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Osornio" userId="c050637a4e743b6a" providerId="LiveId" clId="{F1ACAA69-6206-44C0-8856-79B66C762279}"/>
    <pc:docChg chg="undo custSel addSld modSld">
      <pc:chgData name="Oscar Osornio" userId="c050637a4e743b6a" providerId="LiveId" clId="{F1ACAA69-6206-44C0-8856-79B66C762279}" dt="2022-09-23T01:46:34.251" v="2077" actId="14100"/>
      <pc:docMkLst>
        <pc:docMk/>
      </pc:docMkLst>
      <pc:sldChg chg="modSp mod">
        <pc:chgData name="Oscar Osornio" userId="c050637a4e743b6a" providerId="LiveId" clId="{F1ACAA69-6206-44C0-8856-79B66C762279}" dt="2022-09-22T22:38:35.310" v="447" actId="20577"/>
        <pc:sldMkLst>
          <pc:docMk/>
          <pc:sldMk cId="3434042122" sldId="282"/>
        </pc:sldMkLst>
        <pc:spChg chg="mod">
          <ac:chgData name="Oscar Osornio" userId="c050637a4e743b6a" providerId="LiveId" clId="{F1ACAA69-6206-44C0-8856-79B66C762279}" dt="2022-09-22T22:38:35.310" v="447" actId="20577"/>
          <ac:spMkLst>
            <pc:docMk/>
            <pc:sldMk cId="3434042122" sldId="282"/>
            <ac:spMk id="6" creationId="{F071B41D-C582-6239-943D-4BC86C645C87}"/>
          </ac:spMkLst>
        </pc:spChg>
      </pc:sldChg>
      <pc:sldChg chg="modSp mod">
        <pc:chgData name="Oscar Osornio" userId="c050637a4e743b6a" providerId="LiveId" clId="{F1ACAA69-6206-44C0-8856-79B66C762279}" dt="2022-09-22T22:57:42.301" v="1212" actId="20577"/>
        <pc:sldMkLst>
          <pc:docMk/>
          <pc:sldMk cId="2648310198" sldId="284"/>
        </pc:sldMkLst>
        <pc:spChg chg="mod">
          <ac:chgData name="Oscar Osornio" userId="c050637a4e743b6a" providerId="LiveId" clId="{F1ACAA69-6206-44C0-8856-79B66C762279}" dt="2022-09-22T21:54:40.460" v="0"/>
          <ac:spMkLst>
            <pc:docMk/>
            <pc:sldMk cId="2648310198" sldId="284"/>
            <ac:spMk id="2" creationId="{6570A584-BAE3-176F-2FDA-8012CCF3394A}"/>
          </ac:spMkLst>
        </pc:spChg>
        <pc:spChg chg="mod">
          <ac:chgData name="Oscar Osornio" userId="c050637a4e743b6a" providerId="LiveId" clId="{F1ACAA69-6206-44C0-8856-79B66C762279}" dt="2022-09-22T22:51:16.850" v="801" actId="20577"/>
          <ac:spMkLst>
            <pc:docMk/>
            <pc:sldMk cId="2648310198" sldId="284"/>
            <ac:spMk id="5" creationId="{8ED48203-888A-1CF9-1C3E-5B8B5DE25461}"/>
          </ac:spMkLst>
        </pc:spChg>
        <pc:spChg chg="mod">
          <ac:chgData name="Oscar Osornio" userId="c050637a4e743b6a" providerId="LiveId" clId="{F1ACAA69-6206-44C0-8856-79B66C762279}" dt="2022-09-22T22:57:42.301" v="1212" actId="20577"/>
          <ac:spMkLst>
            <pc:docMk/>
            <pc:sldMk cId="2648310198" sldId="284"/>
            <ac:spMk id="6" creationId="{6FB78403-DFEA-8075-AC2A-D432C3FBE041}"/>
          </ac:spMkLst>
        </pc:spChg>
      </pc:sldChg>
      <pc:sldChg chg="delSp modSp new mod">
        <pc:chgData name="Oscar Osornio" userId="c050637a4e743b6a" providerId="LiveId" clId="{F1ACAA69-6206-44C0-8856-79B66C762279}" dt="2022-09-22T22:59:24.860" v="1240" actId="478"/>
        <pc:sldMkLst>
          <pc:docMk/>
          <pc:sldMk cId="962126670" sldId="285"/>
        </pc:sldMkLst>
        <pc:spChg chg="mod">
          <ac:chgData name="Oscar Osornio" userId="c050637a4e743b6a" providerId="LiveId" clId="{F1ACAA69-6206-44C0-8856-79B66C762279}" dt="2022-09-22T22:59:14.939" v="1238" actId="14100"/>
          <ac:spMkLst>
            <pc:docMk/>
            <pc:sldMk cId="962126670" sldId="285"/>
            <ac:spMk id="2" creationId="{D6643E4C-1136-B03D-CE1E-ABB03EFB2CAE}"/>
          </ac:spMkLst>
        </pc:spChg>
        <pc:spChg chg="del mod">
          <ac:chgData name="Oscar Osornio" userId="c050637a4e743b6a" providerId="LiveId" clId="{F1ACAA69-6206-44C0-8856-79B66C762279}" dt="2022-09-22T22:59:24.860" v="1240" actId="478"/>
          <ac:spMkLst>
            <pc:docMk/>
            <pc:sldMk cId="962126670" sldId="285"/>
            <ac:spMk id="3" creationId="{0A179BB7-29F1-4783-FF88-5ABB187290B5}"/>
          </ac:spMkLst>
        </pc:spChg>
      </pc:sldChg>
      <pc:sldChg chg="modSp new mod">
        <pc:chgData name="Oscar Osornio" userId="c050637a4e743b6a" providerId="LiveId" clId="{F1ACAA69-6206-44C0-8856-79B66C762279}" dt="2022-09-23T01:39:06.472" v="1693" actId="20577"/>
        <pc:sldMkLst>
          <pc:docMk/>
          <pc:sldMk cId="2167444175" sldId="286"/>
        </pc:sldMkLst>
        <pc:spChg chg="mod">
          <ac:chgData name="Oscar Osornio" userId="c050637a4e743b6a" providerId="LiveId" clId="{F1ACAA69-6206-44C0-8856-79B66C762279}" dt="2022-09-22T23:00:03.563" v="1249" actId="20577"/>
          <ac:spMkLst>
            <pc:docMk/>
            <pc:sldMk cId="2167444175" sldId="286"/>
            <ac:spMk id="2" creationId="{785B517C-30E0-048D-D48E-FCBB0C7A2639}"/>
          </ac:spMkLst>
        </pc:spChg>
        <pc:spChg chg="mod">
          <ac:chgData name="Oscar Osornio" userId="c050637a4e743b6a" providerId="LiveId" clId="{F1ACAA69-6206-44C0-8856-79B66C762279}" dt="2022-09-23T01:39:06.472" v="1693" actId="20577"/>
          <ac:spMkLst>
            <pc:docMk/>
            <pc:sldMk cId="2167444175" sldId="286"/>
            <ac:spMk id="3" creationId="{41C86F23-E266-6AA5-30BC-0E566B392B82}"/>
          </ac:spMkLst>
        </pc:spChg>
      </pc:sldChg>
      <pc:sldChg chg="modSp new mod">
        <pc:chgData name="Oscar Osornio" userId="c050637a4e743b6a" providerId="LiveId" clId="{F1ACAA69-6206-44C0-8856-79B66C762279}" dt="2022-09-23T01:46:34.251" v="2077" actId="14100"/>
        <pc:sldMkLst>
          <pc:docMk/>
          <pc:sldMk cId="3461285273" sldId="287"/>
        </pc:sldMkLst>
        <pc:spChg chg="mod">
          <ac:chgData name="Oscar Osornio" userId="c050637a4e743b6a" providerId="LiveId" clId="{F1ACAA69-6206-44C0-8856-79B66C762279}" dt="2022-09-22T23:00:39.798" v="1296" actId="20577"/>
          <ac:spMkLst>
            <pc:docMk/>
            <pc:sldMk cId="3461285273" sldId="287"/>
            <ac:spMk id="2" creationId="{9FD6AFB9-BB7F-5731-B1D6-EB5ED7B9334C}"/>
          </ac:spMkLst>
        </pc:spChg>
        <pc:spChg chg="mod">
          <ac:chgData name="Oscar Osornio" userId="c050637a4e743b6a" providerId="LiveId" clId="{F1ACAA69-6206-44C0-8856-79B66C762279}" dt="2022-09-23T01:46:34.251" v="2077" actId="14100"/>
          <ac:spMkLst>
            <pc:docMk/>
            <pc:sldMk cId="3461285273" sldId="287"/>
            <ac:spMk id="3" creationId="{7E5DF59A-BF18-E088-6AD1-A4E5E21840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685669"/>
            <a:ext cx="5385816" cy="1225296"/>
          </a:xfrm>
        </p:spPr>
        <p:txBody>
          <a:bodyPr/>
          <a:lstStyle/>
          <a:p>
            <a:r>
              <a:rPr lang="en-US" dirty="0"/>
              <a:t>Emerging technologies for WLAN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Oscar Osornio</a:t>
            </a:r>
          </a:p>
          <a:p>
            <a:r>
              <a:rPr lang="en-US" dirty="0"/>
              <a:t>Assignment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FB9-BB7F-5731-B1D6-EB5ED7B9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F59A-BF18-E088-6AD1-A4E5E218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7"/>
            <a:ext cx="5879592" cy="3003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High-Efficiency WLAN</a:t>
            </a:r>
          </a:p>
          <a:p>
            <a:pPr marL="971550" lvl="1" indent="-285750"/>
            <a:r>
              <a:rPr lang="en-US" dirty="0"/>
              <a:t>Considers application trends with bidirectional, uplink-intensive, and peer-to-peer traffic such as:</a:t>
            </a:r>
          </a:p>
          <a:p>
            <a:pPr marL="1428750" lvl="2" indent="-285750"/>
            <a:r>
              <a:rPr lang="en-US" dirty="0"/>
              <a:t>Video-conferencing</a:t>
            </a:r>
          </a:p>
          <a:p>
            <a:pPr marL="1428750" lvl="2" indent="-285750"/>
            <a:r>
              <a:rPr lang="en-US" dirty="0"/>
              <a:t>User-generated uploads from wearable devices</a:t>
            </a:r>
          </a:p>
          <a:p>
            <a:pPr marL="1428750" lvl="2" indent="-285750"/>
            <a:r>
              <a:rPr lang="en-US" dirty="0"/>
              <a:t>Smartphones and other  consumer electronic devices</a:t>
            </a:r>
          </a:p>
          <a:p>
            <a:pPr marL="1428750" lvl="2" indent="-285750"/>
            <a:r>
              <a:rPr lang="en-US" dirty="0"/>
              <a:t>Display </a:t>
            </a:r>
          </a:p>
          <a:p>
            <a:pPr marL="1428750" lvl="2" indent="-285750"/>
            <a:r>
              <a:rPr lang="en-US" dirty="0"/>
              <a:t>Docking </a:t>
            </a:r>
          </a:p>
          <a:p>
            <a:pPr marL="1428750" lvl="2" indent="-285750"/>
            <a:r>
              <a:rPr lang="en-US" dirty="0"/>
              <a:t>Scalable peer-to-peer networks</a:t>
            </a:r>
          </a:p>
          <a:p>
            <a:pPr marL="971550" lvl="1" indent="-285750"/>
            <a:r>
              <a:rPr lang="en-US" dirty="0"/>
              <a:t>Increase parallelization of traffic in the spatial and frequency domains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B8180-817E-807E-0D8C-D5BB9AD8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2EC2-B86A-22F1-75E9-C0C2C836D8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6ACC-648B-6C0D-A853-F8C8C916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766-9A63-96E2-F49D-496ACC80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9380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802.11ac</a:t>
            </a:r>
          </a:p>
          <a:p>
            <a:pPr marL="971550" lvl="1" indent="-285750"/>
            <a:r>
              <a:rPr lang="en-US" sz="1600" dirty="0"/>
              <a:t>Larger Bandwidth</a:t>
            </a:r>
          </a:p>
          <a:p>
            <a:pPr marL="971550" lvl="1" indent="-285750"/>
            <a:r>
              <a:rPr lang="en-US" sz="1600" dirty="0"/>
              <a:t>Higher order modulation</a:t>
            </a:r>
          </a:p>
          <a:p>
            <a:pPr marL="971550" lvl="1" indent="-285750"/>
            <a:r>
              <a:rPr lang="en-US" sz="1600" dirty="0"/>
              <a:t>MIMO &amp; MU-MIMO transmission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802.11ah</a:t>
            </a:r>
          </a:p>
          <a:p>
            <a:pPr marL="971550" lvl="1" indent="-285750"/>
            <a:r>
              <a:rPr lang="en-US" sz="1600" dirty="0"/>
              <a:t>Internet of Things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802.11ai</a:t>
            </a:r>
          </a:p>
          <a:p>
            <a:pPr marL="971550" lvl="1" indent="-285750"/>
            <a:r>
              <a:rPr lang="en-US" sz="1600" dirty="0"/>
              <a:t>Fast network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802.11ax</a:t>
            </a:r>
          </a:p>
          <a:p>
            <a:pPr marL="971550" lvl="1" indent="-285750"/>
            <a:r>
              <a:rPr lang="en-US" sz="1600" dirty="0"/>
              <a:t>High-efficiency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2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17CD-FED5-2CF5-936E-F67ED8B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911D-1A68-F2AD-034F-1A4F4848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1"/>
            <a:ext cx="6766560" cy="2823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Large growth in the WLAN market</a:t>
            </a:r>
          </a:p>
          <a:p>
            <a:pPr marL="971550" lvl="1" indent="-285750"/>
            <a:r>
              <a:rPr lang="en-US" sz="1800" dirty="0"/>
              <a:t>Public areas</a:t>
            </a:r>
          </a:p>
          <a:p>
            <a:pPr marL="971550" lvl="1" indent="-285750"/>
            <a:r>
              <a:rPr lang="en-US" sz="1800" dirty="0"/>
              <a:t>WLAN-enabled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Wireless streaming</a:t>
            </a:r>
          </a:p>
          <a:p>
            <a:pPr marL="971550" lvl="1" indent="-285750"/>
            <a:r>
              <a:rPr lang="en-US" sz="1800" dirty="0"/>
              <a:t>Audio</a:t>
            </a:r>
          </a:p>
          <a:p>
            <a:pPr marL="971550" lvl="1" indent="-285750"/>
            <a:r>
              <a:rPr lang="en-US" sz="1800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Increased demand equals emerging new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39F1-ECA0-82E9-C8DB-1183A67E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Emerging Technologies for WLAN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0436B-BAAD-89ED-3223-4542A104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F995-4ABE-C62B-92B8-C7BC2C5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802.11ac</a:t>
            </a:r>
          </a:p>
        </p:txBody>
      </p:sp>
    </p:spTree>
    <p:extLst>
      <p:ext uri="{BB962C8B-B14F-4D97-AF65-F5344CB8AC3E}">
        <p14:creationId xmlns:p14="http://schemas.microsoft.com/office/powerpoint/2010/main" val="16576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DE8987-5162-AADA-4825-1A620F08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Emerging Technologies for WLAN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3E07B-635D-33AF-473B-D7E257F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C0F4D-62A9-4492-FE7F-37E36A2E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29" y="1243584"/>
            <a:ext cx="8821347" cy="768096"/>
          </a:xfrm>
        </p:spPr>
        <p:txBody>
          <a:bodyPr/>
          <a:lstStyle/>
          <a:p>
            <a:r>
              <a:rPr lang="en-US" dirty="0"/>
              <a:t>Key technical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7A317-F4AF-F602-E13D-F9AFED8A5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Mandated Use of 5GHz Band</a:t>
            </a:r>
          </a:p>
          <a:p>
            <a:pPr lvl="1"/>
            <a:r>
              <a:rPr lang="en-US" dirty="0"/>
              <a:t>Larger spectrum</a:t>
            </a:r>
          </a:p>
          <a:p>
            <a:pPr lvl="1"/>
            <a:r>
              <a:rPr lang="en-US" dirty="0"/>
              <a:t>Dual-band provides higher data rates</a:t>
            </a:r>
          </a:p>
          <a:p>
            <a:pPr marL="338328" lvl="1" indent="0">
              <a:buNone/>
            </a:pPr>
            <a:endParaRPr lang="en-US" dirty="0"/>
          </a:p>
          <a:p>
            <a:r>
              <a:rPr lang="en-US" dirty="0"/>
              <a:t>Maximum Data Rate</a:t>
            </a:r>
          </a:p>
          <a:p>
            <a:pPr lvl="1"/>
            <a:r>
              <a:rPr lang="en-US" dirty="0"/>
              <a:t>Expanded channel bandwidth</a:t>
            </a:r>
          </a:p>
          <a:p>
            <a:pPr lvl="1"/>
            <a:r>
              <a:rPr lang="en-US" dirty="0"/>
              <a:t>Higher-order modulation</a:t>
            </a:r>
          </a:p>
          <a:p>
            <a:pPr lvl="1"/>
            <a:r>
              <a:rPr lang="en-US" dirty="0"/>
              <a:t>Peak data rate of 6.9 Gb/s</a:t>
            </a:r>
          </a:p>
          <a:p>
            <a:pPr lvl="1"/>
            <a:r>
              <a:rPr lang="en-US" dirty="0"/>
              <a:t>Crossable 1 Gb/s threshold in small form-factor devices</a:t>
            </a:r>
          </a:p>
          <a:p>
            <a:endParaRPr lang="en-US" dirty="0"/>
          </a:p>
          <a:p>
            <a:r>
              <a:rPr lang="en-US" dirty="0"/>
              <a:t>Rate-Range</a:t>
            </a:r>
          </a:p>
          <a:p>
            <a:pPr lvl="1"/>
            <a:r>
              <a:rPr lang="en-US" dirty="0"/>
              <a:t>Twice the range of previous devices</a:t>
            </a:r>
          </a:p>
          <a:p>
            <a:pPr lvl="1"/>
            <a:r>
              <a:rPr lang="en-US" dirty="0"/>
              <a:t>Three times the peak rate performance</a:t>
            </a:r>
          </a:p>
          <a:p>
            <a:pPr lvl="1"/>
            <a:r>
              <a:rPr lang="en-US" dirty="0"/>
              <a:t>Increased throughput in various scenarios</a:t>
            </a:r>
          </a:p>
          <a:p>
            <a:pPr lvl="1"/>
            <a:r>
              <a:rPr lang="en-US" dirty="0"/>
              <a:t>Improved battery life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1B41D-C582-6239-943D-4BC86C645C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Eight Spatial Streams</a:t>
            </a:r>
          </a:p>
          <a:p>
            <a:pPr lvl="1"/>
            <a:r>
              <a:rPr lang="en-US" dirty="0"/>
              <a:t>802.11n only used 4 SSs</a:t>
            </a:r>
          </a:p>
          <a:p>
            <a:pPr lvl="1"/>
            <a:r>
              <a:rPr lang="en-US" dirty="0"/>
              <a:t>Data rate scales with MIMO channel dimension</a:t>
            </a:r>
          </a:p>
          <a:p>
            <a:endParaRPr lang="en-US" dirty="0"/>
          </a:p>
          <a:p>
            <a:r>
              <a:rPr lang="en-US" dirty="0"/>
              <a:t>Multi-User MIMO</a:t>
            </a:r>
          </a:p>
          <a:p>
            <a:pPr lvl="1"/>
            <a:r>
              <a:rPr lang="en-US" dirty="0"/>
              <a:t>802.11n used SU-MIMO</a:t>
            </a:r>
          </a:p>
          <a:p>
            <a:pPr lvl="1"/>
            <a:r>
              <a:rPr lang="en-US" dirty="0"/>
              <a:t>802.11ac use MU-MIMO</a:t>
            </a:r>
          </a:p>
          <a:p>
            <a:endParaRPr lang="en-US" dirty="0"/>
          </a:p>
          <a:p>
            <a:r>
              <a:rPr lang="en-US" dirty="0"/>
              <a:t>MU-MIMO Performance</a:t>
            </a:r>
          </a:p>
          <a:p>
            <a:pPr lvl="1"/>
            <a:r>
              <a:rPr lang="en-US" dirty="0"/>
              <a:t>Max throughput at 75% SSs to antennas</a:t>
            </a:r>
          </a:p>
          <a:p>
            <a:pPr lvl="1"/>
            <a:r>
              <a:rPr lang="en-US" dirty="0"/>
              <a:t>Low SINR for CSI feedback delay of 50 </a:t>
            </a:r>
            <a:r>
              <a:rPr lang="en-US" dirty="0" err="1"/>
              <a:t>ms</a:t>
            </a:r>
            <a:r>
              <a:rPr lang="en-US" dirty="0"/>
              <a:t> w/ handheld devices</a:t>
            </a:r>
          </a:p>
          <a:p>
            <a:pPr lvl="1"/>
            <a:r>
              <a:rPr lang="en-US" dirty="0"/>
              <a:t>Low SINR for immediate CSI feedback w/ walking while on the phone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AF24-A087-2509-7E8F-136909CD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4EFF-1004-9963-AA7B-80AA28714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of Things and Extended-Range WLAN</a:t>
            </a:r>
          </a:p>
        </p:txBody>
      </p:sp>
    </p:spTree>
    <p:extLst>
      <p:ext uri="{BB962C8B-B14F-4D97-AF65-F5344CB8AC3E}">
        <p14:creationId xmlns:p14="http://schemas.microsoft.com/office/powerpoint/2010/main" val="309963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70A584-BAE3-176F-2FDA-8012CCF3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Emerging Technologies for WLAN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916F8-89F3-B4E3-718A-A48E5C4F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3E9316-FA45-906A-5A42-33D2C241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731520"/>
            <a:ext cx="8467344" cy="1280160"/>
          </a:xfrm>
        </p:spPr>
        <p:txBody>
          <a:bodyPr/>
          <a:lstStyle/>
          <a:p>
            <a:r>
              <a:rPr lang="en-US" dirty="0"/>
              <a:t>Features &amp; Supporting Measurements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48203-888A-1CF9-1C3E-5B8B5DE25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 automation includes temperature, moisture, and security sensors</a:t>
            </a:r>
          </a:p>
          <a:p>
            <a:r>
              <a:rPr lang="en-US" dirty="0"/>
              <a:t>Battery-powered and headless</a:t>
            </a:r>
          </a:p>
          <a:p>
            <a:pPr lvl="1"/>
            <a:r>
              <a:rPr lang="en-US" dirty="0"/>
              <a:t>Require whole home coverage including attics, backyards, basements, and garages</a:t>
            </a:r>
          </a:p>
          <a:p>
            <a:r>
              <a:rPr lang="en-US" dirty="0"/>
              <a:t>Targeting lower-data-rate and longer-range applications</a:t>
            </a:r>
          </a:p>
          <a:p>
            <a:r>
              <a:rPr lang="en-US" dirty="0"/>
              <a:t>Specifically in the range below 1 GHz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78403-DFEA-8075-AC2A-D432C3FBE0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&amp; 2 MHz bandwidth modes that are globally interoperable</a:t>
            </a:r>
          </a:p>
          <a:p>
            <a:pPr lvl="1"/>
            <a:r>
              <a:rPr lang="en-US" dirty="0"/>
              <a:t>Suited for devices that require low power consumption and long-range connection</a:t>
            </a:r>
          </a:p>
          <a:p>
            <a:r>
              <a:rPr lang="en-US" dirty="0"/>
              <a:t>Improved coverage and higher data rates in locations with larger path loss </a:t>
            </a:r>
          </a:p>
          <a:p>
            <a:r>
              <a:rPr lang="en-US" dirty="0"/>
              <a:t>Exploiting better range capabilities of 802.11ah allows for multiple-year battery operation</a:t>
            </a:r>
          </a:p>
          <a:p>
            <a:r>
              <a:rPr lang="en-US" dirty="0"/>
              <a:t>Favorable for outdoor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E4C-1136-B03D-CE1E-ABB03EF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429000"/>
            <a:ext cx="6400800" cy="1115568"/>
          </a:xfrm>
        </p:spPr>
        <p:txBody>
          <a:bodyPr/>
          <a:lstStyle/>
          <a:p>
            <a:r>
              <a:rPr lang="en-US" dirty="0"/>
              <a:t>Emerging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962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517C-30E0-048D-D48E-FCBB0C7A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6F23-E266-6AA5-30BC-0E566B392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Connectivity Experience</a:t>
            </a:r>
          </a:p>
          <a:p>
            <a:pPr marL="971550" lvl="1" indent="-285750"/>
            <a:r>
              <a:rPr lang="en-US" dirty="0"/>
              <a:t>Faster initial link setup time</a:t>
            </a:r>
          </a:p>
          <a:p>
            <a:pPr marL="971550" lvl="1" indent="-285750"/>
            <a:r>
              <a:rPr lang="en-US" dirty="0"/>
              <a:t>FILS discovery framed defined </a:t>
            </a:r>
          </a:p>
          <a:p>
            <a:pPr marL="1428750" lvl="2" indent="-285750"/>
            <a:r>
              <a:rPr lang="en-US" dirty="0"/>
              <a:t>More efficient and more frequent beacon transmissions</a:t>
            </a:r>
          </a:p>
          <a:p>
            <a:pPr marL="1428750" lvl="2" indent="-285750"/>
            <a:r>
              <a:rPr lang="en-US" dirty="0"/>
              <a:t>More rapid network detection</a:t>
            </a:r>
          </a:p>
          <a:p>
            <a:pPr marL="971550" lvl="1" indent="-285750"/>
            <a:r>
              <a:rPr lang="en-US" dirty="0"/>
              <a:t>Neighbor AP advertisement</a:t>
            </a:r>
          </a:p>
          <a:p>
            <a:pPr marL="971550" lvl="1" indent="-285750"/>
            <a:r>
              <a:rPr lang="en-US" dirty="0"/>
              <a:t> Significantly reduced handset connection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CB522-7184-DAC3-CCE9-B2A0FDE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2E0B-D229-7715-468F-7822CAF43D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{2556F3D7-F0D3-4376-AC58-BB69F5F51AE8}tf78438558_win32</Template>
  <TotalTime>478</TotalTime>
  <Words>374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Emerging technologies for WLAN </vt:lpstr>
      <vt:lpstr>Topics covered</vt:lpstr>
      <vt:lpstr>Introduction</vt:lpstr>
      <vt:lpstr>802.11ac</vt:lpstr>
      <vt:lpstr>Key technical features</vt:lpstr>
      <vt:lpstr>802.11ah</vt:lpstr>
      <vt:lpstr>Features &amp; Supporting Measurements</vt:lpstr>
      <vt:lpstr>Emerging technologies</vt:lpstr>
      <vt:lpstr>802.11ai</vt:lpstr>
      <vt:lpstr>802.11ax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for WLAN </dc:title>
  <dc:subject/>
  <dc:creator>Oscar Osornio</dc:creator>
  <cp:lastModifiedBy>Oscar Osornio</cp:lastModifiedBy>
  <cp:revision>1</cp:revision>
  <dcterms:created xsi:type="dcterms:W3CDTF">2022-09-22T17:47:44Z</dcterms:created>
  <dcterms:modified xsi:type="dcterms:W3CDTF">2022-09-23T01:46:41Z</dcterms:modified>
</cp:coreProperties>
</file>