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03" r:id="rId3"/>
    <p:sldId id="449" r:id="rId4"/>
    <p:sldId id="504" r:id="rId5"/>
    <p:sldId id="470" r:id="rId6"/>
    <p:sldId id="488" r:id="rId7"/>
    <p:sldId id="489" r:id="rId8"/>
    <p:sldId id="491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314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6DAC2"/>
    <a:srgbClr val="B698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08" autoAdjust="0"/>
  </p:normalViewPr>
  <p:slideViewPr>
    <p:cSldViewPr>
      <p:cViewPr>
        <p:scale>
          <a:sx n="50" d="100"/>
          <a:sy n="50" d="100"/>
        </p:scale>
        <p:origin x="-1080" y="-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Passing Streams to Functions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743200"/>
            <a:ext cx="5410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3048000"/>
            <a:ext cx="1447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6726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points data added to the stream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1600200"/>
            <a:ext cx="83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67265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points data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 ”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1600200"/>
            <a:ext cx="83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System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6726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points data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 ”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space added to the stream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1600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6726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points data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 ”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space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743200"/>
            <a:ext cx="5410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67265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points data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 ”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space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3048000"/>
            <a:ext cx="1371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67265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points data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 ”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space added to the stream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executes overloaded operator&lt;&lt;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the points data added to the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iostream</a:t>
            </a:r>
            <a:r>
              <a:rPr lang="en-US" dirty="0" smtClean="0"/>
              <a:t> and </a:t>
            </a:r>
            <a:r>
              <a:rPr lang="en-US" dirty="0" err="1" smtClean="0"/>
              <a:t>fstream</a:t>
            </a:r>
            <a:r>
              <a:rPr lang="en-US" dirty="0" smtClean="0"/>
              <a:t> are of the same family</a:t>
            </a:r>
          </a:p>
          <a:p>
            <a:r>
              <a:rPr lang="en-US" dirty="0" err="1" smtClean="0"/>
              <a:t>getline</a:t>
            </a:r>
            <a:r>
              <a:rPr lang="en-US" dirty="0" smtClean="0"/>
              <a:t>, ignore, get, </a:t>
            </a:r>
            <a:r>
              <a:rPr lang="en-US" dirty="0" err="1" smtClean="0"/>
              <a:t>putback</a:t>
            </a:r>
            <a:r>
              <a:rPr lang="en-US" dirty="0" smtClean="0"/>
              <a:t>, etc are all available for </a:t>
            </a:r>
            <a:r>
              <a:rPr lang="en-US" dirty="0" err="1" smtClean="0"/>
              <a:t>filestreams</a:t>
            </a:r>
            <a:r>
              <a:rPr lang="en-US" dirty="0" smtClean="0"/>
              <a:t> as well!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input;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(“input.dat”);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(input))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process_data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7630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Passing Streams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b="1" dirty="0" smtClean="0"/>
              <a:t>One Rule:  </a:t>
            </a:r>
            <a:r>
              <a:rPr lang="en-US" sz="3200" dirty="0" smtClean="0"/>
              <a:t>always pass a stream as a  </a:t>
            </a:r>
          </a:p>
          <a:p>
            <a:r>
              <a:rPr lang="en-US" sz="3200" dirty="0" smtClean="0"/>
              <a:t>    reference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59737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file: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fileopen.h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Pre: template parameter T must be either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or ofstream type.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fileopen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(T &amp;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filestr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const string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promptpart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const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MAX_TRIES = 5;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string filename;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&lt;&lt;”enter name of “&lt;&lt;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promptpart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&lt;&lt;” file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“;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&gt;&gt;filename;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filestr.open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50" dirty="0" smtClean="0">
                <a:latin typeface="Courier New" pitchFamily="49" charset="0"/>
                <a:cs typeface="Courier New" pitchFamily="49" charset="0"/>
              </a:rPr>
            </a:b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while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filestr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filestr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.clear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(); // may be necessary on your platform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   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&lt;&lt;”ERROR: file not connected. Try again...”&lt;&lt;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&lt;&lt;”enter name of “&lt;&lt;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promptpart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&lt;&lt;” file: “;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&gt;&gt;filename;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filestr.open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count++;</a:t>
            </a:r>
            <a:br>
              <a:rPr lang="en-US" sz="1050" dirty="0" smtClean="0">
                <a:latin typeface="Courier New" pitchFamily="49" charset="0"/>
                <a:cs typeface="Courier New" pitchFamily="49" charset="0"/>
              </a:rPr>
            </a:b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if (count &gt; MAX_TRIES)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&lt;&lt;”NOT CONNECTING AFTER “&lt;&lt;MAX_TRIES&lt;&lt;” ATTEMPTS...BAILING OUT” &lt;&lt;”...”&lt;&lt;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           exit(1);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    }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fileopen.h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ifstream</a:t>
            </a:r>
            <a:r>
              <a:rPr lang="en-US" dirty="0" smtClean="0"/>
              <a:t> in;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fileopen</a:t>
            </a:r>
            <a:r>
              <a:rPr lang="en-US" dirty="0" smtClean="0"/>
              <a:t>(in, “input”);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example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p1, p2;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p1;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p1 &lt;&lt; " “ &lt;&lt; p2;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p1, p2;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&lt;&lt; p1;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 2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p1;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600200"/>
            <a:ext cx="1371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 &lt;&lt; “ ” &lt;&lt; p2;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operator &lt;&lt;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out, const point &amp; p)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&lt;&lt; “(”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“, ”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“)”;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763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Stream Processing...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11480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p1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914</Words>
  <Application>Microsoft Office PowerPoint</Application>
  <PresentationFormat>On-screen Show (4:3)</PresentationFormat>
  <Paragraphs>213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Passing Streams to Functions</vt:lpstr>
      <vt:lpstr>Passing Streams to Functions</vt:lpstr>
      <vt:lpstr>Slide 3</vt:lpstr>
      <vt:lpstr>Slide 4</vt:lpstr>
      <vt:lpstr>Operator Overloading</vt:lpstr>
      <vt:lpstr>Operator Overloading</vt:lpstr>
      <vt:lpstr>Operator Overloading</vt:lpstr>
      <vt:lpstr>Chaining</vt:lpstr>
      <vt:lpstr>Chaining</vt:lpstr>
      <vt:lpstr>Chaining</vt:lpstr>
      <vt:lpstr>Chaining</vt:lpstr>
      <vt:lpstr>Chaining</vt:lpstr>
      <vt:lpstr>Chaining</vt:lpstr>
      <vt:lpstr>Chaining</vt:lpstr>
      <vt:lpstr>Chaining</vt:lpstr>
      <vt:lpstr>Chaining</vt:lpstr>
      <vt:lpstr>Final Note</vt:lpstr>
      <vt:lpstr>End of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Clayton Price</cp:lastModifiedBy>
  <cp:revision>320</cp:revision>
  <dcterms:created xsi:type="dcterms:W3CDTF">2006-08-16T00:00:00Z</dcterms:created>
  <dcterms:modified xsi:type="dcterms:W3CDTF">2011-02-20T03:42:43Z</dcterms:modified>
</cp:coreProperties>
</file>