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14AB-4D11-43C8-B663-05D0B3F36D9B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C137-B4D4-405B-9004-1508D8AC8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792" y="201906"/>
            <a:ext cx="654776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43F25FD-3841-40BB-A811-9ED12EDF79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4" y="201906"/>
            <a:ext cx="72184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7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3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25FD-3841-40BB-A811-9ED12EDF79D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m</cp:lastModifiedBy>
  <cp:revision>11</cp:revision>
  <dcterms:created xsi:type="dcterms:W3CDTF">2020-07-07T04:14:44Z</dcterms:created>
  <dcterms:modified xsi:type="dcterms:W3CDTF">2020-07-12T10:15:10Z</dcterms:modified>
</cp:coreProperties>
</file>