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CC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0" autoAdjust="0"/>
  </p:normalViewPr>
  <p:slideViewPr>
    <p:cSldViewPr>
      <p:cViewPr varScale="1">
        <p:scale>
          <a:sx n="76" d="100"/>
          <a:sy n="76" d="100"/>
        </p:scale>
        <p:origin x="10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F347B-6137-4CDD-AA4E-CEB49B43E8A5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4C7C5-DAEE-4DDA-9D16-89B455629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6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600" y="3651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4E58E685-7953-48FA-ADF1-6E14FB4CF9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1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dn.malu.me/cp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49166"/>
              </p:ext>
            </p:extLst>
          </p:nvPr>
        </p:nvGraphicFramePr>
        <p:xfrm>
          <a:off x="1062000" y="684000"/>
          <a:ext cx="7020000" cy="519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23438908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323313561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27076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9236303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0907640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524327452"/>
                    </a:ext>
                  </a:extLst>
                </a:gridCol>
              </a:tblGrid>
              <a:tr h="371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6500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2017 R720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i5 7300HQ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5113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GTX1050Ti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6363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96362"/>
                  </a:ext>
                </a:extLst>
              </a:tr>
              <a:tr h="371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7000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2019 </a:t>
                      </a:r>
                      <a:r>
                        <a:rPr lang="zh-CN" altLang="en-US" sz="1400" smtClean="0"/>
                        <a:t>小新</a:t>
                      </a:r>
                      <a:r>
                        <a:rPr lang="en-US" altLang="zh-CN" sz="1400" smtClean="0"/>
                        <a:t>pro13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i7 10710U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10064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MX250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2581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47064"/>
                  </a:ext>
                </a:extLst>
              </a:tr>
              <a:tr h="371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6599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2021 </a:t>
                      </a:r>
                      <a:r>
                        <a:rPr lang="zh-CN" altLang="en-US" sz="1400" smtClean="0"/>
                        <a:t>小新</a:t>
                      </a:r>
                      <a:r>
                        <a:rPr lang="en-US" altLang="zh-CN" sz="1400" smtClean="0"/>
                        <a:t>pro14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i5 1135G7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9656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MX450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3778+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62448"/>
                  </a:ext>
                </a:extLst>
              </a:tr>
              <a:tr h="371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6798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2020 </a:t>
                      </a:r>
                      <a:r>
                        <a:rPr lang="zh-CN" altLang="en-US" sz="1400" smtClean="0"/>
                        <a:t>小新</a:t>
                      </a:r>
                      <a:r>
                        <a:rPr lang="en-US" altLang="zh-CN" sz="1400" smtClean="0"/>
                        <a:t>pro13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i7 10710U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10064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MX350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2999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875157"/>
                  </a:ext>
                </a:extLst>
              </a:tr>
              <a:tr h="371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8999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2021 Y9000X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i7 10875H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15950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RTX2060</a:t>
                      </a:r>
                      <a:r>
                        <a:rPr lang="en-US" altLang="zh-CN" sz="1400" baseline="0" smtClean="0"/>
                        <a:t> Max-Q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9741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3469"/>
                  </a:ext>
                </a:extLst>
              </a:tr>
              <a:tr h="371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8499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2020 Y7000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i7 10750H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12622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GTX1660Ti 6G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12082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175325"/>
                  </a:ext>
                </a:extLst>
              </a:tr>
              <a:tr h="371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8499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2020 Y7000</a:t>
                      </a:r>
                      <a:endParaRPr lang="zh-CN" altLang="en-US" sz="14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i7 10870H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16195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RTX2060 4G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11355-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26727"/>
                  </a:ext>
                </a:extLst>
              </a:tr>
              <a:tr h="371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8399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2020 Y7000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i7 10750H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12622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GTX1650Ti</a:t>
                      </a:r>
                      <a:r>
                        <a:rPr lang="en-US" altLang="zh-CN" sz="1400" baseline="0" smtClean="0"/>
                        <a:t> 4G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7570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437653"/>
                  </a:ext>
                </a:extLst>
              </a:tr>
              <a:tr h="37125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81988"/>
                  </a:ext>
                </a:extLst>
              </a:tr>
              <a:tr h="37125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17237"/>
                  </a:ext>
                </a:extLst>
              </a:tr>
              <a:tr h="37125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63295"/>
                  </a:ext>
                </a:extLst>
              </a:tr>
              <a:tr h="37125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42229"/>
                  </a:ext>
                </a:extLst>
              </a:tr>
              <a:tr h="37125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52914"/>
                  </a:ext>
                </a:extLst>
              </a:tr>
              <a:tr h="37125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8395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32000" y="6219000"/>
            <a:ext cx="1739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hlinkClick r:id="rId2"/>
              </a:rPr>
              <a:t>http://cdn.malu.me/</a:t>
            </a:r>
            <a:r>
              <a:rPr lang="zh-CN" altLang="en-US" sz="1200" smtClean="0">
                <a:hlinkClick r:id="rId2"/>
              </a:rPr>
              <a:t>cpu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08958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map_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78B4"/>
      </a:accent1>
      <a:accent2>
        <a:srgbClr val="33A02C"/>
      </a:accent2>
      <a:accent3>
        <a:srgbClr val="E31A1C"/>
      </a:accent3>
      <a:accent4>
        <a:srgbClr val="FF7F00"/>
      </a:accent4>
      <a:accent5>
        <a:srgbClr val="6A3D9A"/>
      </a:accent5>
      <a:accent6>
        <a:srgbClr val="B15928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3217</TotalTime>
  <Words>85</Words>
  <Application>Microsoft Office PowerPoint</Application>
  <PresentationFormat>全屏显示(4:3)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黑体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</cp:lastModifiedBy>
  <cp:revision>223</cp:revision>
  <dcterms:created xsi:type="dcterms:W3CDTF">2018-04-28T02:57:29Z</dcterms:created>
  <dcterms:modified xsi:type="dcterms:W3CDTF">2021-01-03T14:00:38Z</dcterms:modified>
</cp:coreProperties>
</file>