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6D06AF74-085C-40D0-8BE8-9C8ECA3A85AD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43F25FD-3841-40BB-A811-9ED12EDF79D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5" y="261006"/>
            <a:ext cx="1281839" cy="12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7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6D06AF74-085C-40D0-8BE8-9C8ECA3A85AD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43F25FD-3841-40BB-A811-9ED12EDF79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6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</dc:creator>
  <cp:lastModifiedBy>m</cp:lastModifiedBy>
  <cp:revision>5</cp:revision>
  <dcterms:created xsi:type="dcterms:W3CDTF">2020-07-07T04:14:44Z</dcterms:created>
  <dcterms:modified xsi:type="dcterms:W3CDTF">2020-07-07T04:18:20Z</dcterms:modified>
</cp:coreProperties>
</file>