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60" r:id="rId5"/>
    <p:sldId id="261" r:id="rId6"/>
    <p:sldId id="263" r:id="rId7"/>
    <p:sldId id="276" r:id="rId8"/>
    <p:sldId id="278" r:id="rId9"/>
    <p:sldId id="299" r:id="rId10"/>
    <p:sldId id="286" r:id="rId11"/>
    <p:sldId id="300" r:id="rId12"/>
    <p:sldId id="281" r:id="rId13"/>
    <p:sldId id="284" r:id="rId14"/>
    <p:sldId id="303" r:id="rId15"/>
    <p:sldId id="289" r:id="rId16"/>
    <p:sldId id="291" r:id="rId17"/>
    <p:sldId id="288" r:id="rId18"/>
    <p:sldId id="298" r:id="rId19"/>
    <p:sldId id="293" r:id="rId20"/>
    <p:sldId id="294" r:id="rId21"/>
    <p:sldId id="301" r:id="rId22"/>
    <p:sldId id="295" r:id="rId23"/>
    <p:sldId id="297" r:id="rId24"/>
    <p:sldId id="30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P" initials="OP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1699A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87726" autoAdjust="0"/>
  </p:normalViewPr>
  <p:slideViewPr>
    <p:cSldViewPr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C477C3-0867-4026-960F-B82425B8990C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636795AD-B08C-4751-BAB3-0CBF0EC7E62A}">
      <dgm:prSet phldrT="[Texto]"/>
      <dgm:spPr>
        <a:xfrm>
          <a:off x="1903281" y="614"/>
          <a:ext cx="1530609" cy="612243"/>
        </a:xfrm>
        <a:prstGeom prst="chevron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dirty="0" err="1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</a:t>
          </a:r>
          <a:r>
            <a:rPr lang="es-ES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0</a:t>
          </a:r>
          <a:endParaRPr lang="es-E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9A50B54F-C158-42E1-8E33-6A9215C4D358}" type="parTrans" cxnId="{70B2F7AE-8B70-43F4-85D0-23DAF4326658}">
      <dgm:prSet/>
      <dgm:spPr/>
      <dgm:t>
        <a:bodyPr/>
        <a:lstStyle/>
        <a:p>
          <a:endParaRPr lang="es-ES"/>
        </a:p>
      </dgm:t>
    </dgm:pt>
    <dgm:pt modelId="{6F2AF4CC-7DAD-4AD2-9694-26B97F82A2D7}" type="sibTrans" cxnId="{70B2F7AE-8B70-43F4-85D0-23DAF4326658}">
      <dgm:prSet/>
      <dgm:spPr/>
      <dgm:t>
        <a:bodyPr/>
        <a:lstStyle/>
        <a:p>
          <a:endParaRPr lang="es-ES"/>
        </a:p>
      </dgm:t>
    </dgm:pt>
    <dgm:pt modelId="{F4762E06-4833-4DDF-A630-3D04A3AB43AD}">
      <dgm:prSet phldrT="[Texto]" custT="1"/>
      <dgm:spPr>
        <a:xfrm>
          <a:off x="3234911" y="750612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eAccess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57A83C1C-EE37-42FF-9A40-BDA012F073F8}" type="parTrans" cxnId="{7E5CCEDE-0EA8-4C6B-9AF0-34EEC402CC4C}">
      <dgm:prSet/>
      <dgm:spPr/>
      <dgm:t>
        <a:bodyPr/>
        <a:lstStyle/>
        <a:p>
          <a:endParaRPr lang="es-ES"/>
        </a:p>
      </dgm:t>
    </dgm:pt>
    <dgm:pt modelId="{70B051B7-8A1B-43A7-8030-33E037A81667}" type="sibTrans" cxnId="{7E5CCEDE-0EA8-4C6B-9AF0-34EEC402CC4C}">
      <dgm:prSet/>
      <dgm:spPr/>
      <dgm:t>
        <a:bodyPr/>
        <a:lstStyle/>
        <a:p>
          <a:endParaRPr lang="es-ES"/>
        </a:p>
      </dgm:t>
    </dgm:pt>
    <dgm:pt modelId="{81417DE3-F6A7-4EAA-AB19-91A2B114FD57}">
      <dgm:prSet phldrT="[Texto]" custT="1"/>
      <dgm:spPr>
        <a:xfrm>
          <a:off x="4740811" y="750612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eNotification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06F5C906-7B24-4033-8DE1-8D33BFABD9E4}" type="parTrans" cxnId="{D0E1507D-9F89-4059-B208-F1979026AC4D}">
      <dgm:prSet/>
      <dgm:spPr/>
      <dgm:t>
        <a:bodyPr/>
        <a:lstStyle/>
        <a:p>
          <a:endParaRPr lang="es-ES"/>
        </a:p>
      </dgm:t>
    </dgm:pt>
    <dgm:pt modelId="{07513062-A6AF-44EE-9F7D-FD24DDFD381B}" type="sibTrans" cxnId="{D0E1507D-9F89-4059-B208-F1979026AC4D}">
      <dgm:prSet/>
      <dgm:spPr/>
      <dgm:t>
        <a:bodyPr/>
        <a:lstStyle/>
        <a:p>
          <a:endParaRPr lang="es-ES"/>
        </a:p>
      </dgm:t>
    </dgm:pt>
    <dgm:pt modelId="{2E2E19EC-E2CA-4BE1-8044-0C0BFCC3AEC2}">
      <dgm:prSet phldrT="[Texto]"/>
      <dgm:spPr>
        <a:xfrm>
          <a:off x="1903281" y="1396529"/>
          <a:ext cx="1530609" cy="612243"/>
        </a:xfrm>
        <a:prstGeom prst="chevron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dirty="0" err="1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</a:t>
          </a:r>
          <a:r>
            <a:rPr lang="es-ES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2</a:t>
          </a:r>
          <a:endParaRPr lang="es-E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F51641DA-54A3-4B93-84EA-4E529AF53C16}" type="parTrans" cxnId="{6F4C5A5A-AA19-4B7A-AA8F-BECB51BCFC0E}">
      <dgm:prSet/>
      <dgm:spPr/>
      <dgm:t>
        <a:bodyPr/>
        <a:lstStyle/>
        <a:p>
          <a:endParaRPr lang="es-ES"/>
        </a:p>
      </dgm:t>
    </dgm:pt>
    <dgm:pt modelId="{A40EAA65-ADC6-4553-B3DF-43D22A5588D9}" type="sibTrans" cxnId="{6F4C5A5A-AA19-4B7A-AA8F-BECB51BCFC0E}">
      <dgm:prSet/>
      <dgm:spPr/>
      <dgm:t>
        <a:bodyPr/>
        <a:lstStyle/>
        <a:p>
          <a:endParaRPr lang="es-ES"/>
        </a:p>
      </dgm:t>
    </dgm:pt>
    <dgm:pt modelId="{7EBF827C-C0D5-4296-A3DE-AEACEAAF2F5A}">
      <dgm:prSet phldrT="[Texto]" custT="1"/>
      <dgm:spPr>
        <a:xfrm>
          <a:off x="3234911" y="1448570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eSubmission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C9789135-A133-460D-B200-951941D360AC}" type="parTrans" cxnId="{E217E0FE-598A-47CC-86BF-BB19AC085337}">
      <dgm:prSet/>
      <dgm:spPr/>
      <dgm:t>
        <a:bodyPr/>
        <a:lstStyle/>
        <a:p>
          <a:endParaRPr lang="es-ES"/>
        </a:p>
      </dgm:t>
    </dgm:pt>
    <dgm:pt modelId="{E3397AE9-A0C4-44CD-B0BE-F849451A5448}" type="sibTrans" cxnId="{E217E0FE-598A-47CC-86BF-BB19AC085337}">
      <dgm:prSet/>
      <dgm:spPr/>
      <dgm:t>
        <a:bodyPr/>
        <a:lstStyle/>
        <a:p>
          <a:endParaRPr lang="es-ES"/>
        </a:p>
      </dgm:t>
    </dgm:pt>
    <dgm:pt modelId="{E4136FFD-5EAD-4BD4-BF0F-C91435812945}">
      <dgm:prSet phldrT="[Texto]" custT="1"/>
      <dgm:spPr>
        <a:xfrm>
          <a:off x="4740811" y="1448570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eEvaluation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647546F4-1ED4-4F32-A65E-8AC8A2993807}" type="parTrans" cxnId="{B11436F1-0550-4ED2-87A7-DAA58CF37462}">
      <dgm:prSet/>
      <dgm:spPr/>
      <dgm:t>
        <a:bodyPr/>
        <a:lstStyle/>
        <a:p>
          <a:endParaRPr lang="es-ES"/>
        </a:p>
      </dgm:t>
    </dgm:pt>
    <dgm:pt modelId="{10A50B49-328D-4B6B-99F0-D00312AC21BA}" type="sibTrans" cxnId="{B11436F1-0550-4ED2-87A7-DAA58CF37462}">
      <dgm:prSet/>
      <dgm:spPr/>
      <dgm:t>
        <a:bodyPr/>
        <a:lstStyle/>
        <a:p>
          <a:endParaRPr lang="es-ES"/>
        </a:p>
      </dgm:t>
    </dgm:pt>
    <dgm:pt modelId="{2EA9C094-D0DA-48D1-B1F0-2D834A9C5DC1}">
      <dgm:prSet phldrT="[Texto]"/>
      <dgm:spPr>
        <a:xfrm>
          <a:off x="1903281" y="2094487"/>
          <a:ext cx="1530609" cy="612243"/>
        </a:xfrm>
        <a:prstGeom prst="chevron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dirty="0" err="1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</a:t>
          </a:r>
          <a:r>
            <a:rPr lang="es-ES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3</a:t>
          </a:r>
          <a:endParaRPr lang="es-E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65724521-5F46-4A0D-8580-C15B3D664067}" type="parTrans" cxnId="{59FAAAA0-72A9-46C1-9F8B-C7177B5CC064}">
      <dgm:prSet/>
      <dgm:spPr/>
      <dgm:t>
        <a:bodyPr/>
        <a:lstStyle/>
        <a:p>
          <a:endParaRPr lang="es-ES"/>
        </a:p>
      </dgm:t>
    </dgm:pt>
    <dgm:pt modelId="{D8548F32-995C-4AE3-8310-71E33909F88E}" type="sibTrans" cxnId="{59FAAAA0-72A9-46C1-9F8B-C7177B5CC064}">
      <dgm:prSet/>
      <dgm:spPr/>
      <dgm:t>
        <a:bodyPr/>
        <a:lstStyle/>
        <a:p>
          <a:endParaRPr lang="es-ES"/>
        </a:p>
      </dgm:t>
    </dgm:pt>
    <dgm:pt modelId="{ECA16B22-560F-4499-B04A-66E66068F6DB}">
      <dgm:prSet phldrT="[Texto]" custT="1"/>
      <dgm:spPr>
        <a:xfrm>
          <a:off x="3234911" y="2146528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eAwarding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7C66F345-9B53-47E5-BB96-A17AC8820DA9}" type="parTrans" cxnId="{10C9B840-64D2-4274-8BDD-43E9ACBF3FE6}">
      <dgm:prSet/>
      <dgm:spPr/>
      <dgm:t>
        <a:bodyPr/>
        <a:lstStyle/>
        <a:p>
          <a:endParaRPr lang="es-ES"/>
        </a:p>
      </dgm:t>
    </dgm:pt>
    <dgm:pt modelId="{33FB4500-D787-4770-9706-0CB388D94F6D}" type="sibTrans" cxnId="{10C9B840-64D2-4274-8BDD-43E9ACBF3FE6}">
      <dgm:prSet/>
      <dgm:spPr/>
      <dgm:t>
        <a:bodyPr/>
        <a:lstStyle/>
        <a:p>
          <a:endParaRPr lang="es-ES"/>
        </a:p>
      </dgm:t>
    </dgm:pt>
    <dgm:pt modelId="{D3FF9CD3-8DB7-44F9-A315-FE71EB7952E3}">
      <dgm:prSet custT="1"/>
      <dgm:spPr>
        <a:xfrm>
          <a:off x="4740811" y="2146528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eContract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1169A736-781F-4D43-8561-7DFE208D1F5D}" type="parTrans" cxnId="{17F53D17-3684-4659-A185-056078E71DF2}">
      <dgm:prSet/>
      <dgm:spPr/>
      <dgm:t>
        <a:bodyPr/>
        <a:lstStyle/>
        <a:p>
          <a:endParaRPr lang="es-ES"/>
        </a:p>
      </dgm:t>
    </dgm:pt>
    <dgm:pt modelId="{4927268D-F865-4799-9FDE-EA30E86D60F2}" type="sibTrans" cxnId="{17F53D17-3684-4659-A185-056078E71DF2}">
      <dgm:prSet/>
      <dgm:spPr/>
      <dgm:t>
        <a:bodyPr/>
        <a:lstStyle/>
        <a:p>
          <a:endParaRPr lang="es-ES"/>
        </a:p>
      </dgm:t>
    </dgm:pt>
    <dgm:pt modelId="{1F761E32-F71B-4008-BF7A-BDA0C0C66613}">
      <dgm:prSet/>
      <dgm:spPr>
        <a:xfrm>
          <a:off x="1903281" y="2792445"/>
          <a:ext cx="1530609" cy="612243"/>
        </a:xfrm>
        <a:prstGeom prst="chevron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dirty="0" err="1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</a:t>
          </a:r>
          <a:r>
            <a:rPr lang="es-ES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4</a:t>
          </a:r>
          <a:endParaRPr lang="es-E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83B60A91-224B-4775-B21D-E8B843B4BFE2}" type="parTrans" cxnId="{58A8B3FF-3BA9-409A-901A-09063903FC69}">
      <dgm:prSet/>
      <dgm:spPr/>
      <dgm:t>
        <a:bodyPr/>
        <a:lstStyle/>
        <a:p>
          <a:endParaRPr lang="es-ES"/>
        </a:p>
      </dgm:t>
    </dgm:pt>
    <dgm:pt modelId="{FF60E246-2025-44AE-931A-DC46625D28F8}" type="sibTrans" cxnId="{58A8B3FF-3BA9-409A-901A-09063903FC69}">
      <dgm:prSet/>
      <dgm:spPr/>
      <dgm:t>
        <a:bodyPr/>
        <a:lstStyle/>
        <a:p>
          <a:endParaRPr lang="es-ES"/>
        </a:p>
      </dgm:t>
    </dgm:pt>
    <dgm:pt modelId="{9A98A855-B13B-4B8E-8D1B-29EB396F722B}">
      <dgm:prSet custT="1"/>
      <dgm:spPr>
        <a:xfrm>
          <a:off x="3234911" y="2844486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Contracts</a:t>
          </a:r>
          <a:r>
            <a:rPr lang="es-ES" sz="1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s-E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Registry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D4DC4BD6-6ECF-4BA9-9963-7D7C808D8940}" type="parTrans" cxnId="{821688DB-1D2D-4452-9B0B-E37AA665C94A}">
      <dgm:prSet/>
      <dgm:spPr/>
      <dgm:t>
        <a:bodyPr/>
        <a:lstStyle/>
        <a:p>
          <a:endParaRPr lang="es-ES"/>
        </a:p>
      </dgm:t>
    </dgm:pt>
    <dgm:pt modelId="{3F576C27-3210-4EC2-AFA8-9703353EFDD1}" type="sibTrans" cxnId="{821688DB-1D2D-4452-9B0B-E37AA665C94A}">
      <dgm:prSet/>
      <dgm:spPr/>
      <dgm:t>
        <a:bodyPr/>
        <a:lstStyle/>
        <a:p>
          <a:endParaRPr lang="es-ES"/>
        </a:p>
      </dgm:t>
    </dgm:pt>
    <dgm:pt modelId="{EAC2EBA8-8151-4598-8239-29FAB9890EFD}">
      <dgm:prSet custT="1"/>
      <dgm:spPr>
        <a:xfrm>
          <a:off x="4740811" y="2844486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eOrdering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0A69642B-4D3E-4420-8397-252E4999DE1C}" type="parTrans" cxnId="{68FAB8F5-4669-46A6-903A-9EA30015C70E}">
      <dgm:prSet/>
      <dgm:spPr/>
      <dgm:t>
        <a:bodyPr/>
        <a:lstStyle/>
        <a:p>
          <a:endParaRPr lang="es-ES"/>
        </a:p>
      </dgm:t>
    </dgm:pt>
    <dgm:pt modelId="{92652564-E1BA-4F99-8D17-94E336943301}" type="sibTrans" cxnId="{68FAB8F5-4669-46A6-903A-9EA30015C70E}">
      <dgm:prSet/>
      <dgm:spPr/>
      <dgm:t>
        <a:bodyPr/>
        <a:lstStyle/>
        <a:p>
          <a:endParaRPr lang="es-ES"/>
        </a:p>
      </dgm:t>
    </dgm:pt>
    <dgm:pt modelId="{8CFC2E3E-8989-458F-9302-71C8618193AC}">
      <dgm:prSet/>
      <dgm:spPr>
        <a:xfrm>
          <a:off x="1903281" y="3490403"/>
          <a:ext cx="1530609" cy="612243"/>
        </a:xfrm>
        <a:prstGeom prst="chevron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dirty="0" err="1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</a:t>
          </a:r>
          <a:r>
            <a:rPr lang="es-ES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5</a:t>
          </a:r>
          <a:endParaRPr lang="es-E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5F38A7FC-CC60-410A-8407-EAE02F791AC3}" type="parTrans" cxnId="{8AC1D1BC-ED61-4B12-8BF1-22A375519DA3}">
      <dgm:prSet/>
      <dgm:spPr/>
      <dgm:t>
        <a:bodyPr/>
        <a:lstStyle/>
        <a:p>
          <a:endParaRPr lang="es-ES"/>
        </a:p>
      </dgm:t>
    </dgm:pt>
    <dgm:pt modelId="{76E50F6D-F199-4A32-8C10-B6E99C0AA682}" type="sibTrans" cxnId="{8AC1D1BC-ED61-4B12-8BF1-22A375519DA3}">
      <dgm:prSet/>
      <dgm:spPr/>
      <dgm:t>
        <a:bodyPr/>
        <a:lstStyle/>
        <a:p>
          <a:endParaRPr lang="es-ES"/>
        </a:p>
      </dgm:t>
    </dgm:pt>
    <dgm:pt modelId="{B7FA4BD2-2F3D-433A-85A6-658AF2935822}">
      <dgm:prSet custT="1"/>
      <dgm:spPr>
        <a:xfrm>
          <a:off x="3234911" y="3542443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eFulfilment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FE6E9064-FA97-4918-8702-6A6624FDBE7C}" type="parTrans" cxnId="{D550E87A-9FE3-4CD3-A6BE-10EC22FFD926}">
      <dgm:prSet/>
      <dgm:spPr/>
      <dgm:t>
        <a:bodyPr/>
        <a:lstStyle/>
        <a:p>
          <a:endParaRPr lang="es-ES"/>
        </a:p>
      </dgm:t>
    </dgm:pt>
    <dgm:pt modelId="{56DD6DB2-204A-47F7-A243-586A312B6884}" type="sibTrans" cxnId="{D550E87A-9FE3-4CD3-A6BE-10EC22FFD926}">
      <dgm:prSet/>
      <dgm:spPr/>
      <dgm:t>
        <a:bodyPr/>
        <a:lstStyle/>
        <a:p>
          <a:endParaRPr lang="es-ES"/>
        </a:p>
      </dgm:t>
    </dgm:pt>
    <dgm:pt modelId="{A75C9D87-BC37-4B96-8055-7F50A2F3F380}">
      <dgm:prSet phldrT="[Texto]" custT="1"/>
      <dgm:spPr>
        <a:xfrm>
          <a:off x="3234911" y="52654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Glossary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28A5B665-F6D7-4349-8898-439D152B516D}" type="parTrans" cxnId="{045030F0-297A-4A72-9461-96EDEE4EFE0C}">
      <dgm:prSet/>
      <dgm:spPr/>
      <dgm:t>
        <a:bodyPr/>
        <a:lstStyle/>
        <a:p>
          <a:endParaRPr lang="es-ES"/>
        </a:p>
      </dgm:t>
    </dgm:pt>
    <dgm:pt modelId="{73C063B7-A1BD-4B9E-87CF-2C98D3A08FC9}" type="sibTrans" cxnId="{045030F0-297A-4A72-9461-96EDEE4EFE0C}">
      <dgm:prSet/>
      <dgm:spPr/>
      <dgm:t>
        <a:bodyPr/>
        <a:lstStyle/>
        <a:p>
          <a:endParaRPr lang="es-ES"/>
        </a:p>
      </dgm:t>
    </dgm:pt>
    <dgm:pt modelId="{5B24897E-14C5-4723-9F79-52B435F7C812}">
      <dgm:prSet phldrT="[Texto]"/>
      <dgm:spPr>
        <a:xfrm>
          <a:off x="1903281" y="698572"/>
          <a:ext cx="1530609" cy="612243"/>
        </a:xfrm>
        <a:prstGeom prst="chevron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 </a:t>
          </a:r>
          <a:r>
            <a:rPr lang="es-ES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1</a:t>
          </a:r>
          <a:endParaRPr lang="es-E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9B855BE2-FAC7-454D-A28D-14D9342DDC0F}" type="parTrans" cxnId="{D6A39505-0390-4B3D-8198-19F3614F5AA6}">
      <dgm:prSet/>
      <dgm:spPr/>
      <dgm:t>
        <a:bodyPr/>
        <a:lstStyle/>
        <a:p>
          <a:endParaRPr lang="es-ES"/>
        </a:p>
      </dgm:t>
    </dgm:pt>
    <dgm:pt modelId="{36F07FC0-7FBB-4D42-B56C-7316DB55DCE9}" type="sibTrans" cxnId="{D6A39505-0390-4B3D-8198-19F3614F5AA6}">
      <dgm:prSet/>
      <dgm:spPr/>
      <dgm:t>
        <a:bodyPr/>
        <a:lstStyle/>
        <a:p>
          <a:endParaRPr lang="es-ES"/>
        </a:p>
      </dgm:t>
    </dgm:pt>
    <dgm:pt modelId="{87333929-2D2D-4338-A68D-FCD15DC7E99A}">
      <dgm:prSet custT="1"/>
      <dgm:spPr>
        <a:xfrm>
          <a:off x="6246712" y="2146528"/>
          <a:ext cx="1707514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eCatalogue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2C5F8C71-376E-4E40-849F-ACCDC57BFC01}" type="parTrans" cxnId="{B82C060B-1451-4C2A-9A4C-A3560B030DEF}">
      <dgm:prSet/>
      <dgm:spPr/>
      <dgm:t>
        <a:bodyPr/>
        <a:lstStyle/>
        <a:p>
          <a:endParaRPr lang="es-ES"/>
        </a:p>
      </dgm:t>
    </dgm:pt>
    <dgm:pt modelId="{D66DEE69-45B9-4279-8592-544500245F4E}" type="sibTrans" cxnId="{B82C060B-1451-4C2A-9A4C-A3560B030DEF}">
      <dgm:prSet/>
      <dgm:spPr/>
      <dgm:t>
        <a:bodyPr/>
        <a:lstStyle/>
        <a:p>
          <a:endParaRPr lang="es-ES"/>
        </a:p>
      </dgm:t>
    </dgm:pt>
    <dgm:pt modelId="{88B581CF-0C8C-4528-BF08-7A587D3BB478}">
      <dgm:prSet custT="1"/>
      <dgm:spPr>
        <a:xfrm>
          <a:off x="3234911" y="2844486"/>
          <a:ext cx="1683757" cy="508162"/>
        </a:xfr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eRequest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8424420B-9730-4DC8-819F-58C32FD1699A}" type="parTrans" cxnId="{9E03DA23-5727-41AE-84C9-925509D2716D}">
      <dgm:prSet/>
      <dgm:spPr/>
    </dgm:pt>
    <dgm:pt modelId="{5D0199C5-766A-40AE-86D0-444311B2A7F0}" type="sibTrans" cxnId="{9E03DA23-5727-41AE-84C9-925509D2716D}">
      <dgm:prSet/>
      <dgm:spPr/>
    </dgm:pt>
    <dgm:pt modelId="{AB80E95C-5298-4892-92CB-C4DEC4C0D792}">
      <dgm:prSet custT="1"/>
      <dgm:spPr>
        <a:xfrm>
          <a:off x="3234911" y="3542443"/>
          <a:ext cx="1683757" cy="508162"/>
        </a:xfr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eInvoicing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A1EE75D4-757D-441B-99CA-9CF58C345170}" type="parTrans" cxnId="{ABFD3008-7322-40C9-8D92-A94F4EBB026A}">
      <dgm:prSet/>
      <dgm:spPr/>
    </dgm:pt>
    <dgm:pt modelId="{C0491ABE-C8C3-45A6-97BD-337675EBA994}" type="sibTrans" cxnId="{ABFD3008-7322-40C9-8D92-A94F4EBB026A}">
      <dgm:prSet/>
      <dgm:spPr/>
    </dgm:pt>
    <dgm:pt modelId="{F92DECC8-D5DC-4E57-A5C1-7FD2D0385BC9}" type="pres">
      <dgm:prSet presAssocID="{FFC477C3-0867-4026-960F-B82425B8990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E969CFA5-582C-44AE-9806-EEE5690F597C}" type="pres">
      <dgm:prSet presAssocID="{636795AD-B08C-4751-BAB3-0CBF0EC7E62A}" presName="horFlow" presStyleCnt="0"/>
      <dgm:spPr/>
    </dgm:pt>
    <dgm:pt modelId="{FC22A309-A053-44AA-A334-504161867D21}" type="pres">
      <dgm:prSet presAssocID="{636795AD-B08C-4751-BAB3-0CBF0EC7E62A}" presName="bigChev" presStyleLbl="node1" presStyleIdx="0" presStyleCnt="6"/>
      <dgm:spPr/>
      <dgm:t>
        <a:bodyPr/>
        <a:lstStyle/>
        <a:p>
          <a:endParaRPr lang="es-ES"/>
        </a:p>
      </dgm:t>
    </dgm:pt>
    <dgm:pt modelId="{2250B316-481F-4C3E-8FC9-5CF7DEE14282}" type="pres">
      <dgm:prSet presAssocID="{28A5B665-F6D7-4349-8898-439D152B516D}" presName="parTrans" presStyleCnt="0"/>
      <dgm:spPr/>
    </dgm:pt>
    <dgm:pt modelId="{22D5FFA4-3978-4EA5-936D-716E1E1D6ED9}" type="pres">
      <dgm:prSet presAssocID="{A75C9D87-BC37-4B96-8055-7F50A2F3F380}" presName="node" presStyleLbl="alignAccFollowNode1" presStyleIdx="0" presStyleCnt="13" custScaleX="1325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047AC1-9583-47EE-895E-6CB6F062A3F9}" type="pres">
      <dgm:prSet presAssocID="{636795AD-B08C-4751-BAB3-0CBF0EC7E62A}" presName="vSp" presStyleCnt="0"/>
      <dgm:spPr/>
    </dgm:pt>
    <dgm:pt modelId="{1486A4EB-736B-4657-93AA-B6BB0C6200F8}" type="pres">
      <dgm:prSet presAssocID="{5B24897E-14C5-4723-9F79-52B435F7C812}" presName="horFlow" presStyleCnt="0"/>
      <dgm:spPr/>
    </dgm:pt>
    <dgm:pt modelId="{FEB4BFA4-DF86-4CF9-87BE-9D9A7D6D3C30}" type="pres">
      <dgm:prSet presAssocID="{5B24897E-14C5-4723-9F79-52B435F7C812}" presName="bigChev" presStyleLbl="node1" presStyleIdx="1" presStyleCnt="6"/>
      <dgm:spPr/>
      <dgm:t>
        <a:bodyPr/>
        <a:lstStyle/>
        <a:p>
          <a:endParaRPr lang="es-ES"/>
        </a:p>
      </dgm:t>
    </dgm:pt>
    <dgm:pt modelId="{FEA8B62D-1C8F-450E-A4E6-5E68EEF27DF8}" type="pres">
      <dgm:prSet presAssocID="{57A83C1C-EE37-42FF-9A40-BDA012F073F8}" presName="parTrans" presStyleCnt="0"/>
      <dgm:spPr/>
    </dgm:pt>
    <dgm:pt modelId="{BE93B166-B79A-48BB-AC23-826C4F5D0377}" type="pres">
      <dgm:prSet presAssocID="{F4762E06-4833-4DDF-A630-3D04A3AB43AD}" presName="node" presStyleLbl="alignAccFollowNode1" presStyleIdx="1" presStyleCnt="13" custScaleX="1325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7A21E8-B181-4987-A23B-2B876220E7D1}" type="pres">
      <dgm:prSet presAssocID="{70B051B7-8A1B-43A7-8030-33E037A81667}" presName="sibTrans" presStyleCnt="0"/>
      <dgm:spPr/>
    </dgm:pt>
    <dgm:pt modelId="{41E1F82F-7543-403D-B1CD-9F68B421AE46}" type="pres">
      <dgm:prSet presAssocID="{81417DE3-F6A7-4EAA-AB19-91A2B114FD57}" presName="node" presStyleLbl="alignAccFollowNode1" presStyleIdx="2" presStyleCnt="13" custScaleX="1325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229B52-00F3-4563-B0EC-800D3A421293}" type="pres">
      <dgm:prSet presAssocID="{5B24897E-14C5-4723-9F79-52B435F7C812}" presName="vSp" presStyleCnt="0"/>
      <dgm:spPr/>
    </dgm:pt>
    <dgm:pt modelId="{A99EF83F-74BF-432D-9ED9-01823B8FFDAC}" type="pres">
      <dgm:prSet presAssocID="{2E2E19EC-E2CA-4BE1-8044-0C0BFCC3AEC2}" presName="horFlow" presStyleCnt="0"/>
      <dgm:spPr/>
    </dgm:pt>
    <dgm:pt modelId="{C654B608-9194-408D-A6A1-4E8FC34BE7EB}" type="pres">
      <dgm:prSet presAssocID="{2E2E19EC-E2CA-4BE1-8044-0C0BFCC3AEC2}" presName="bigChev" presStyleLbl="node1" presStyleIdx="2" presStyleCnt="6"/>
      <dgm:spPr/>
      <dgm:t>
        <a:bodyPr/>
        <a:lstStyle/>
        <a:p>
          <a:endParaRPr lang="es-ES"/>
        </a:p>
      </dgm:t>
    </dgm:pt>
    <dgm:pt modelId="{F752C746-BECD-4A97-A026-8F90002EABB8}" type="pres">
      <dgm:prSet presAssocID="{C9789135-A133-460D-B200-951941D360AC}" presName="parTrans" presStyleCnt="0"/>
      <dgm:spPr/>
    </dgm:pt>
    <dgm:pt modelId="{D31CD983-E375-4DC0-8A80-2271B35EB98D}" type="pres">
      <dgm:prSet presAssocID="{7EBF827C-C0D5-4296-A3DE-AEACEAAF2F5A}" presName="node" presStyleLbl="alignAccFollowNode1" presStyleIdx="3" presStyleCnt="13" custScaleX="1325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DDA5FAA-2D74-4CA3-9243-C33AE35DDBC2}" type="pres">
      <dgm:prSet presAssocID="{E3397AE9-A0C4-44CD-B0BE-F849451A5448}" presName="sibTrans" presStyleCnt="0"/>
      <dgm:spPr/>
    </dgm:pt>
    <dgm:pt modelId="{72DB3C00-84AF-4E1B-9B48-21D964F8208B}" type="pres">
      <dgm:prSet presAssocID="{E4136FFD-5EAD-4BD4-BF0F-C91435812945}" presName="node" presStyleLbl="alignAccFollowNode1" presStyleIdx="4" presStyleCnt="13" custScaleX="1325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FAFB7F-C71B-4867-8C4D-673A4FEA57E5}" type="pres">
      <dgm:prSet presAssocID="{2E2E19EC-E2CA-4BE1-8044-0C0BFCC3AEC2}" presName="vSp" presStyleCnt="0"/>
      <dgm:spPr/>
    </dgm:pt>
    <dgm:pt modelId="{9989B0D8-9774-4AA7-A76D-3D1B66FAD68E}" type="pres">
      <dgm:prSet presAssocID="{2EA9C094-D0DA-48D1-B1F0-2D834A9C5DC1}" presName="horFlow" presStyleCnt="0"/>
      <dgm:spPr/>
    </dgm:pt>
    <dgm:pt modelId="{EBE9883D-AF64-4141-B1B8-80E1291C5BEB}" type="pres">
      <dgm:prSet presAssocID="{2EA9C094-D0DA-48D1-B1F0-2D834A9C5DC1}" presName="bigChev" presStyleLbl="node1" presStyleIdx="3" presStyleCnt="6"/>
      <dgm:spPr/>
      <dgm:t>
        <a:bodyPr/>
        <a:lstStyle/>
        <a:p>
          <a:endParaRPr lang="es-ES"/>
        </a:p>
      </dgm:t>
    </dgm:pt>
    <dgm:pt modelId="{83018FA2-E832-4746-B194-4D7C5C899829}" type="pres">
      <dgm:prSet presAssocID="{7C66F345-9B53-47E5-BB96-A17AC8820DA9}" presName="parTrans" presStyleCnt="0"/>
      <dgm:spPr/>
    </dgm:pt>
    <dgm:pt modelId="{8977E7B3-5974-4DE6-BDE1-0DD8FB646D23}" type="pres">
      <dgm:prSet presAssocID="{ECA16B22-560F-4499-B04A-66E66068F6DB}" presName="node" presStyleLbl="alignAccFollowNode1" presStyleIdx="5" presStyleCnt="13" custScaleX="1325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48A3D6-8A82-42B6-9205-5C475F35D777}" type="pres">
      <dgm:prSet presAssocID="{33FB4500-D787-4770-9706-0CB388D94F6D}" presName="sibTrans" presStyleCnt="0"/>
      <dgm:spPr/>
    </dgm:pt>
    <dgm:pt modelId="{380CDA5C-2B86-4BF8-B9CB-D6C9F470BC12}" type="pres">
      <dgm:prSet presAssocID="{D3FF9CD3-8DB7-44F9-A315-FE71EB7952E3}" presName="node" presStyleLbl="alignAccFollowNode1" presStyleIdx="6" presStyleCnt="13" custScaleX="1325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5BA599-44AF-4531-BDB5-B124E84E2317}" type="pres">
      <dgm:prSet presAssocID="{4927268D-F865-4799-9FDE-EA30E86D60F2}" presName="sibTrans" presStyleCnt="0"/>
      <dgm:spPr/>
    </dgm:pt>
    <dgm:pt modelId="{59AF2F25-C929-4203-9C09-074DC6938151}" type="pres">
      <dgm:prSet presAssocID="{87333929-2D2D-4338-A68D-FCD15DC7E99A}" presName="node" presStyleLbl="alignAccFollowNode1" presStyleIdx="7" presStyleCnt="13" custScaleX="134407" custLinFactNeighborX="10112" custLinFactNeighborY="469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C55899-7707-4C7A-B20F-B70A32FDB249}" type="pres">
      <dgm:prSet presAssocID="{2EA9C094-D0DA-48D1-B1F0-2D834A9C5DC1}" presName="vSp" presStyleCnt="0"/>
      <dgm:spPr/>
    </dgm:pt>
    <dgm:pt modelId="{0E2F788C-385F-4B58-A497-D785283A0BD7}" type="pres">
      <dgm:prSet presAssocID="{1F761E32-F71B-4008-BF7A-BDA0C0C66613}" presName="horFlow" presStyleCnt="0"/>
      <dgm:spPr/>
    </dgm:pt>
    <dgm:pt modelId="{8769E442-04A1-43EA-BBA0-C41DA64FF204}" type="pres">
      <dgm:prSet presAssocID="{1F761E32-F71B-4008-BF7A-BDA0C0C66613}" presName="bigChev" presStyleLbl="node1" presStyleIdx="4" presStyleCnt="6"/>
      <dgm:spPr/>
      <dgm:t>
        <a:bodyPr/>
        <a:lstStyle/>
        <a:p>
          <a:endParaRPr lang="es-ES"/>
        </a:p>
      </dgm:t>
    </dgm:pt>
    <dgm:pt modelId="{BE1796FE-A8CE-435C-9278-1DC10C6E4646}" type="pres">
      <dgm:prSet presAssocID="{D4DC4BD6-6ECF-4BA9-9963-7D7C808D8940}" presName="parTrans" presStyleCnt="0"/>
      <dgm:spPr/>
    </dgm:pt>
    <dgm:pt modelId="{88FDCBBD-D8FC-4255-9652-D789BD94AA16}" type="pres">
      <dgm:prSet presAssocID="{9A98A855-B13B-4B8E-8D1B-29EB396F722B}" presName="node" presStyleLbl="alignAccFollowNode1" presStyleIdx="8" presStyleCnt="13" custScaleX="1325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89B89E-19F8-450E-8E37-0FD62625529F}" type="pres">
      <dgm:prSet presAssocID="{3F576C27-3210-4EC2-AFA8-9703353EFDD1}" presName="sibTrans" presStyleCnt="0"/>
      <dgm:spPr/>
    </dgm:pt>
    <dgm:pt modelId="{42C46824-0090-4C86-80F7-3F54A7E38695}" type="pres">
      <dgm:prSet presAssocID="{88B581CF-0C8C-4528-BF08-7A587D3BB478}" presName="node" presStyleLbl="alignAccFollowNode1" presStyleIdx="9" presStyleCnt="13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BE"/>
        </a:p>
      </dgm:t>
    </dgm:pt>
    <dgm:pt modelId="{C2175C8A-9139-4103-BB27-56B6ED393B48}" type="pres">
      <dgm:prSet presAssocID="{5D0199C5-766A-40AE-86D0-444311B2A7F0}" presName="sibTrans" presStyleCnt="0"/>
      <dgm:spPr/>
    </dgm:pt>
    <dgm:pt modelId="{EFAD67E0-5E03-4AF6-A3D0-3D8CB9A26644}" type="pres">
      <dgm:prSet presAssocID="{EAC2EBA8-8151-4598-8239-29FAB9890EFD}" presName="node" presStyleLbl="alignAccFollowNode1" presStyleIdx="10" presStyleCnt="13" custScaleX="1325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3A21C92-69FB-41B9-AA4B-DBE7CD9A43F6}" type="pres">
      <dgm:prSet presAssocID="{1F761E32-F71B-4008-BF7A-BDA0C0C66613}" presName="vSp" presStyleCnt="0"/>
      <dgm:spPr/>
    </dgm:pt>
    <dgm:pt modelId="{F8BE297C-20E2-45F2-B7A0-2BE0C84E30CD}" type="pres">
      <dgm:prSet presAssocID="{8CFC2E3E-8989-458F-9302-71C8618193AC}" presName="horFlow" presStyleCnt="0"/>
      <dgm:spPr/>
    </dgm:pt>
    <dgm:pt modelId="{9A5D0645-3024-4067-8397-8A543A14DB2E}" type="pres">
      <dgm:prSet presAssocID="{8CFC2E3E-8989-458F-9302-71C8618193AC}" presName="bigChev" presStyleLbl="node1" presStyleIdx="5" presStyleCnt="6"/>
      <dgm:spPr/>
      <dgm:t>
        <a:bodyPr/>
        <a:lstStyle/>
        <a:p>
          <a:endParaRPr lang="es-ES"/>
        </a:p>
      </dgm:t>
    </dgm:pt>
    <dgm:pt modelId="{A15DE9AF-05ED-4273-B0E6-DD7B9BFD57D5}" type="pres">
      <dgm:prSet presAssocID="{FE6E9064-FA97-4918-8702-6A6624FDBE7C}" presName="parTrans" presStyleCnt="0"/>
      <dgm:spPr/>
    </dgm:pt>
    <dgm:pt modelId="{177771A9-17E1-4AF7-8A45-B09EDCCFFB00}" type="pres">
      <dgm:prSet presAssocID="{B7FA4BD2-2F3D-433A-85A6-658AF2935822}" presName="node" presStyleLbl="alignAccFollowNode1" presStyleIdx="11" presStyleCnt="13" custScaleX="1325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DABB79-B0A4-4ACF-A075-AF256CDA1828}" type="pres">
      <dgm:prSet presAssocID="{56DD6DB2-204A-47F7-A243-586A312B6884}" presName="sibTrans" presStyleCnt="0"/>
      <dgm:spPr/>
    </dgm:pt>
    <dgm:pt modelId="{4D3B19F3-F424-47BD-B2F2-3DC3F15EBED3}" type="pres">
      <dgm:prSet presAssocID="{AB80E95C-5298-4892-92CB-C4DEC4C0D792}" presName="node" presStyleLbl="alignAccFollowNode1" presStyleIdx="12" presStyleCnt="13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BE"/>
        </a:p>
      </dgm:t>
    </dgm:pt>
  </dgm:ptLst>
  <dgm:cxnLst>
    <dgm:cxn modelId="{DEFF5748-E533-436B-B911-8E4B6593D91B}" type="presOf" srcId="{ECA16B22-560F-4499-B04A-66E66068F6DB}" destId="{8977E7B3-5974-4DE6-BDE1-0DD8FB646D23}" srcOrd="0" destOrd="0" presId="urn:microsoft.com/office/officeart/2005/8/layout/lProcess3"/>
    <dgm:cxn modelId="{10C9B840-64D2-4274-8BDD-43E9ACBF3FE6}" srcId="{2EA9C094-D0DA-48D1-B1F0-2D834A9C5DC1}" destId="{ECA16B22-560F-4499-B04A-66E66068F6DB}" srcOrd="0" destOrd="0" parTransId="{7C66F345-9B53-47E5-BB96-A17AC8820DA9}" sibTransId="{33FB4500-D787-4770-9706-0CB388D94F6D}"/>
    <dgm:cxn modelId="{70B2F7AE-8B70-43F4-85D0-23DAF4326658}" srcId="{FFC477C3-0867-4026-960F-B82425B8990C}" destId="{636795AD-B08C-4751-BAB3-0CBF0EC7E62A}" srcOrd="0" destOrd="0" parTransId="{9A50B54F-C158-42E1-8E33-6A9215C4D358}" sibTransId="{6F2AF4CC-7DAD-4AD2-9694-26B97F82A2D7}"/>
    <dgm:cxn modelId="{8FD58040-8488-45AD-B78D-CF9CB8AE8AD9}" type="presOf" srcId="{D3FF9CD3-8DB7-44F9-A315-FE71EB7952E3}" destId="{380CDA5C-2B86-4BF8-B9CB-D6C9F470BC12}" srcOrd="0" destOrd="0" presId="urn:microsoft.com/office/officeart/2005/8/layout/lProcess3"/>
    <dgm:cxn modelId="{9A26AE74-2F5F-4465-BB72-5D61002A8A8B}" type="presOf" srcId="{AB80E95C-5298-4892-92CB-C4DEC4C0D792}" destId="{4D3B19F3-F424-47BD-B2F2-3DC3F15EBED3}" srcOrd="0" destOrd="0" presId="urn:microsoft.com/office/officeart/2005/8/layout/lProcess3"/>
    <dgm:cxn modelId="{ABFD3008-7322-40C9-8D92-A94F4EBB026A}" srcId="{8CFC2E3E-8989-458F-9302-71C8618193AC}" destId="{AB80E95C-5298-4892-92CB-C4DEC4C0D792}" srcOrd="1" destOrd="0" parTransId="{A1EE75D4-757D-441B-99CA-9CF58C345170}" sibTransId="{C0491ABE-C8C3-45A6-97BD-337675EBA994}"/>
    <dgm:cxn modelId="{A496839F-6081-492D-B219-957536A67074}" type="presOf" srcId="{9A98A855-B13B-4B8E-8D1B-29EB396F722B}" destId="{88FDCBBD-D8FC-4255-9652-D789BD94AA16}" srcOrd="0" destOrd="0" presId="urn:microsoft.com/office/officeart/2005/8/layout/lProcess3"/>
    <dgm:cxn modelId="{53B722C4-E15A-4899-A9BF-4169233EC35F}" type="presOf" srcId="{2EA9C094-D0DA-48D1-B1F0-2D834A9C5DC1}" destId="{EBE9883D-AF64-4141-B1B8-80E1291C5BEB}" srcOrd="0" destOrd="0" presId="urn:microsoft.com/office/officeart/2005/8/layout/lProcess3"/>
    <dgm:cxn modelId="{2CB8E9F8-A060-46FB-AD0F-D19FE67F87E5}" type="presOf" srcId="{A75C9D87-BC37-4B96-8055-7F50A2F3F380}" destId="{22D5FFA4-3978-4EA5-936D-716E1E1D6ED9}" srcOrd="0" destOrd="0" presId="urn:microsoft.com/office/officeart/2005/8/layout/lProcess3"/>
    <dgm:cxn modelId="{21EF1DEB-0F38-4E6E-87A7-4FBF7EC187AD}" type="presOf" srcId="{B7FA4BD2-2F3D-433A-85A6-658AF2935822}" destId="{177771A9-17E1-4AF7-8A45-B09EDCCFFB00}" srcOrd="0" destOrd="0" presId="urn:microsoft.com/office/officeart/2005/8/layout/lProcess3"/>
    <dgm:cxn modelId="{5A3C9DA3-3FF2-4022-AEA7-892064C0FD6B}" type="presOf" srcId="{EAC2EBA8-8151-4598-8239-29FAB9890EFD}" destId="{EFAD67E0-5E03-4AF6-A3D0-3D8CB9A26644}" srcOrd="0" destOrd="0" presId="urn:microsoft.com/office/officeart/2005/8/layout/lProcess3"/>
    <dgm:cxn modelId="{59FAAAA0-72A9-46C1-9F8B-C7177B5CC064}" srcId="{FFC477C3-0867-4026-960F-B82425B8990C}" destId="{2EA9C094-D0DA-48D1-B1F0-2D834A9C5DC1}" srcOrd="3" destOrd="0" parTransId="{65724521-5F46-4A0D-8580-C15B3D664067}" sibTransId="{D8548F32-995C-4AE3-8310-71E33909F88E}"/>
    <dgm:cxn modelId="{9E03DA23-5727-41AE-84C9-925509D2716D}" srcId="{1F761E32-F71B-4008-BF7A-BDA0C0C66613}" destId="{88B581CF-0C8C-4528-BF08-7A587D3BB478}" srcOrd="1" destOrd="0" parTransId="{8424420B-9730-4DC8-819F-58C32FD1699A}" sibTransId="{5D0199C5-766A-40AE-86D0-444311B2A7F0}"/>
    <dgm:cxn modelId="{8AC1D1BC-ED61-4B12-8BF1-22A375519DA3}" srcId="{FFC477C3-0867-4026-960F-B82425B8990C}" destId="{8CFC2E3E-8989-458F-9302-71C8618193AC}" srcOrd="5" destOrd="0" parTransId="{5F38A7FC-CC60-410A-8407-EAE02F791AC3}" sibTransId="{76E50F6D-F199-4A32-8C10-B6E99C0AA682}"/>
    <dgm:cxn modelId="{968809DA-2BFD-47B9-84BF-CFCCD91F311D}" type="presOf" srcId="{1F761E32-F71B-4008-BF7A-BDA0C0C66613}" destId="{8769E442-04A1-43EA-BBA0-C41DA64FF204}" srcOrd="0" destOrd="0" presId="urn:microsoft.com/office/officeart/2005/8/layout/lProcess3"/>
    <dgm:cxn modelId="{E217E0FE-598A-47CC-86BF-BB19AC085337}" srcId="{2E2E19EC-E2CA-4BE1-8044-0C0BFCC3AEC2}" destId="{7EBF827C-C0D5-4296-A3DE-AEACEAAF2F5A}" srcOrd="0" destOrd="0" parTransId="{C9789135-A133-460D-B200-951941D360AC}" sibTransId="{E3397AE9-A0C4-44CD-B0BE-F849451A5448}"/>
    <dgm:cxn modelId="{9BD9FA0B-97FD-47C8-9BB7-F37652031700}" type="presOf" srcId="{E4136FFD-5EAD-4BD4-BF0F-C91435812945}" destId="{72DB3C00-84AF-4E1B-9B48-21D964F8208B}" srcOrd="0" destOrd="0" presId="urn:microsoft.com/office/officeart/2005/8/layout/lProcess3"/>
    <dgm:cxn modelId="{BB11821C-D024-4A15-98A5-C1F3E3E1EFB6}" type="presOf" srcId="{88B581CF-0C8C-4528-BF08-7A587D3BB478}" destId="{42C46824-0090-4C86-80F7-3F54A7E38695}" srcOrd="0" destOrd="0" presId="urn:microsoft.com/office/officeart/2005/8/layout/lProcess3"/>
    <dgm:cxn modelId="{D0E1507D-9F89-4059-B208-F1979026AC4D}" srcId="{5B24897E-14C5-4723-9F79-52B435F7C812}" destId="{81417DE3-F6A7-4EAA-AB19-91A2B114FD57}" srcOrd="1" destOrd="0" parTransId="{06F5C906-7B24-4033-8DE1-8D33BFABD9E4}" sibTransId="{07513062-A6AF-44EE-9F7D-FD24DDFD381B}"/>
    <dgm:cxn modelId="{7E5CCEDE-0EA8-4C6B-9AF0-34EEC402CC4C}" srcId="{5B24897E-14C5-4723-9F79-52B435F7C812}" destId="{F4762E06-4833-4DDF-A630-3D04A3AB43AD}" srcOrd="0" destOrd="0" parTransId="{57A83C1C-EE37-42FF-9A40-BDA012F073F8}" sibTransId="{70B051B7-8A1B-43A7-8030-33E037A81667}"/>
    <dgm:cxn modelId="{58A8B3FF-3BA9-409A-901A-09063903FC69}" srcId="{FFC477C3-0867-4026-960F-B82425B8990C}" destId="{1F761E32-F71B-4008-BF7A-BDA0C0C66613}" srcOrd="4" destOrd="0" parTransId="{83B60A91-224B-4775-B21D-E8B843B4BFE2}" sibTransId="{FF60E246-2025-44AE-931A-DC46625D28F8}"/>
    <dgm:cxn modelId="{B82C060B-1451-4C2A-9A4C-A3560B030DEF}" srcId="{2EA9C094-D0DA-48D1-B1F0-2D834A9C5DC1}" destId="{87333929-2D2D-4338-A68D-FCD15DC7E99A}" srcOrd="2" destOrd="0" parTransId="{2C5F8C71-376E-4E40-849F-ACCDC57BFC01}" sibTransId="{D66DEE69-45B9-4279-8592-544500245F4E}"/>
    <dgm:cxn modelId="{2C3E360C-E1AF-4DAC-B444-694BCB0B7076}" type="presOf" srcId="{8CFC2E3E-8989-458F-9302-71C8618193AC}" destId="{9A5D0645-3024-4067-8397-8A543A14DB2E}" srcOrd="0" destOrd="0" presId="urn:microsoft.com/office/officeart/2005/8/layout/lProcess3"/>
    <dgm:cxn modelId="{51D43F32-1EC1-464B-9EFE-B663E1124F07}" type="presOf" srcId="{87333929-2D2D-4338-A68D-FCD15DC7E99A}" destId="{59AF2F25-C929-4203-9C09-074DC6938151}" srcOrd="0" destOrd="0" presId="urn:microsoft.com/office/officeart/2005/8/layout/lProcess3"/>
    <dgm:cxn modelId="{607BB949-6B67-4DC7-88DC-27B66B98BECF}" type="presOf" srcId="{5B24897E-14C5-4723-9F79-52B435F7C812}" destId="{FEB4BFA4-DF86-4CF9-87BE-9D9A7D6D3C30}" srcOrd="0" destOrd="0" presId="urn:microsoft.com/office/officeart/2005/8/layout/lProcess3"/>
    <dgm:cxn modelId="{821688DB-1D2D-4452-9B0B-E37AA665C94A}" srcId="{1F761E32-F71B-4008-BF7A-BDA0C0C66613}" destId="{9A98A855-B13B-4B8E-8D1B-29EB396F722B}" srcOrd="0" destOrd="0" parTransId="{D4DC4BD6-6ECF-4BA9-9963-7D7C808D8940}" sibTransId="{3F576C27-3210-4EC2-AFA8-9703353EFDD1}"/>
    <dgm:cxn modelId="{045030F0-297A-4A72-9461-96EDEE4EFE0C}" srcId="{636795AD-B08C-4751-BAB3-0CBF0EC7E62A}" destId="{A75C9D87-BC37-4B96-8055-7F50A2F3F380}" srcOrd="0" destOrd="0" parTransId="{28A5B665-F6D7-4349-8898-439D152B516D}" sibTransId="{73C063B7-A1BD-4B9E-87CF-2C98D3A08FC9}"/>
    <dgm:cxn modelId="{A44B1FAA-1F52-4A2D-9785-E051185998B1}" type="presOf" srcId="{2E2E19EC-E2CA-4BE1-8044-0C0BFCC3AEC2}" destId="{C654B608-9194-408D-A6A1-4E8FC34BE7EB}" srcOrd="0" destOrd="0" presId="urn:microsoft.com/office/officeart/2005/8/layout/lProcess3"/>
    <dgm:cxn modelId="{D550E87A-9FE3-4CD3-A6BE-10EC22FFD926}" srcId="{8CFC2E3E-8989-458F-9302-71C8618193AC}" destId="{B7FA4BD2-2F3D-433A-85A6-658AF2935822}" srcOrd="0" destOrd="0" parTransId="{FE6E9064-FA97-4918-8702-6A6624FDBE7C}" sibTransId="{56DD6DB2-204A-47F7-A243-586A312B6884}"/>
    <dgm:cxn modelId="{17F53D17-3684-4659-A185-056078E71DF2}" srcId="{2EA9C094-D0DA-48D1-B1F0-2D834A9C5DC1}" destId="{D3FF9CD3-8DB7-44F9-A315-FE71EB7952E3}" srcOrd="1" destOrd="0" parTransId="{1169A736-781F-4D43-8561-7DFE208D1F5D}" sibTransId="{4927268D-F865-4799-9FDE-EA30E86D60F2}"/>
    <dgm:cxn modelId="{D6A39505-0390-4B3D-8198-19F3614F5AA6}" srcId="{FFC477C3-0867-4026-960F-B82425B8990C}" destId="{5B24897E-14C5-4723-9F79-52B435F7C812}" srcOrd="1" destOrd="0" parTransId="{9B855BE2-FAC7-454D-A28D-14D9342DDC0F}" sibTransId="{36F07FC0-7FBB-4D42-B56C-7316DB55DCE9}"/>
    <dgm:cxn modelId="{6F4C5A5A-AA19-4B7A-AA8F-BECB51BCFC0E}" srcId="{FFC477C3-0867-4026-960F-B82425B8990C}" destId="{2E2E19EC-E2CA-4BE1-8044-0C0BFCC3AEC2}" srcOrd="2" destOrd="0" parTransId="{F51641DA-54A3-4B93-84EA-4E529AF53C16}" sibTransId="{A40EAA65-ADC6-4553-B3DF-43D22A5588D9}"/>
    <dgm:cxn modelId="{68FAB8F5-4669-46A6-903A-9EA30015C70E}" srcId="{1F761E32-F71B-4008-BF7A-BDA0C0C66613}" destId="{EAC2EBA8-8151-4598-8239-29FAB9890EFD}" srcOrd="2" destOrd="0" parTransId="{0A69642B-4D3E-4420-8397-252E4999DE1C}" sibTransId="{92652564-E1BA-4F99-8D17-94E336943301}"/>
    <dgm:cxn modelId="{453E28A9-C6B7-4D42-93B8-B059E87CE195}" type="presOf" srcId="{636795AD-B08C-4751-BAB3-0CBF0EC7E62A}" destId="{FC22A309-A053-44AA-A334-504161867D21}" srcOrd="0" destOrd="0" presId="urn:microsoft.com/office/officeart/2005/8/layout/lProcess3"/>
    <dgm:cxn modelId="{60AB2EEA-38EB-4C84-A208-0DA55E2E5309}" type="presOf" srcId="{81417DE3-F6A7-4EAA-AB19-91A2B114FD57}" destId="{41E1F82F-7543-403D-B1CD-9F68B421AE46}" srcOrd="0" destOrd="0" presId="urn:microsoft.com/office/officeart/2005/8/layout/lProcess3"/>
    <dgm:cxn modelId="{34AC350D-BF8D-42DA-A3A7-F3031305998F}" type="presOf" srcId="{F4762E06-4833-4DDF-A630-3D04A3AB43AD}" destId="{BE93B166-B79A-48BB-AC23-826C4F5D0377}" srcOrd="0" destOrd="0" presId="urn:microsoft.com/office/officeart/2005/8/layout/lProcess3"/>
    <dgm:cxn modelId="{7F20BD64-460B-4EA3-A852-7D2ACAC190D4}" type="presOf" srcId="{FFC477C3-0867-4026-960F-B82425B8990C}" destId="{F92DECC8-D5DC-4E57-A5C1-7FD2D0385BC9}" srcOrd="0" destOrd="0" presId="urn:microsoft.com/office/officeart/2005/8/layout/lProcess3"/>
    <dgm:cxn modelId="{FCD51036-8D28-4B41-A7C1-362CB3960D49}" type="presOf" srcId="{7EBF827C-C0D5-4296-A3DE-AEACEAAF2F5A}" destId="{D31CD983-E375-4DC0-8A80-2271B35EB98D}" srcOrd="0" destOrd="0" presId="urn:microsoft.com/office/officeart/2005/8/layout/lProcess3"/>
    <dgm:cxn modelId="{B11436F1-0550-4ED2-87A7-DAA58CF37462}" srcId="{2E2E19EC-E2CA-4BE1-8044-0C0BFCC3AEC2}" destId="{E4136FFD-5EAD-4BD4-BF0F-C91435812945}" srcOrd="1" destOrd="0" parTransId="{647546F4-1ED4-4F32-A65E-8AC8A2993807}" sibTransId="{10A50B49-328D-4B6B-99F0-D00312AC21BA}"/>
    <dgm:cxn modelId="{42DE2167-78B2-4A9C-9C3F-A4B16B5E553C}" type="presParOf" srcId="{F92DECC8-D5DC-4E57-A5C1-7FD2D0385BC9}" destId="{E969CFA5-582C-44AE-9806-EEE5690F597C}" srcOrd="0" destOrd="0" presId="urn:microsoft.com/office/officeart/2005/8/layout/lProcess3"/>
    <dgm:cxn modelId="{E5B794B9-526B-40C5-8712-F84F0959CFD3}" type="presParOf" srcId="{E969CFA5-582C-44AE-9806-EEE5690F597C}" destId="{FC22A309-A053-44AA-A334-504161867D21}" srcOrd="0" destOrd="0" presId="urn:microsoft.com/office/officeart/2005/8/layout/lProcess3"/>
    <dgm:cxn modelId="{E181FB51-BCAC-4317-AC2E-4E8E94F8D3C2}" type="presParOf" srcId="{E969CFA5-582C-44AE-9806-EEE5690F597C}" destId="{2250B316-481F-4C3E-8FC9-5CF7DEE14282}" srcOrd="1" destOrd="0" presId="urn:microsoft.com/office/officeart/2005/8/layout/lProcess3"/>
    <dgm:cxn modelId="{74A341E0-4BF0-4058-836C-705DBD3B660B}" type="presParOf" srcId="{E969CFA5-582C-44AE-9806-EEE5690F597C}" destId="{22D5FFA4-3978-4EA5-936D-716E1E1D6ED9}" srcOrd="2" destOrd="0" presId="urn:microsoft.com/office/officeart/2005/8/layout/lProcess3"/>
    <dgm:cxn modelId="{17780671-7C6B-410E-8EB9-50D28EC727B4}" type="presParOf" srcId="{F92DECC8-D5DC-4E57-A5C1-7FD2D0385BC9}" destId="{35047AC1-9583-47EE-895E-6CB6F062A3F9}" srcOrd="1" destOrd="0" presId="urn:microsoft.com/office/officeart/2005/8/layout/lProcess3"/>
    <dgm:cxn modelId="{8F975CFC-8816-402B-AA7B-5ABCB73DACB0}" type="presParOf" srcId="{F92DECC8-D5DC-4E57-A5C1-7FD2D0385BC9}" destId="{1486A4EB-736B-4657-93AA-B6BB0C6200F8}" srcOrd="2" destOrd="0" presId="urn:microsoft.com/office/officeart/2005/8/layout/lProcess3"/>
    <dgm:cxn modelId="{2E5A58AE-A69D-41A4-9E86-F9EC7CDAA5FE}" type="presParOf" srcId="{1486A4EB-736B-4657-93AA-B6BB0C6200F8}" destId="{FEB4BFA4-DF86-4CF9-87BE-9D9A7D6D3C30}" srcOrd="0" destOrd="0" presId="urn:microsoft.com/office/officeart/2005/8/layout/lProcess3"/>
    <dgm:cxn modelId="{0EF0CB02-164E-4987-8C67-57699D78EBC2}" type="presParOf" srcId="{1486A4EB-736B-4657-93AA-B6BB0C6200F8}" destId="{FEA8B62D-1C8F-450E-A4E6-5E68EEF27DF8}" srcOrd="1" destOrd="0" presId="urn:microsoft.com/office/officeart/2005/8/layout/lProcess3"/>
    <dgm:cxn modelId="{692D8E0A-93A5-4C4A-858D-C497717901B3}" type="presParOf" srcId="{1486A4EB-736B-4657-93AA-B6BB0C6200F8}" destId="{BE93B166-B79A-48BB-AC23-826C4F5D0377}" srcOrd="2" destOrd="0" presId="urn:microsoft.com/office/officeart/2005/8/layout/lProcess3"/>
    <dgm:cxn modelId="{65817494-0014-4DEB-A83C-F246A294EF33}" type="presParOf" srcId="{1486A4EB-736B-4657-93AA-B6BB0C6200F8}" destId="{E27A21E8-B181-4987-A23B-2B876220E7D1}" srcOrd="3" destOrd="0" presId="urn:microsoft.com/office/officeart/2005/8/layout/lProcess3"/>
    <dgm:cxn modelId="{6E6C007A-6689-4C77-B38B-CE4E926CBD55}" type="presParOf" srcId="{1486A4EB-736B-4657-93AA-B6BB0C6200F8}" destId="{41E1F82F-7543-403D-B1CD-9F68B421AE46}" srcOrd="4" destOrd="0" presId="urn:microsoft.com/office/officeart/2005/8/layout/lProcess3"/>
    <dgm:cxn modelId="{A0EE8A4B-CCE2-4ECC-8B3D-3AFA919A0051}" type="presParOf" srcId="{F92DECC8-D5DC-4E57-A5C1-7FD2D0385BC9}" destId="{F3229B52-00F3-4563-B0EC-800D3A421293}" srcOrd="3" destOrd="0" presId="urn:microsoft.com/office/officeart/2005/8/layout/lProcess3"/>
    <dgm:cxn modelId="{A993DA75-E94E-4138-A514-FF5A84A891E2}" type="presParOf" srcId="{F92DECC8-D5DC-4E57-A5C1-7FD2D0385BC9}" destId="{A99EF83F-74BF-432D-9ED9-01823B8FFDAC}" srcOrd="4" destOrd="0" presId="urn:microsoft.com/office/officeart/2005/8/layout/lProcess3"/>
    <dgm:cxn modelId="{B4EE1518-1DD1-4382-9460-465A4FCD1839}" type="presParOf" srcId="{A99EF83F-74BF-432D-9ED9-01823B8FFDAC}" destId="{C654B608-9194-408D-A6A1-4E8FC34BE7EB}" srcOrd="0" destOrd="0" presId="urn:microsoft.com/office/officeart/2005/8/layout/lProcess3"/>
    <dgm:cxn modelId="{FD7EAE4F-4925-4D74-80A4-126AEA6A42AD}" type="presParOf" srcId="{A99EF83F-74BF-432D-9ED9-01823B8FFDAC}" destId="{F752C746-BECD-4A97-A026-8F90002EABB8}" srcOrd="1" destOrd="0" presId="urn:microsoft.com/office/officeart/2005/8/layout/lProcess3"/>
    <dgm:cxn modelId="{6E51E76A-8D3C-4236-BE2F-136E1FEA8B6F}" type="presParOf" srcId="{A99EF83F-74BF-432D-9ED9-01823B8FFDAC}" destId="{D31CD983-E375-4DC0-8A80-2271B35EB98D}" srcOrd="2" destOrd="0" presId="urn:microsoft.com/office/officeart/2005/8/layout/lProcess3"/>
    <dgm:cxn modelId="{70E803FA-0261-4D1F-B943-236618633E87}" type="presParOf" srcId="{A99EF83F-74BF-432D-9ED9-01823B8FFDAC}" destId="{1DDA5FAA-2D74-4CA3-9243-C33AE35DDBC2}" srcOrd="3" destOrd="0" presId="urn:microsoft.com/office/officeart/2005/8/layout/lProcess3"/>
    <dgm:cxn modelId="{14CA36A3-40A1-42FB-8DD8-C6481FD32B6F}" type="presParOf" srcId="{A99EF83F-74BF-432D-9ED9-01823B8FFDAC}" destId="{72DB3C00-84AF-4E1B-9B48-21D964F8208B}" srcOrd="4" destOrd="0" presId="urn:microsoft.com/office/officeart/2005/8/layout/lProcess3"/>
    <dgm:cxn modelId="{3EB1216E-9C12-4433-B3D3-4449D7B3DC32}" type="presParOf" srcId="{F92DECC8-D5DC-4E57-A5C1-7FD2D0385BC9}" destId="{C1FAFB7F-C71B-4867-8C4D-673A4FEA57E5}" srcOrd="5" destOrd="0" presId="urn:microsoft.com/office/officeart/2005/8/layout/lProcess3"/>
    <dgm:cxn modelId="{D1EA1E66-0C2F-4DBD-8740-6045FAEE2583}" type="presParOf" srcId="{F92DECC8-D5DC-4E57-A5C1-7FD2D0385BC9}" destId="{9989B0D8-9774-4AA7-A76D-3D1B66FAD68E}" srcOrd="6" destOrd="0" presId="urn:microsoft.com/office/officeart/2005/8/layout/lProcess3"/>
    <dgm:cxn modelId="{86C71ABE-C80F-4864-B2F9-F160F9F6307A}" type="presParOf" srcId="{9989B0D8-9774-4AA7-A76D-3D1B66FAD68E}" destId="{EBE9883D-AF64-4141-B1B8-80E1291C5BEB}" srcOrd="0" destOrd="0" presId="urn:microsoft.com/office/officeart/2005/8/layout/lProcess3"/>
    <dgm:cxn modelId="{2CAB5A8E-2D82-4F5E-A2F1-9D6819486FC5}" type="presParOf" srcId="{9989B0D8-9774-4AA7-A76D-3D1B66FAD68E}" destId="{83018FA2-E832-4746-B194-4D7C5C899829}" srcOrd="1" destOrd="0" presId="urn:microsoft.com/office/officeart/2005/8/layout/lProcess3"/>
    <dgm:cxn modelId="{AFDCA5CF-E83F-49F6-BB74-329C51C33296}" type="presParOf" srcId="{9989B0D8-9774-4AA7-A76D-3D1B66FAD68E}" destId="{8977E7B3-5974-4DE6-BDE1-0DD8FB646D23}" srcOrd="2" destOrd="0" presId="urn:microsoft.com/office/officeart/2005/8/layout/lProcess3"/>
    <dgm:cxn modelId="{8460D2FD-7606-4B64-892C-8E49837F04B6}" type="presParOf" srcId="{9989B0D8-9774-4AA7-A76D-3D1B66FAD68E}" destId="{5F48A3D6-8A82-42B6-9205-5C475F35D777}" srcOrd="3" destOrd="0" presId="urn:microsoft.com/office/officeart/2005/8/layout/lProcess3"/>
    <dgm:cxn modelId="{B80AAF79-076C-4C7E-9E3D-3D00EE5614FF}" type="presParOf" srcId="{9989B0D8-9774-4AA7-A76D-3D1B66FAD68E}" destId="{380CDA5C-2B86-4BF8-B9CB-D6C9F470BC12}" srcOrd="4" destOrd="0" presId="urn:microsoft.com/office/officeart/2005/8/layout/lProcess3"/>
    <dgm:cxn modelId="{A97CCAB7-6274-48E4-979B-00187CADF080}" type="presParOf" srcId="{9989B0D8-9774-4AA7-A76D-3D1B66FAD68E}" destId="{725BA599-44AF-4531-BDB5-B124E84E2317}" srcOrd="5" destOrd="0" presId="urn:microsoft.com/office/officeart/2005/8/layout/lProcess3"/>
    <dgm:cxn modelId="{69D13FF5-81BD-4713-A9E8-7556081955F3}" type="presParOf" srcId="{9989B0D8-9774-4AA7-A76D-3D1B66FAD68E}" destId="{59AF2F25-C929-4203-9C09-074DC6938151}" srcOrd="6" destOrd="0" presId="urn:microsoft.com/office/officeart/2005/8/layout/lProcess3"/>
    <dgm:cxn modelId="{39635752-4116-472F-9FFA-0AC3B5CE9CCD}" type="presParOf" srcId="{F92DECC8-D5DC-4E57-A5C1-7FD2D0385BC9}" destId="{6AC55899-7707-4C7A-B20F-B70A32FDB249}" srcOrd="7" destOrd="0" presId="urn:microsoft.com/office/officeart/2005/8/layout/lProcess3"/>
    <dgm:cxn modelId="{C8A98FB2-8E2D-41D9-AF91-3F026A591A0C}" type="presParOf" srcId="{F92DECC8-D5DC-4E57-A5C1-7FD2D0385BC9}" destId="{0E2F788C-385F-4B58-A497-D785283A0BD7}" srcOrd="8" destOrd="0" presId="urn:microsoft.com/office/officeart/2005/8/layout/lProcess3"/>
    <dgm:cxn modelId="{8AAE2075-B27A-4EA1-927D-329BCD5EF401}" type="presParOf" srcId="{0E2F788C-385F-4B58-A497-D785283A0BD7}" destId="{8769E442-04A1-43EA-BBA0-C41DA64FF204}" srcOrd="0" destOrd="0" presId="urn:microsoft.com/office/officeart/2005/8/layout/lProcess3"/>
    <dgm:cxn modelId="{7332D50B-C45D-48F0-A26A-BA18367C5A6B}" type="presParOf" srcId="{0E2F788C-385F-4B58-A497-D785283A0BD7}" destId="{BE1796FE-A8CE-435C-9278-1DC10C6E4646}" srcOrd="1" destOrd="0" presId="urn:microsoft.com/office/officeart/2005/8/layout/lProcess3"/>
    <dgm:cxn modelId="{908A96A7-6E3C-4778-8879-0F0F63B27382}" type="presParOf" srcId="{0E2F788C-385F-4B58-A497-D785283A0BD7}" destId="{88FDCBBD-D8FC-4255-9652-D789BD94AA16}" srcOrd="2" destOrd="0" presId="urn:microsoft.com/office/officeart/2005/8/layout/lProcess3"/>
    <dgm:cxn modelId="{1144549E-B307-4DF6-9CFC-DED01729652D}" type="presParOf" srcId="{0E2F788C-385F-4B58-A497-D785283A0BD7}" destId="{3A89B89E-19F8-450E-8E37-0FD62625529F}" srcOrd="3" destOrd="0" presId="urn:microsoft.com/office/officeart/2005/8/layout/lProcess3"/>
    <dgm:cxn modelId="{6E9B9FDF-A9CA-4436-B5B8-AF5C2A274B5F}" type="presParOf" srcId="{0E2F788C-385F-4B58-A497-D785283A0BD7}" destId="{42C46824-0090-4C86-80F7-3F54A7E38695}" srcOrd="4" destOrd="0" presId="urn:microsoft.com/office/officeart/2005/8/layout/lProcess3"/>
    <dgm:cxn modelId="{9F987553-440F-4B1C-B285-C144C62E0479}" type="presParOf" srcId="{0E2F788C-385F-4B58-A497-D785283A0BD7}" destId="{C2175C8A-9139-4103-BB27-56B6ED393B48}" srcOrd="5" destOrd="0" presId="urn:microsoft.com/office/officeart/2005/8/layout/lProcess3"/>
    <dgm:cxn modelId="{4B9B4DAD-58D2-411F-8940-6D7BEF20A9EC}" type="presParOf" srcId="{0E2F788C-385F-4B58-A497-D785283A0BD7}" destId="{EFAD67E0-5E03-4AF6-A3D0-3D8CB9A26644}" srcOrd="6" destOrd="0" presId="urn:microsoft.com/office/officeart/2005/8/layout/lProcess3"/>
    <dgm:cxn modelId="{2F9E2813-1F88-4DD1-9CBB-06B993781820}" type="presParOf" srcId="{F92DECC8-D5DC-4E57-A5C1-7FD2D0385BC9}" destId="{53A21C92-69FB-41B9-AA4B-DBE7CD9A43F6}" srcOrd="9" destOrd="0" presId="urn:microsoft.com/office/officeart/2005/8/layout/lProcess3"/>
    <dgm:cxn modelId="{BBEBBE82-6F20-4C96-ACF1-873904624AAA}" type="presParOf" srcId="{F92DECC8-D5DC-4E57-A5C1-7FD2D0385BC9}" destId="{F8BE297C-20E2-45F2-B7A0-2BE0C84E30CD}" srcOrd="10" destOrd="0" presId="urn:microsoft.com/office/officeart/2005/8/layout/lProcess3"/>
    <dgm:cxn modelId="{8901EC7C-EA19-4A25-A99E-524CB2B7AE1E}" type="presParOf" srcId="{F8BE297C-20E2-45F2-B7A0-2BE0C84E30CD}" destId="{9A5D0645-3024-4067-8397-8A543A14DB2E}" srcOrd="0" destOrd="0" presId="urn:microsoft.com/office/officeart/2005/8/layout/lProcess3"/>
    <dgm:cxn modelId="{68B6791C-4388-45DE-8A8A-6AAA0CB2FF79}" type="presParOf" srcId="{F8BE297C-20E2-45F2-B7A0-2BE0C84E30CD}" destId="{A15DE9AF-05ED-4273-B0E6-DD7B9BFD57D5}" srcOrd="1" destOrd="0" presId="urn:microsoft.com/office/officeart/2005/8/layout/lProcess3"/>
    <dgm:cxn modelId="{0A217343-781D-4607-B19C-A4CC1D79ECE5}" type="presParOf" srcId="{F8BE297C-20E2-45F2-B7A0-2BE0C84E30CD}" destId="{177771A9-17E1-4AF7-8A45-B09EDCCFFB00}" srcOrd="2" destOrd="0" presId="urn:microsoft.com/office/officeart/2005/8/layout/lProcess3"/>
    <dgm:cxn modelId="{98A18E37-FFF7-44EC-95BC-91125EB9BC05}" type="presParOf" srcId="{F8BE297C-20E2-45F2-B7A0-2BE0C84E30CD}" destId="{3ADABB79-B0A4-4ACF-A075-AF256CDA1828}" srcOrd="3" destOrd="0" presId="urn:microsoft.com/office/officeart/2005/8/layout/lProcess3"/>
    <dgm:cxn modelId="{7D51DAB5-3289-4BA1-A80D-65A58D14B980}" type="presParOf" srcId="{F8BE297C-20E2-45F2-B7A0-2BE0C84E30CD}" destId="{4D3B19F3-F424-47BD-B2F2-3DC3F15EBED3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C477C3-0867-4026-960F-B82425B8990C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636795AD-B08C-4751-BAB3-0CBF0EC7E62A}">
      <dgm:prSet phldrT="[Texto]"/>
      <dgm:spPr>
        <a:xfrm>
          <a:off x="1908121" y="614"/>
          <a:ext cx="1530609" cy="612243"/>
        </a:xfrm>
        <a:prstGeom prst="chevron">
          <a:avLst/>
        </a:prstGeom>
        <a:solidFill>
          <a:srgbClr val="0D646D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dirty="0" err="1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</a:t>
          </a:r>
          <a:r>
            <a:rPr lang="es-ES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0</a:t>
          </a:r>
          <a:endParaRPr lang="es-E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9A50B54F-C158-42E1-8E33-6A9215C4D358}" type="parTrans" cxnId="{70B2F7AE-8B70-43F4-85D0-23DAF4326658}">
      <dgm:prSet/>
      <dgm:spPr/>
      <dgm:t>
        <a:bodyPr/>
        <a:lstStyle/>
        <a:p>
          <a:endParaRPr lang="es-ES"/>
        </a:p>
      </dgm:t>
    </dgm:pt>
    <dgm:pt modelId="{6F2AF4CC-7DAD-4AD2-9694-26B97F82A2D7}" type="sibTrans" cxnId="{70B2F7AE-8B70-43F4-85D0-23DAF4326658}">
      <dgm:prSet/>
      <dgm:spPr/>
      <dgm:t>
        <a:bodyPr/>
        <a:lstStyle/>
        <a:p>
          <a:endParaRPr lang="es-ES"/>
        </a:p>
      </dgm:t>
    </dgm:pt>
    <dgm:pt modelId="{F4762E06-4833-4DDF-A630-3D04A3AB43AD}">
      <dgm:prSet phldrT="[Texto]" custT="1"/>
      <dgm:spPr>
        <a:xfrm>
          <a:off x="3239751" y="750612"/>
          <a:ext cx="1683757" cy="508162"/>
        </a:xfrm>
        <a:prstGeom prst="chevron">
          <a:avLst/>
        </a:prstGeom>
        <a:solidFill>
          <a:srgbClr val="C4F3F8">
            <a:alpha val="89804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eAccess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57A83C1C-EE37-42FF-9A40-BDA012F073F8}" type="parTrans" cxnId="{7E5CCEDE-0EA8-4C6B-9AF0-34EEC402CC4C}">
      <dgm:prSet/>
      <dgm:spPr/>
      <dgm:t>
        <a:bodyPr/>
        <a:lstStyle/>
        <a:p>
          <a:endParaRPr lang="es-ES"/>
        </a:p>
      </dgm:t>
    </dgm:pt>
    <dgm:pt modelId="{70B051B7-8A1B-43A7-8030-33E037A81667}" type="sibTrans" cxnId="{7E5CCEDE-0EA8-4C6B-9AF0-34EEC402CC4C}">
      <dgm:prSet/>
      <dgm:spPr/>
      <dgm:t>
        <a:bodyPr/>
        <a:lstStyle/>
        <a:p>
          <a:endParaRPr lang="es-ES"/>
        </a:p>
      </dgm:t>
    </dgm:pt>
    <dgm:pt modelId="{81417DE3-F6A7-4EAA-AB19-91A2B114FD57}">
      <dgm:prSet phldrT="[Texto]" custT="1"/>
      <dgm:spPr>
        <a:xfrm>
          <a:off x="4745652" y="750612"/>
          <a:ext cx="1683757" cy="508162"/>
        </a:xfrm>
        <a:prstGeom prst="chevron">
          <a:avLst/>
        </a:prstGeom>
        <a:solidFill>
          <a:srgbClr val="C4F3F8">
            <a:alpha val="89804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eNotification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06F5C906-7B24-4033-8DE1-8D33BFABD9E4}" type="parTrans" cxnId="{D0E1507D-9F89-4059-B208-F1979026AC4D}">
      <dgm:prSet/>
      <dgm:spPr/>
      <dgm:t>
        <a:bodyPr/>
        <a:lstStyle/>
        <a:p>
          <a:endParaRPr lang="es-ES"/>
        </a:p>
      </dgm:t>
    </dgm:pt>
    <dgm:pt modelId="{07513062-A6AF-44EE-9F7D-FD24DDFD381B}" type="sibTrans" cxnId="{D0E1507D-9F89-4059-B208-F1979026AC4D}">
      <dgm:prSet/>
      <dgm:spPr/>
      <dgm:t>
        <a:bodyPr/>
        <a:lstStyle/>
        <a:p>
          <a:endParaRPr lang="es-ES"/>
        </a:p>
      </dgm:t>
    </dgm:pt>
    <dgm:pt modelId="{2E2E19EC-E2CA-4BE1-8044-0C0BFCC3AEC2}">
      <dgm:prSet phldrT="[Texto]"/>
      <dgm:spPr>
        <a:xfrm>
          <a:off x="1908121" y="1396529"/>
          <a:ext cx="1530609" cy="612243"/>
        </a:xfrm>
        <a:prstGeom prst="chevron">
          <a:avLst/>
        </a:prstGeom>
        <a:solidFill>
          <a:srgbClr val="ED7D31">
            <a:lumMod val="7500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dirty="0" err="1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</a:t>
          </a:r>
          <a:r>
            <a:rPr lang="es-ES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2</a:t>
          </a:r>
          <a:endParaRPr lang="es-E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F51641DA-54A3-4B93-84EA-4E529AF53C16}" type="parTrans" cxnId="{6F4C5A5A-AA19-4B7A-AA8F-BECB51BCFC0E}">
      <dgm:prSet/>
      <dgm:spPr/>
      <dgm:t>
        <a:bodyPr/>
        <a:lstStyle/>
        <a:p>
          <a:endParaRPr lang="es-ES"/>
        </a:p>
      </dgm:t>
    </dgm:pt>
    <dgm:pt modelId="{A40EAA65-ADC6-4553-B3DF-43D22A5588D9}" type="sibTrans" cxnId="{6F4C5A5A-AA19-4B7A-AA8F-BECB51BCFC0E}">
      <dgm:prSet/>
      <dgm:spPr/>
      <dgm:t>
        <a:bodyPr/>
        <a:lstStyle/>
        <a:p>
          <a:endParaRPr lang="es-ES"/>
        </a:p>
      </dgm:t>
    </dgm:pt>
    <dgm:pt modelId="{7EBF827C-C0D5-4296-A3DE-AEACEAAF2F5A}">
      <dgm:prSet phldrT="[Texto]" custT="1"/>
      <dgm:spPr>
        <a:xfrm>
          <a:off x="3239751" y="1448570"/>
          <a:ext cx="1683757" cy="508162"/>
        </a:xfrm>
        <a:prstGeom prst="chevron">
          <a:avLst/>
        </a:prstGeom>
        <a:solidFill>
          <a:srgbClr val="FCE7D8"/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eSubmission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C9789135-A133-460D-B200-951941D360AC}" type="parTrans" cxnId="{E217E0FE-598A-47CC-86BF-BB19AC085337}">
      <dgm:prSet/>
      <dgm:spPr/>
      <dgm:t>
        <a:bodyPr/>
        <a:lstStyle/>
        <a:p>
          <a:endParaRPr lang="es-ES"/>
        </a:p>
      </dgm:t>
    </dgm:pt>
    <dgm:pt modelId="{E3397AE9-A0C4-44CD-B0BE-F849451A5448}" type="sibTrans" cxnId="{E217E0FE-598A-47CC-86BF-BB19AC085337}">
      <dgm:prSet/>
      <dgm:spPr/>
      <dgm:t>
        <a:bodyPr/>
        <a:lstStyle/>
        <a:p>
          <a:endParaRPr lang="es-ES"/>
        </a:p>
      </dgm:t>
    </dgm:pt>
    <dgm:pt modelId="{E4136FFD-5EAD-4BD4-BF0F-C91435812945}">
      <dgm:prSet phldrT="[Texto]" custT="1"/>
      <dgm:spPr>
        <a:xfrm>
          <a:off x="4745652" y="1448570"/>
          <a:ext cx="1683757" cy="508162"/>
        </a:xfrm>
        <a:prstGeom prst="chevron">
          <a:avLst/>
        </a:prstGeom>
        <a:solidFill>
          <a:srgbClr val="FCE7D8"/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eEvaluation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647546F4-1ED4-4F32-A65E-8AC8A2993807}" type="parTrans" cxnId="{B11436F1-0550-4ED2-87A7-DAA58CF37462}">
      <dgm:prSet/>
      <dgm:spPr/>
      <dgm:t>
        <a:bodyPr/>
        <a:lstStyle/>
        <a:p>
          <a:endParaRPr lang="es-ES"/>
        </a:p>
      </dgm:t>
    </dgm:pt>
    <dgm:pt modelId="{10A50B49-328D-4B6B-99F0-D00312AC21BA}" type="sibTrans" cxnId="{B11436F1-0550-4ED2-87A7-DAA58CF37462}">
      <dgm:prSet/>
      <dgm:spPr/>
      <dgm:t>
        <a:bodyPr/>
        <a:lstStyle/>
        <a:p>
          <a:endParaRPr lang="es-ES"/>
        </a:p>
      </dgm:t>
    </dgm:pt>
    <dgm:pt modelId="{2EA9C094-D0DA-48D1-B1F0-2D834A9C5DC1}">
      <dgm:prSet phldrT="[Texto]"/>
      <dgm:spPr>
        <a:xfrm>
          <a:off x="1908121" y="2094487"/>
          <a:ext cx="1530609" cy="612243"/>
        </a:xfrm>
        <a:prstGeom prst="chevron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dirty="0" err="1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</a:t>
          </a:r>
          <a:r>
            <a:rPr lang="es-ES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3</a:t>
          </a:r>
          <a:endParaRPr lang="es-E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65724521-5F46-4A0D-8580-C15B3D664067}" type="parTrans" cxnId="{59FAAAA0-72A9-46C1-9F8B-C7177B5CC064}">
      <dgm:prSet/>
      <dgm:spPr/>
      <dgm:t>
        <a:bodyPr/>
        <a:lstStyle/>
        <a:p>
          <a:endParaRPr lang="es-ES"/>
        </a:p>
      </dgm:t>
    </dgm:pt>
    <dgm:pt modelId="{D8548F32-995C-4AE3-8310-71E33909F88E}" type="sibTrans" cxnId="{59FAAAA0-72A9-46C1-9F8B-C7177B5CC064}">
      <dgm:prSet/>
      <dgm:spPr/>
      <dgm:t>
        <a:bodyPr/>
        <a:lstStyle/>
        <a:p>
          <a:endParaRPr lang="es-ES"/>
        </a:p>
      </dgm:t>
    </dgm:pt>
    <dgm:pt modelId="{ECA16B22-560F-4499-B04A-66E66068F6DB}">
      <dgm:prSet phldrT="[Texto]" custT="1"/>
      <dgm:spPr>
        <a:xfrm>
          <a:off x="3239751" y="2146528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eAwarding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7C66F345-9B53-47E5-BB96-A17AC8820DA9}" type="parTrans" cxnId="{10C9B840-64D2-4274-8BDD-43E9ACBF3FE6}">
      <dgm:prSet/>
      <dgm:spPr/>
      <dgm:t>
        <a:bodyPr/>
        <a:lstStyle/>
        <a:p>
          <a:endParaRPr lang="es-ES"/>
        </a:p>
      </dgm:t>
    </dgm:pt>
    <dgm:pt modelId="{33FB4500-D787-4770-9706-0CB388D94F6D}" type="sibTrans" cxnId="{10C9B840-64D2-4274-8BDD-43E9ACBF3FE6}">
      <dgm:prSet/>
      <dgm:spPr/>
      <dgm:t>
        <a:bodyPr/>
        <a:lstStyle/>
        <a:p>
          <a:endParaRPr lang="es-ES"/>
        </a:p>
      </dgm:t>
    </dgm:pt>
    <dgm:pt modelId="{D3FF9CD3-8DB7-44F9-A315-FE71EB7952E3}">
      <dgm:prSet custT="1"/>
      <dgm:spPr>
        <a:xfrm>
          <a:off x="4745652" y="2146528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eContract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1169A736-781F-4D43-8561-7DFE208D1F5D}" type="parTrans" cxnId="{17F53D17-3684-4659-A185-056078E71DF2}">
      <dgm:prSet/>
      <dgm:spPr/>
      <dgm:t>
        <a:bodyPr/>
        <a:lstStyle/>
        <a:p>
          <a:endParaRPr lang="es-ES"/>
        </a:p>
      </dgm:t>
    </dgm:pt>
    <dgm:pt modelId="{4927268D-F865-4799-9FDE-EA30E86D60F2}" type="sibTrans" cxnId="{17F53D17-3684-4659-A185-056078E71DF2}">
      <dgm:prSet/>
      <dgm:spPr/>
      <dgm:t>
        <a:bodyPr/>
        <a:lstStyle/>
        <a:p>
          <a:endParaRPr lang="es-ES"/>
        </a:p>
      </dgm:t>
    </dgm:pt>
    <dgm:pt modelId="{1F761E32-F71B-4008-BF7A-BDA0C0C66613}">
      <dgm:prSet/>
      <dgm:spPr>
        <a:xfrm>
          <a:off x="1908121" y="2792445"/>
          <a:ext cx="1530609" cy="612243"/>
        </a:xfrm>
        <a:prstGeom prst="chevron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dirty="0" err="1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</a:t>
          </a:r>
          <a:r>
            <a:rPr lang="es-ES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4</a:t>
          </a:r>
          <a:endParaRPr lang="es-E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83B60A91-224B-4775-B21D-E8B843B4BFE2}" type="parTrans" cxnId="{58A8B3FF-3BA9-409A-901A-09063903FC69}">
      <dgm:prSet/>
      <dgm:spPr/>
      <dgm:t>
        <a:bodyPr/>
        <a:lstStyle/>
        <a:p>
          <a:endParaRPr lang="es-ES"/>
        </a:p>
      </dgm:t>
    </dgm:pt>
    <dgm:pt modelId="{FF60E246-2025-44AE-931A-DC46625D28F8}" type="sibTrans" cxnId="{58A8B3FF-3BA9-409A-901A-09063903FC69}">
      <dgm:prSet/>
      <dgm:spPr/>
      <dgm:t>
        <a:bodyPr/>
        <a:lstStyle/>
        <a:p>
          <a:endParaRPr lang="es-ES"/>
        </a:p>
      </dgm:t>
    </dgm:pt>
    <dgm:pt modelId="{9A98A855-B13B-4B8E-8D1B-29EB396F722B}">
      <dgm:prSet custT="1"/>
      <dgm:spPr>
        <a:xfrm>
          <a:off x="3239751" y="2844486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Contracts</a:t>
          </a:r>
          <a:r>
            <a:rPr lang="es-ES" sz="1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s-E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Registry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D4DC4BD6-6ECF-4BA9-9963-7D7C808D8940}" type="parTrans" cxnId="{821688DB-1D2D-4452-9B0B-E37AA665C94A}">
      <dgm:prSet/>
      <dgm:spPr/>
      <dgm:t>
        <a:bodyPr/>
        <a:lstStyle/>
        <a:p>
          <a:endParaRPr lang="es-ES"/>
        </a:p>
      </dgm:t>
    </dgm:pt>
    <dgm:pt modelId="{3F576C27-3210-4EC2-AFA8-9703353EFDD1}" type="sibTrans" cxnId="{821688DB-1D2D-4452-9B0B-E37AA665C94A}">
      <dgm:prSet/>
      <dgm:spPr/>
      <dgm:t>
        <a:bodyPr/>
        <a:lstStyle/>
        <a:p>
          <a:endParaRPr lang="es-ES"/>
        </a:p>
      </dgm:t>
    </dgm:pt>
    <dgm:pt modelId="{EAC2EBA8-8151-4598-8239-29FAB9890EFD}">
      <dgm:prSet custT="1"/>
      <dgm:spPr>
        <a:xfrm>
          <a:off x="4745652" y="2844486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eOrdering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0A69642B-4D3E-4420-8397-252E4999DE1C}" type="parTrans" cxnId="{68FAB8F5-4669-46A6-903A-9EA30015C70E}">
      <dgm:prSet/>
      <dgm:spPr/>
      <dgm:t>
        <a:bodyPr/>
        <a:lstStyle/>
        <a:p>
          <a:endParaRPr lang="es-ES"/>
        </a:p>
      </dgm:t>
    </dgm:pt>
    <dgm:pt modelId="{92652564-E1BA-4F99-8D17-94E336943301}" type="sibTrans" cxnId="{68FAB8F5-4669-46A6-903A-9EA30015C70E}">
      <dgm:prSet/>
      <dgm:spPr/>
      <dgm:t>
        <a:bodyPr/>
        <a:lstStyle/>
        <a:p>
          <a:endParaRPr lang="es-ES"/>
        </a:p>
      </dgm:t>
    </dgm:pt>
    <dgm:pt modelId="{8CFC2E3E-8989-458F-9302-71C8618193AC}">
      <dgm:prSet/>
      <dgm:spPr>
        <a:xfrm>
          <a:off x="1908121" y="3490403"/>
          <a:ext cx="1530609" cy="612243"/>
        </a:xfrm>
        <a:prstGeom prst="chevron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dirty="0" err="1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</a:t>
          </a:r>
          <a:r>
            <a:rPr lang="es-ES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5</a:t>
          </a:r>
          <a:endParaRPr lang="es-E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5F38A7FC-CC60-410A-8407-EAE02F791AC3}" type="parTrans" cxnId="{8AC1D1BC-ED61-4B12-8BF1-22A375519DA3}">
      <dgm:prSet/>
      <dgm:spPr/>
      <dgm:t>
        <a:bodyPr/>
        <a:lstStyle/>
        <a:p>
          <a:endParaRPr lang="es-ES"/>
        </a:p>
      </dgm:t>
    </dgm:pt>
    <dgm:pt modelId="{76E50F6D-F199-4A32-8C10-B6E99C0AA682}" type="sibTrans" cxnId="{8AC1D1BC-ED61-4B12-8BF1-22A375519DA3}">
      <dgm:prSet/>
      <dgm:spPr/>
      <dgm:t>
        <a:bodyPr/>
        <a:lstStyle/>
        <a:p>
          <a:endParaRPr lang="es-ES"/>
        </a:p>
      </dgm:t>
    </dgm:pt>
    <dgm:pt modelId="{B7FA4BD2-2F3D-433A-85A6-658AF2935822}">
      <dgm:prSet custT="1"/>
      <dgm:spPr>
        <a:xfrm>
          <a:off x="3239751" y="3542443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eFulfilment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FE6E9064-FA97-4918-8702-6A6624FDBE7C}" type="parTrans" cxnId="{D550E87A-9FE3-4CD3-A6BE-10EC22FFD926}">
      <dgm:prSet/>
      <dgm:spPr/>
      <dgm:t>
        <a:bodyPr/>
        <a:lstStyle/>
        <a:p>
          <a:endParaRPr lang="es-ES"/>
        </a:p>
      </dgm:t>
    </dgm:pt>
    <dgm:pt modelId="{56DD6DB2-204A-47F7-A243-586A312B6884}" type="sibTrans" cxnId="{D550E87A-9FE3-4CD3-A6BE-10EC22FFD926}">
      <dgm:prSet/>
      <dgm:spPr/>
      <dgm:t>
        <a:bodyPr/>
        <a:lstStyle/>
        <a:p>
          <a:endParaRPr lang="es-ES"/>
        </a:p>
      </dgm:t>
    </dgm:pt>
    <dgm:pt modelId="{A75C9D87-BC37-4B96-8055-7F50A2F3F380}">
      <dgm:prSet phldrT="[Texto]" custT="1"/>
      <dgm:spPr>
        <a:xfrm>
          <a:off x="3239751" y="52654"/>
          <a:ext cx="1683757" cy="508162"/>
        </a:xfrm>
        <a:prstGeom prst="chevron">
          <a:avLst/>
        </a:prstGeom>
        <a:solidFill>
          <a:srgbClr val="C4F3F8">
            <a:alpha val="89804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Glossary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28A5B665-F6D7-4349-8898-439D152B516D}" type="parTrans" cxnId="{045030F0-297A-4A72-9461-96EDEE4EFE0C}">
      <dgm:prSet/>
      <dgm:spPr/>
      <dgm:t>
        <a:bodyPr/>
        <a:lstStyle/>
        <a:p>
          <a:endParaRPr lang="es-ES"/>
        </a:p>
      </dgm:t>
    </dgm:pt>
    <dgm:pt modelId="{73C063B7-A1BD-4B9E-87CF-2C98D3A08FC9}" type="sibTrans" cxnId="{045030F0-297A-4A72-9461-96EDEE4EFE0C}">
      <dgm:prSet/>
      <dgm:spPr/>
      <dgm:t>
        <a:bodyPr/>
        <a:lstStyle/>
        <a:p>
          <a:endParaRPr lang="es-ES"/>
        </a:p>
      </dgm:t>
    </dgm:pt>
    <dgm:pt modelId="{5B24897E-14C5-4723-9F79-52B435F7C812}">
      <dgm:prSet phldrT="[Texto]"/>
      <dgm:spPr>
        <a:xfrm>
          <a:off x="1908121" y="698572"/>
          <a:ext cx="1530609" cy="612243"/>
        </a:xfrm>
        <a:prstGeom prst="chevron">
          <a:avLst/>
        </a:prstGeom>
        <a:solidFill>
          <a:srgbClr val="0D646D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 </a:t>
          </a:r>
          <a:r>
            <a:rPr lang="es-ES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1</a:t>
          </a:r>
          <a:endParaRPr lang="es-E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9B855BE2-FAC7-454D-A28D-14D9342DDC0F}" type="parTrans" cxnId="{D6A39505-0390-4B3D-8198-19F3614F5AA6}">
      <dgm:prSet/>
      <dgm:spPr/>
      <dgm:t>
        <a:bodyPr/>
        <a:lstStyle/>
        <a:p>
          <a:endParaRPr lang="es-ES"/>
        </a:p>
      </dgm:t>
    </dgm:pt>
    <dgm:pt modelId="{36F07FC0-7FBB-4D42-B56C-7316DB55DCE9}" type="sibTrans" cxnId="{D6A39505-0390-4B3D-8198-19F3614F5AA6}">
      <dgm:prSet/>
      <dgm:spPr/>
      <dgm:t>
        <a:bodyPr/>
        <a:lstStyle/>
        <a:p>
          <a:endParaRPr lang="es-ES"/>
        </a:p>
      </dgm:t>
    </dgm:pt>
    <dgm:pt modelId="{FB2D72C5-CE21-44AE-8474-F68635797335}">
      <dgm:prSet custT="1"/>
      <dgm:spPr>
        <a:xfrm>
          <a:off x="6251552" y="2146528"/>
          <a:ext cx="1697833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dirty="0" err="1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eCatalogue</a:t>
          </a:r>
          <a:endParaRPr lang="es-ES" sz="14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9F50C82C-C6EE-45C8-BD29-26F2219C8BFE}" type="parTrans" cxnId="{B1846B00-FFA6-4322-8195-2E019FFFA538}">
      <dgm:prSet/>
      <dgm:spPr/>
      <dgm:t>
        <a:bodyPr/>
        <a:lstStyle/>
        <a:p>
          <a:endParaRPr lang="es-ES"/>
        </a:p>
      </dgm:t>
    </dgm:pt>
    <dgm:pt modelId="{09264FAE-D06C-494B-B644-5F2EDE6457F4}" type="sibTrans" cxnId="{B1846B00-FFA6-4322-8195-2E019FFFA538}">
      <dgm:prSet/>
      <dgm:spPr/>
      <dgm:t>
        <a:bodyPr/>
        <a:lstStyle/>
        <a:p>
          <a:endParaRPr lang="es-ES"/>
        </a:p>
      </dgm:t>
    </dgm:pt>
    <dgm:pt modelId="{D9C0D25A-3748-482D-A60A-69FA70C83603}">
      <dgm:prSet custT="1"/>
      <dgm:spPr>
        <a:xfrm>
          <a:off x="3239751" y="2844486"/>
          <a:ext cx="1683757" cy="508162"/>
        </a:xfr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eRequest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2770C1D-9D89-4293-B192-A378A81B39A0}" type="parTrans" cxnId="{DC591540-28DF-4F05-9055-93470CBA9D80}">
      <dgm:prSet/>
      <dgm:spPr/>
      <dgm:t>
        <a:bodyPr/>
        <a:lstStyle/>
        <a:p>
          <a:endParaRPr lang="fr-BE"/>
        </a:p>
      </dgm:t>
    </dgm:pt>
    <dgm:pt modelId="{82F8162B-4B72-4CCE-B7FD-20029258B3DD}" type="sibTrans" cxnId="{DC591540-28DF-4F05-9055-93470CBA9D80}">
      <dgm:prSet/>
      <dgm:spPr/>
      <dgm:t>
        <a:bodyPr/>
        <a:lstStyle/>
        <a:p>
          <a:endParaRPr lang="fr-BE"/>
        </a:p>
      </dgm:t>
    </dgm:pt>
    <dgm:pt modelId="{86E4D2CE-E362-4D5F-AC8F-34EB673993AF}">
      <dgm:prSet custT="1"/>
      <dgm:spPr>
        <a:xfrm>
          <a:off x="3239751" y="3542443"/>
          <a:ext cx="1683757" cy="508162"/>
        </a:xfr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s-ES" sz="140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eInvoicing</a:t>
          </a:r>
          <a:endParaRPr lang="es-E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D2778733-35BC-48CC-8726-F858B041CBA4}" type="parTrans" cxnId="{27916CCA-BB48-41FE-B49A-D8D167A17DA3}">
      <dgm:prSet/>
      <dgm:spPr/>
      <dgm:t>
        <a:bodyPr/>
        <a:lstStyle/>
        <a:p>
          <a:endParaRPr lang="fr-BE"/>
        </a:p>
      </dgm:t>
    </dgm:pt>
    <dgm:pt modelId="{163A608C-91BD-4678-9AFB-3FDFB5F726B6}" type="sibTrans" cxnId="{27916CCA-BB48-41FE-B49A-D8D167A17DA3}">
      <dgm:prSet/>
      <dgm:spPr/>
      <dgm:t>
        <a:bodyPr/>
        <a:lstStyle/>
        <a:p>
          <a:endParaRPr lang="fr-BE"/>
        </a:p>
      </dgm:t>
    </dgm:pt>
    <dgm:pt modelId="{F92DECC8-D5DC-4E57-A5C1-7FD2D0385BC9}" type="pres">
      <dgm:prSet presAssocID="{FFC477C3-0867-4026-960F-B82425B8990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E969CFA5-582C-44AE-9806-EEE5690F597C}" type="pres">
      <dgm:prSet presAssocID="{636795AD-B08C-4751-BAB3-0CBF0EC7E62A}" presName="horFlow" presStyleCnt="0"/>
      <dgm:spPr/>
    </dgm:pt>
    <dgm:pt modelId="{FC22A309-A053-44AA-A334-504161867D21}" type="pres">
      <dgm:prSet presAssocID="{636795AD-B08C-4751-BAB3-0CBF0EC7E62A}" presName="bigChev" presStyleLbl="node1" presStyleIdx="0" presStyleCnt="6"/>
      <dgm:spPr/>
      <dgm:t>
        <a:bodyPr/>
        <a:lstStyle/>
        <a:p>
          <a:endParaRPr lang="es-ES"/>
        </a:p>
      </dgm:t>
    </dgm:pt>
    <dgm:pt modelId="{2250B316-481F-4C3E-8FC9-5CF7DEE14282}" type="pres">
      <dgm:prSet presAssocID="{28A5B665-F6D7-4349-8898-439D152B516D}" presName="parTrans" presStyleCnt="0"/>
      <dgm:spPr/>
    </dgm:pt>
    <dgm:pt modelId="{22D5FFA4-3978-4EA5-936D-716E1E1D6ED9}" type="pres">
      <dgm:prSet presAssocID="{A75C9D87-BC37-4B96-8055-7F50A2F3F380}" presName="node" presStyleLbl="alignAccFollowNode1" presStyleIdx="0" presStyleCnt="13" custScaleX="1325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047AC1-9583-47EE-895E-6CB6F062A3F9}" type="pres">
      <dgm:prSet presAssocID="{636795AD-B08C-4751-BAB3-0CBF0EC7E62A}" presName="vSp" presStyleCnt="0"/>
      <dgm:spPr/>
    </dgm:pt>
    <dgm:pt modelId="{1486A4EB-736B-4657-93AA-B6BB0C6200F8}" type="pres">
      <dgm:prSet presAssocID="{5B24897E-14C5-4723-9F79-52B435F7C812}" presName="horFlow" presStyleCnt="0"/>
      <dgm:spPr/>
    </dgm:pt>
    <dgm:pt modelId="{FEB4BFA4-DF86-4CF9-87BE-9D9A7D6D3C30}" type="pres">
      <dgm:prSet presAssocID="{5B24897E-14C5-4723-9F79-52B435F7C812}" presName="bigChev" presStyleLbl="node1" presStyleIdx="1" presStyleCnt="6"/>
      <dgm:spPr/>
      <dgm:t>
        <a:bodyPr/>
        <a:lstStyle/>
        <a:p>
          <a:endParaRPr lang="es-ES"/>
        </a:p>
      </dgm:t>
    </dgm:pt>
    <dgm:pt modelId="{FEA8B62D-1C8F-450E-A4E6-5E68EEF27DF8}" type="pres">
      <dgm:prSet presAssocID="{57A83C1C-EE37-42FF-9A40-BDA012F073F8}" presName="parTrans" presStyleCnt="0"/>
      <dgm:spPr/>
    </dgm:pt>
    <dgm:pt modelId="{BE93B166-B79A-48BB-AC23-826C4F5D0377}" type="pres">
      <dgm:prSet presAssocID="{F4762E06-4833-4DDF-A630-3D04A3AB43AD}" presName="node" presStyleLbl="alignAccFollowNode1" presStyleIdx="1" presStyleCnt="13" custScaleX="1325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7A21E8-B181-4987-A23B-2B876220E7D1}" type="pres">
      <dgm:prSet presAssocID="{70B051B7-8A1B-43A7-8030-33E037A81667}" presName="sibTrans" presStyleCnt="0"/>
      <dgm:spPr/>
    </dgm:pt>
    <dgm:pt modelId="{41E1F82F-7543-403D-B1CD-9F68B421AE46}" type="pres">
      <dgm:prSet presAssocID="{81417DE3-F6A7-4EAA-AB19-91A2B114FD57}" presName="node" presStyleLbl="alignAccFollowNode1" presStyleIdx="2" presStyleCnt="13" custScaleX="1325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229B52-00F3-4563-B0EC-800D3A421293}" type="pres">
      <dgm:prSet presAssocID="{5B24897E-14C5-4723-9F79-52B435F7C812}" presName="vSp" presStyleCnt="0"/>
      <dgm:spPr/>
    </dgm:pt>
    <dgm:pt modelId="{A99EF83F-74BF-432D-9ED9-01823B8FFDAC}" type="pres">
      <dgm:prSet presAssocID="{2E2E19EC-E2CA-4BE1-8044-0C0BFCC3AEC2}" presName="horFlow" presStyleCnt="0"/>
      <dgm:spPr/>
    </dgm:pt>
    <dgm:pt modelId="{C654B608-9194-408D-A6A1-4E8FC34BE7EB}" type="pres">
      <dgm:prSet presAssocID="{2E2E19EC-E2CA-4BE1-8044-0C0BFCC3AEC2}" presName="bigChev" presStyleLbl="node1" presStyleIdx="2" presStyleCnt="6"/>
      <dgm:spPr/>
      <dgm:t>
        <a:bodyPr/>
        <a:lstStyle/>
        <a:p>
          <a:endParaRPr lang="es-ES"/>
        </a:p>
      </dgm:t>
    </dgm:pt>
    <dgm:pt modelId="{F752C746-BECD-4A97-A026-8F90002EABB8}" type="pres">
      <dgm:prSet presAssocID="{C9789135-A133-460D-B200-951941D360AC}" presName="parTrans" presStyleCnt="0"/>
      <dgm:spPr/>
    </dgm:pt>
    <dgm:pt modelId="{D31CD983-E375-4DC0-8A80-2271B35EB98D}" type="pres">
      <dgm:prSet presAssocID="{7EBF827C-C0D5-4296-A3DE-AEACEAAF2F5A}" presName="node" presStyleLbl="alignAccFollowNode1" presStyleIdx="3" presStyleCnt="13" custScaleX="1325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DDA5FAA-2D74-4CA3-9243-C33AE35DDBC2}" type="pres">
      <dgm:prSet presAssocID="{E3397AE9-A0C4-44CD-B0BE-F849451A5448}" presName="sibTrans" presStyleCnt="0"/>
      <dgm:spPr/>
    </dgm:pt>
    <dgm:pt modelId="{72DB3C00-84AF-4E1B-9B48-21D964F8208B}" type="pres">
      <dgm:prSet presAssocID="{E4136FFD-5EAD-4BD4-BF0F-C91435812945}" presName="node" presStyleLbl="alignAccFollowNode1" presStyleIdx="4" presStyleCnt="13" custScaleX="1325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FAFB7F-C71B-4867-8C4D-673A4FEA57E5}" type="pres">
      <dgm:prSet presAssocID="{2E2E19EC-E2CA-4BE1-8044-0C0BFCC3AEC2}" presName="vSp" presStyleCnt="0"/>
      <dgm:spPr/>
    </dgm:pt>
    <dgm:pt modelId="{9989B0D8-9774-4AA7-A76D-3D1B66FAD68E}" type="pres">
      <dgm:prSet presAssocID="{2EA9C094-D0DA-48D1-B1F0-2D834A9C5DC1}" presName="horFlow" presStyleCnt="0"/>
      <dgm:spPr/>
    </dgm:pt>
    <dgm:pt modelId="{EBE9883D-AF64-4141-B1B8-80E1291C5BEB}" type="pres">
      <dgm:prSet presAssocID="{2EA9C094-D0DA-48D1-B1F0-2D834A9C5DC1}" presName="bigChev" presStyleLbl="node1" presStyleIdx="3" presStyleCnt="6"/>
      <dgm:spPr/>
      <dgm:t>
        <a:bodyPr/>
        <a:lstStyle/>
        <a:p>
          <a:endParaRPr lang="es-ES"/>
        </a:p>
      </dgm:t>
    </dgm:pt>
    <dgm:pt modelId="{83018FA2-E832-4746-B194-4D7C5C899829}" type="pres">
      <dgm:prSet presAssocID="{7C66F345-9B53-47E5-BB96-A17AC8820DA9}" presName="parTrans" presStyleCnt="0"/>
      <dgm:spPr/>
    </dgm:pt>
    <dgm:pt modelId="{8977E7B3-5974-4DE6-BDE1-0DD8FB646D23}" type="pres">
      <dgm:prSet presAssocID="{ECA16B22-560F-4499-B04A-66E66068F6DB}" presName="node" presStyleLbl="alignAccFollowNode1" presStyleIdx="5" presStyleCnt="13" custScaleX="1325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48A3D6-8A82-42B6-9205-5C475F35D777}" type="pres">
      <dgm:prSet presAssocID="{33FB4500-D787-4770-9706-0CB388D94F6D}" presName="sibTrans" presStyleCnt="0"/>
      <dgm:spPr/>
    </dgm:pt>
    <dgm:pt modelId="{380CDA5C-2B86-4BF8-B9CB-D6C9F470BC12}" type="pres">
      <dgm:prSet presAssocID="{D3FF9CD3-8DB7-44F9-A315-FE71EB7952E3}" presName="node" presStyleLbl="alignAccFollowNode1" presStyleIdx="6" presStyleCnt="13" custScaleX="1325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8715D9-A2A1-42DC-94B6-0E468A60607C}" type="pres">
      <dgm:prSet presAssocID="{4927268D-F865-4799-9FDE-EA30E86D60F2}" presName="sibTrans" presStyleCnt="0"/>
      <dgm:spPr/>
    </dgm:pt>
    <dgm:pt modelId="{75546C5D-28C4-41CD-8917-B4BA4DE33BD3}" type="pres">
      <dgm:prSet presAssocID="{FB2D72C5-CE21-44AE-8474-F68635797335}" presName="node" presStyleLbl="alignAccFollowNode1" presStyleIdx="7" presStyleCnt="13" custScaleX="133645" custLinFactNeighborX="43610" custLinFactNeighborY="269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C55899-7707-4C7A-B20F-B70A32FDB249}" type="pres">
      <dgm:prSet presAssocID="{2EA9C094-D0DA-48D1-B1F0-2D834A9C5DC1}" presName="vSp" presStyleCnt="0"/>
      <dgm:spPr/>
    </dgm:pt>
    <dgm:pt modelId="{0E2F788C-385F-4B58-A497-D785283A0BD7}" type="pres">
      <dgm:prSet presAssocID="{1F761E32-F71B-4008-BF7A-BDA0C0C66613}" presName="horFlow" presStyleCnt="0"/>
      <dgm:spPr/>
    </dgm:pt>
    <dgm:pt modelId="{8769E442-04A1-43EA-BBA0-C41DA64FF204}" type="pres">
      <dgm:prSet presAssocID="{1F761E32-F71B-4008-BF7A-BDA0C0C66613}" presName="bigChev" presStyleLbl="node1" presStyleIdx="4" presStyleCnt="6"/>
      <dgm:spPr/>
      <dgm:t>
        <a:bodyPr/>
        <a:lstStyle/>
        <a:p>
          <a:endParaRPr lang="es-ES"/>
        </a:p>
      </dgm:t>
    </dgm:pt>
    <dgm:pt modelId="{BE1796FE-A8CE-435C-9278-1DC10C6E4646}" type="pres">
      <dgm:prSet presAssocID="{D4DC4BD6-6ECF-4BA9-9963-7D7C808D8940}" presName="parTrans" presStyleCnt="0"/>
      <dgm:spPr/>
    </dgm:pt>
    <dgm:pt modelId="{88FDCBBD-D8FC-4255-9652-D789BD94AA16}" type="pres">
      <dgm:prSet presAssocID="{9A98A855-B13B-4B8E-8D1B-29EB396F722B}" presName="node" presStyleLbl="alignAccFollowNode1" presStyleIdx="8" presStyleCnt="13" custScaleX="1325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89B89E-19F8-450E-8E37-0FD62625529F}" type="pres">
      <dgm:prSet presAssocID="{3F576C27-3210-4EC2-AFA8-9703353EFDD1}" presName="sibTrans" presStyleCnt="0"/>
      <dgm:spPr/>
    </dgm:pt>
    <dgm:pt modelId="{1D1CE40A-AA01-47D1-916E-98CBFDE4029C}" type="pres">
      <dgm:prSet presAssocID="{D9C0D25A-3748-482D-A60A-69FA70C83603}" presName="node" presStyleLbl="alignAccFollowNode1" presStyleIdx="9" presStyleCnt="13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BE"/>
        </a:p>
      </dgm:t>
    </dgm:pt>
    <dgm:pt modelId="{E7009267-B66A-4496-BE80-BA6B84F09512}" type="pres">
      <dgm:prSet presAssocID="{82F8162B-4B72-4CCE-B7FD-20029258B3DD}" presName="sibTrans" presStyleCnt="0"/>
      <dgm:spPr/>
    </dgm:pt>
    <dgm:pt modelId="{EFAD67E0-5E03-4AF6-A3D0-3D8CB9A26644}" type="pres">
      <dgm:prSet presAssocID="{EAC2EBA8-8151-4598-8239-29FAB9890EFD}" presName="node" presStyleLbl="alignAccFollowNode1" presStyleIdx="10" presStyleCnt="13" custScaleX="1325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3A21C92-69FB-41B9-AA4B-DBE7CD9A43F6}" type="pres">
      <dgm:prSet presAssocID="{1F761E32-F71B-4008-BF7A-BDA0C0C66613}" presName="vSp" presStyleCnt="0"/>
      <dgm:spPr/>
    </dgm:pt>
    <dgm:pt modelId="{F8BE297C-20E2-45F2-B7A0-2BE0C84E30CD}" type="pres">
      <dgm:prSet presAssocID="{8CFC2E3E-8989-458F-9302-71C8618193AC}" presName="horFlow" presStyleCnt="0"/>
      <dgm:spPr/>
    </dgm:pt>
    <dgm:pt modelId="{9A5D0645-3024-4067-8397-8A543A14DB2E}" type="pres">
      <dgm:prSet presAssocID="{8CFC2E3E-8989-458F-9302-71C8618193AC}" presName="bigChev" presStyleLbl="node1" presStyleIdx="5" presStyleCnt="6"/>
      <dgm:spPr/>
      <dgm:t>
        <a:bodyPr/>
        <a:lstStyle/>
        <a:p>
          <a:endParaRPr lang="es-ES"/>
        </a:p>
      </dgm:t>
    </dgm:pt>
    <dgm:pt modelId="{A15DE9AF-05ED-4273-B0E6-DD7B9BFD57D5}" type="pres">
      <dgm:prSet presAssocID="{FE6E9064-FA97-4918-8702-6A6624FDBE7C}" presName="parTrans" presStyleCnt="0"/>
      <dgm:spPr/>
    </dgm:pt>
    <dgm:pt modelId="{177771A9-17E1-4AF7-8A45-B09EDCCFFB00}" type="pres">
      <dgm:prSet presAssocID="{B7FA4BD2-2F3D-433A-85A6-658AF2935822}" presName="node" presStyleLbl="alignAccFollowNode1" presStyleIdx="11" presStyleCnt="13" custScaleX="1325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0CD511-EC8F-43D5-BB49-4CF05D96477E}" type="pres">
      <dgm:prSet presAssocID="{56DD6DB2-204A-47F7-A243-586A312B6884}" presName="sibTrans" presStyleCnt="0"/>
      <dgm:spPr/>
    </dgm:pt>
    <dgm:pt modelId="{57F586A7-44A3-430A-A7BF-A45F9D73DDD6}" type="pres">
      <dgm:prSet presAssocID="{86E4D2CE-E362-4D5F-AC8F-34EB673993AF}" presName="node" presStyleLbl="alignAccFollowNode1" presStyleIdx="12" presStyleCnt="13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fr-BE"/>
        </a:p>
      </dgm:t>
    </dgm:pt>
  </dgm:ptLst>
  <dgm:cxnLst>
    <dgm:cxn modelId="{19401A97-0B62-43CE-AF00-4CE0C10AEDD5}" type="presOf" srcId="{D3FF9CD3-8DB7-44F9-A315-FE71EB7952E3}" destId="{380CDA5C-2B86-4BF8-B9CB-D6C9F470BC12}" srcOrd="0" destOrd="0" presId="urn:microsoft.com/office/officeart/2005/8/layout/lProcess3"/>
    <dgm:cxn modelId="{57437129-490D-40EA-BB21-44E61F737A3B}" type="presOf" srcId="{FB2D72C5-CE21-44AE-8474-F68635797335}" destId="{75546C5D-28C4-41CD-8917-B4BA4DE33BD3}" srcOrd="0" destOrd="0" presId="urn:microsoft.com/office/officeart/2005/8/layout/lProcess3"/>
    <dgm:cxn modelId="{10C9B840-64D2-4274-8BDD-43E9ACBF3FE6}" srcId="{2EA9C094-D0DA-48D1-B1F0-2D834A9C5DC1}" destId="{ECA16B22-560F-4499-B04A-66E66068F6DB}" srcOrd="0" destOrd="0" parTransId="{7C66F345-9B53-47E5-BB96-A17AC8820DA9}" sibTransId="{33FB4500-D787-4770-9706-0CB388D94F6D}"/>
    <dgm:cxn modelId="{A6D896D3-DB30-4C81-8893-EB538F4D424A}" type="presOf" srcId="{1F761E32-F71B-4008-BF7A-BDA0C0C66613}" destId="{8769E442-04A1-43EA-BBA0-C41DA64FF204}" srcOrd="0" destOrd="0" presId="urn:microsoft.com/office/officeart/2005/8/layout/lProcess3"/>
    <dgm:cxn modelId="{70B2F7AE-8B70-43F4-85D0-23DAF4326658}" srcId="{FFC477C3-0867-4026-960F-B82425B8990C}" destId="{636795AD-B08C-4751-BAB3-0CBF0EC7E62A}" srcOrd="0" destOrd="0" parTransId="{9A50B54F-C158-42E1-8E33-6A9215C4D358}" sibTransId="{6F2AF4CC-7DAD-4AD2-9694-26B97F82A2D7}"/>
    <dgm:cxn modelId="{1B791D5D-DEAA-4BD1-9C21-4197C46437F3}" type="presOf" srcId="{86E4D2CE-E362-4D5F-AC8F-34EB673993AF}" destId="{57F586A7-44A3-430A-A7BF-A45F9D73DDD6}" srcOrd="0" destOrd="0" presId="urn:microsoft.com/office/officeart/2005/8/layout/lProcess3"/>
    <dgm:cxn modelId="{04913A1E-BB9D-4449-9145-3638A40D91D9}" type="presOf" srcId="{A75C9D87-BC37-4B96-8055-7F50A2F3F380}" destId="{22D5FFA4-3978-4EA5-936D-716E1E1D6ED9}" srcOrd="0" destOrd="0" presId="urn:microsoft.com/office/officeart/2005/8/layout/lProcess3"/>
    <dgm:cxn modelId="{1B61D6CF-A11C-447D-9BB9-51983BF470AE}" type="presOf" srcId="{2EA9C094-D0DA-48D1-B1F0-2D834A9C5DC1}" destId="{EBE9883D-AF64-4141-B1B8-80E1291C5BEB}" srcOrd="0" destOrd="0" presId="urn:microsoft.com/office/officeart/2005/8/layout/lProcess3"/>
    <dgm:cxn modelId="{C5D6EDE9-3ED9-4C0F-88AF-142E61F9156C}" type="presOf" srcId="{81417DE3-F6A7-4EAA-AB19-91A2B114FD57}" destId="{41E1F82F-7543-403D-B1CD-9F68B421AE46}" srcOrd="0" destOrd="0" presId="urn:microsoft.com/office/officeart/2005/8/layout/lProcess3"/>
    <dgm:cxn modelId="{3C4C993C-58E6-4646-9239-9B9B06E092F0}" type="presOf" srcId="{F4762E06-4833-4DDF-A630-3D04A3AB43AD}" destId="{BE93B166-B79A-48BB-AC23-826C4F5D0377}" srcOrd="0" destOrd="0" presId="urn:microsoft.com/office/officeart/2005/8/layout/lProcess3"/>
    <dgm:cxn modelId="{EBFAC413-C530-4C40-B411-A9C80860BAEA}" type="presOf" srcId="{5B24897E-14C5-4723-9F79-52B435F7C812}" destId="{FEB4BFA4-DF86-4CF9-87BE-9D9A7D6D3C30}" srcOrd="0" destOrd="0" presId="urn:microsoft.com/office/officeart/2005/8/layout/lProcess3"/>
    <dgm:cxn modelId="{8F769CCA-B528-4970-AF73-5E5885DC7765}" type="presOf" srcId="{FFC477C3-0867-4026-960F-B82425B8990C}" destId="{F92DECC8-D5DC-4E57-A5C1-7FD2D0385BC9}" srcOrd="0" destOrd="0" presId="urn:microsoft.com/office/officeart/2005/8/layout/lProcess3"/>
    <dgm:cxn modelId="{FE75EB4E-2EA3-4963-A3C7-9C17BF60DEE9}" type="presOf" srcId="{E4136FFD-5EAD-4BD4-BF0F-C91435812945}" destId="{72DB3C00-84AF-4E1B-9B48-21D964F8208B}" srcOrd="0" destOrd="0" presId="urn:microsoft.com/office/officeart/2005/8/layout/lProcess3"/>
    <dgm:cxn modelId="{59FAAAA0-72A9-46C1-9F8B-C7177B5CC064}" srcId="{FFC477C3-0867-4026-960F-B82425B8990C}" destId="{2EA9C094-D0DA-48D1-B1F0-2D834A9C5DC1}" srcOrd="3" destOrd="0" parTransId="{65724521-5F46-4A0D-8580-C15B3D664067}" sibTransId="{D8548F32-995C-4AE3-8310-71E33909F88E}"/>
    <dgm:cxn modelId="{C613102A-BAF4-4822-8D79-9BB95CEAD139}" type="presOf" srcId="{2E2E19EC-E2CA-4BE1-8044-0C0BFCC3AEC2}" destId="{C654B608-9194-408D-A6A1-4E8FC34BE7EB}" srcOrd="0" destOrd="0" presId="urn:microsoft.com/office/officeart/2005/8/layout/lProcess3"/>
    <dgm:cxn modelId="{8AC1D1BC-ED61-4B12-8BF1-22A375519DA3}" srcId="{FFC477C3-0867-4026-960F-B82425B8990C}" destId="{8CFC2E3E-8989-458F-9302-71C8618193AC}" srcOrd="5" destOrd="0" parTransId="{5F38A7FC-CC60-410A-8407-EAE02F791AC3}" sibTransId="{76E50F6D-F199-4A32-8C10-B6E99C0AA682}"/>
    <dgm:cxn modelId="{E217E0FE-598A-47CC-86BF-BB19AC085337}" srcId="{2E2E19EC-E2CA-4BE1-8044-0C0BFCC3AEC2}" destId="{7EBF827C-C0D5-4296-A3DE-AEACEAAF2F5A}" srcOrd="0" destOrd="0" parTransId="{C9789135-A133-460D-B200-951941D360AC}" sibTransId="{E3397AE9-A0C4-44CD-B0BE-F849451A5448}"/>
    <dgm:cxn modelId="{F3EEC09D-2012-4A3B-8C93-14931AF12FC2}" type="presOf" srcId="{ECA16B22-560F-4499-B04A-66E66068F6DB}" destId="{8977E7B3-5974-4DE6-BDE1-0DD8FB646D23}" srcOrd="0" destOrd="0" presId="urn:microsoft.com/office/officeart/2005/8/layout/lProcess3"/>
    <dgm:cxn modelId="{D0E1507D-9F89-4059-B208-F1979026AC4D}" srcId="{5B24897E-14C5-4723-9F79-52B435F7C812}" destId="{81417DE3-F6A7-4EAA-AB19-91A2B114FD57}" srcOrd="1" destOrd="0" parTransId="{06F5C906-7B24-4033-8DE1-8D33BFABD9E4}" sibTransId="{07513062-A6AF-44EE-9F7D-FD24DDFD381B}"/>
    <dgm:cxn modelId="{7E5CCEDE-0EA8-4C6B-9AF0-34EEC402CC4C}" srcId="{5B24897E-14C5-4723-9F79-52B435F7C812}" destId="{F4762E06-4833-4DDF-A630-3D04A3AB43AD}" srcOrd="0" destOrd="0" parTransId="{57A83C1C-EE37-42FF-9A40-BDA012F073F8}" sibTransId="{70B051B7-8A1B-43A7-8030-33E037A81667}"/>
    <dgm:cxn modelId="{23DBEFC4-89A5-4054-83FC-6B8AED661047}" type="presOf" srcId="{636795AD-B08C-4751-BAB3-0CBF0EC7E62A}" destId="{FC22A309-A053-44AA-A334-504161867D21}" srcOrd="0" destOrd="0" presId="urn:microsoft.com/office/officeart/2005/8/layout/lProcess3"/>
    <dgm:cxn modelId="{58A8B3FF-3BA9-409A-901A-09063903FC69}" srcId="{FFC477C3-0867-4026-960F-B82425B8990C}" destId="{1F761E32-F71B-4008-BF7A-BDA0C0C66613}" srcOrd="4" destOrd="0" parTransId="{83B60A91-224B-4775-B21D-E8B843B4BFE2}" sibTransId="{FF60E246-2025-44AE-931A-DC46625D28F8}"/>
    <dgm:cxn modelId="{1C44C972-A3ED-4045-877D-8C4E41453785}" type="presOf" srcId="{B7FA4BD2-2F3D-433A-85A6-658AF2935822}" destId="{177771A9-17E1-4AF7-8A45-B09EDCCFFB00}" srcOrd="0" destOrd="0" presId="urn:microsoft.com/office/officeart/2005/8/layout/lProcess3"/>
    <dgm:cxn modelId="{DC591540-28DF-4F05-9055-93470CBA9D80}" srcId="{1F761E32-F71B-4008-BF7A-BDA0C0C66613}" destId="{D9C0D25A-3748-482D-A60A-69FA70C83603}" srcOrd="1" destOrd="0" parTransId="{B2770C1D-9D89-4293-B192-A378A81B39A0}" sibTransId="{82F8162B-4B72-4CCE-B7FD-20029258B3DD}"/>
    <dgm:cxn modelId="{821688DB-1D2D-4452-9B0B-E37AA665C94A}" srcId="{1F761E32-F71B-4008-BF7A-BDA0C0C66613}" destId="{9A98A855-B13B-4B8E-8D1B-29EB396F722B}" srcOrd="0" destOrd="0" parTransId="{D4DC4BD6-6ECF-4BA9-9963-7D7C808D8940}" sibTransId="{3F576C27-3210-4EC2-AFA8-9703353EFDD1}"/>
    <dgm:cxn modelId="{43592D0C-10D7-4130-B7DA-C1CAE6645E66}" type="presOf" srcId="{D9C0D25A-3748-482D-A60A-69FA70C83603}" destId="{1D1CE40A-AA01-47D1-916E-98CBFDE4029C}" srcOrd="0" destOrd="0" presId="urn:microsoft.com/office/officeart/2005/8/layout/lProcess3"/>
    <dgm:cxn modelId="{045030F0-297A-4A72-9461-96EDEE4EFE0C}" srcId="{636795AD-B08C-4751-BAB3-0CBF0EC7E62A}" destId="{A75C9D87-BC37-4B96-8055-7F50A2F3F380}" srcOrd="0" destOrd="0" parTransId="{28A5B665-F6D7-4349-8898-439D152B516D}" sibTransId="{73C063B7-A1BD-4B9E-87CF-2C98D3A08FC9}"/>
    <dgm:cxn modelId="{41766D50-88D2-4D5A-898F-F05CE14E696D}" type="presOf" srcId="{8CFC2E3E-8989-458F-9302-71C8618193AC}" destId="{9A5D0645-3024-4067-8397-8A543A14DB2E}" srcOrd="0" destOrd="0" presId="urn:microsoft.com/office/officeart/2005/8/layout/lProcess3"/>
    <dgm:cxn modelId="{D550E87A-9FE3-4CD3-A6BE-10EC22FFD926}" srcId="{8CFC2E3E-8989-458F-9302-71C8618193AC}" destId="{B7FA4BD2-2F3D-433A-85A6-658AF2935822}" srcOrd="0" destOrd="0" parTransId="{FE6E9064-FA97-4918-8702-6A6624FDBE7C}" sibTransId="{56DD6DB2-204A-47F7-A243-586A312B6884}"/>
    <dgm:cxn modelId="{17F53D17-3684-4659-A185-056078E71DF2}" srcId="{2EA9C094-D0DA-48D1-B1F0-2D834A9C5DC1}" destId="{D3FF9CD3-8DB7-44F9-A315-FE71EB7952E3}" srcOrd="1" destOrd="0" parTransId="{1169A736-781F-4D43-8561-7DFE208D1F5D}" sibTransId="{4927268D-F865-4799-9FDE-EA30E86D60F2}"/>
    <dgm:cxn modelId="{B2855321-6369-4024-80E4-30B7842C4B9D}" type="presOf" srcId="{7EBF827C-C0D5-4296-A3DE-AEACEAAF2F5A}" destId="{D31CD983-E375-4DC0-8A80-2271B35EB98D}" srcOrd="0" destOrd="0" presId="urn:microsoft.com/office/officeart/2005/8/layout/lProcess3"/>
    <dgm:cxn modelId="{D6A39505-0390-4B3D-8198-19F3614F5AA6}" srcId="{FFC477C3-0867-4026-960F-B82425B8990C}" destId="{5B24897E-14C5-4723-9F79-52B435F7C812}" srcOrd="1" destOrd="0" parTransId="{9B855BE2-FAC7-454D-A28D-14D9342DDC0F}" sibTransId="{36F07FC0-7FBB-4D42-B56C-7316DB55DCE9}"/>
    <dgm:cxn modelId="{6F4C5A5A-AA19-4B7A-AA8F-BECB51BCFC0E}" srcId="{FFC477C3-0867-4026-960F-B82425B8990C}" destId="{2E2E19EC-E2CA-4BE1-8044-0C0BFCC3AEC2}" srcOrd="2" destOrd="0" parTransId="{F51641DA-54A3-4B93-84EA-4E529AF53C16}" sibTransId="{A40EAA65-ADC6-4553-B3DF-43D22A5588D9}"/>
    <dgm:cxn modelId="{68FAB8F5-4669-46A6-903A-9EA30015C70E}" srcId="{1F761E32-F71B-4008-BF7A-BDA0C0C66613}" destId="{EAC2EBA8-8151-4598-8239-29FAB9890EFD}" srcOrd="2" destOrd="0" parTransId="{0A69642B-4D3E-4420-8397-252E4999DE1C}" sibTransId="{92652564-E1BA-4F99-8D17-94E336943301}"/>
    <dgm:cxn modelId="{27916CCA-BB48-41FE-B49A-D8D167A17DA3}" srcId="{8CFC2E3E-8989-458F-9302-71C8618193AC}" destId="{86E4D2CE-E362-4D5F-AC8F-34EB673993AF}" srcOrd="1" destOrd="0" parTransId="{D2778733-35BC-48CC-8726-F858B041CBA4}" sibTransId="{163A608C-91BD-4678-9AFB-3FDFB5F726B6}"/>
    <dgm:cxn modelId="{0F91EF93-868D-465D-8E33-942ABA3951A9}" type="presOf" srcId="{EAC2EBA8-8151-4598-8239-29FAB9890EFD}" destId="{EFAD67E0-5E03-4AF6-A3D0-3D8CB9A26644}" srcOrd="0" destOrd="0" presId="urn:microsoft.com/office/officeart/2005/8/layout/lProcess3"/>
    <dgm:cxn modelId="{B1846B00-FFA6-4322-8195-2E019FFFA538}" srcId="{2EA9C094-D0DA-48D1-B1F0-2D834A9C5DC1}" destId="{FB2D72C5-CE21-44AE-8474-F68635797335}" srcOrd="2" destOrd="0" parTransId="{9F50C82C-C6EE-45C8-BD29-26F2219C8BFE}" sibTransId="{09264FAE-D06C-494B-B644-5F2EDE6457F4}"/>
    <dgm:cxn modelId="{B11436F1-0550-4ED2-87A7-DAA58CF37462}" srcId="{2E2E19EC-E2CA-4BE1-8044-0C0BFCC3AEC2}" destId="{E4136FFD-5EAD-4BD4-BF0F-C91435812945}" srcOrd="1" destOrd="0" parTransId="{647546F4-1ED4-4F32-A65E-8AC8A2993807}" sibTransId="{10A50B49-328D-4B6B-99F0-D00312AC21BA}"/>
    <dgm:cxn modelId="{870DA595-D3E5-4138-9E7D-510004AD535A}" type="presOf" srcId="{9A98A855-B13B-4B8E-8D1B-29EB396F722B}" destId="{88FDCBBD-D8FC-4255-9652-D789BD94AA16}" srcOrd="0" destOrd="0" presId="urn:microsoft.com/office/officeart/2005/8/layout/lProcess3"/>
    <dgm:cxn modelId="{97CF6CEE-6201-43FF-B6A9-6782F5BA1BC0}" type="presParOf" srcId="{F92DECC8-D5DC-4E57-A5C1-7FD2D0385BC9}" destId="{E969CFA5-582C-44AE-9806-EEE5690F597C}" srcOrd="0" destOrd="0" presId="urn:microsoft.com/office/officeart/2005/8/layout/lProcess3"/>
    <dgm:cxn modelId="{DC1F1A1D-54A9-487D-B641-0D47846EFD0B}" type="presParOf" srcId="{E969CFA5-582C-44AE-9806-EEE5690F597C}" destId="{FC22A309-A053-44AA-A334-504161867D21}" srcOrd="0" destOrd="0" presId="urn:microsoft.com/office/officeart/2005/8/layout/lProcess3"/>
    <dgm:cxn modelId="{A722C061-93CF-4E32-BBE6-8A0CBF7A98A2}" type="presParOf" srcId="{E969CFA5-582C-44AE-9806-EEE5690F597C}" destId="{2250B316-481F-4C3E-8FC9-5CF7DEE14282}" srcOrd="1" destOrd="0" presId="urn:microsoft.com/office/officeart/2005/8/layout/lProcess3"/>
    <dgm:cxn modelId="{A443A4C2-0499-4A3A-9F82-E661F29A979A}" type="presParOf" srcId="{E969CFA5-582C-44AE-9806-EEE5690F597C}" destId="{22D5FFA4-3978-4EA5-936D-716E1E1D6ED9}" srcOrd="2" destOrd="0" presId="urn:microsoft.com/office/officeart/2005/8/layout/lProcess3"/>
    <dgm:cxn modelId="{CF29F700-F4A1-465D-9CD9-F760E7A9196F}" type="presParOf" srcId="{F92DECC8-D5DC-4E57-A5C1-7FD2D0385BC9}" destId="{35047AC1-9583-47EE-895E-6CB6F062A3F9}" srcOrd="1" destOrd="0" presId="urn:microsoft.com/office/officeart/2005/8/layout/lProcess3"/>
    <dgm:cxn modelId="{8AC2FA58-11C7-4BC4-AC00-333AD34E82DB}" type="presParOf" srcId="{F92DECC8-D5DC-4E57-A5C1-7FD2D0385BC9}" destId="{1486A4EB-736B-4657-93AA-B6BB0C6200F8}" srcOrd="2" destOrd="0" presId="urn:microsoft.com/office/officeart/2005/8/layout/lProcess3"/>
    <dgm:cxn modelId="{09C954B9-9F38-4026-8B0A-2EBD776743F5}" type="presParOf" srcId="{1486A4EB-736B-4657-93AA-B6BB0C6200F8}" destId="{FEB4BFA4-DF86-4CF9-87BE-9D9A7D6D3C30}" srcOrd="0" destOrd="0" presId="urn:microsoft.com/office/officeart/2005/8/layout/lProcess3"/>
    <dgm:cxn modelId="{8173C898-2E42-4CFC-A676-9B90E8B6AEA9}" type="presParOf" srcId="{1486A4EB-736B-4657-93AA-B6BB0C6200F8}" destId="{FEA8B62D-1C8F-450E-A4E6-5E68EEF27DF8}" srcOrd="1" destOrd="0" presId="urn:microsoft.com/office/officeart/2005/8/layout/lProcess3"/>
    <dgm:cxn modelId="{6A887454-2E4F-4CC7-951F-6341BA683524}" type="presParOf" srcId="{1486A4EB-736B-4657-93AA-B6BB0C6200F8}" destId="{BE93B166-B79A-48BB-AC23-826C4F5D0377}" srcOrd="2" destOrd="0" presId="urn:microsoft.com/office/officeart/2005/8/layout/lProcess3"/>
    <dgm:cxn modelId="{34DB04C2-342F-4160-BB82-E12D271D7B85}" type="presParOf" srcId="{1486A4EB-736B-4657-93AA-B6BB0C6200F8}" destId="{E27A21E8-B181-4987-A23B-2B876220E7D1}" srcOrd="3" destOrd="0" presId="urn:microsoft.com/office/officeart/2005/8/layout/lProcess3"/>
    <dgm:cxn modelId="{E1A8DCF9-0E7D-4D40-B6B1-634800B4DCC9}" type="presParOf" srcId="{1486A4EB-736B-4657-93AA-B6BB0C6200F8}" destId="{41E1F82F-7543-403D-B1CD-9F68B421AE46}" srcOrd="4" destOrd="0" presId="urn:microsoft.com/office/officeart/2005/8/layout/lProcess3"/>
    <dgm:cxn modelId="{1151BEC0-6C15-44F5-8A8A-2129BED1AD10}" type="presParOf" srcId="{F92DECC8-D5DC-4E57-A5C1-7FD2D0385BC9}" destId="{F3229B52-00F3-4563-B0EC-800D3A421293}" srcOrd="3" destOrd="0" presId="urn:microsoft.com/office/officeart/2005/8/layout/lProcess3"/>
    <dgm:cxn modelId="{DD1F8872-59BA-4320-AAC2-62AD57E36C06}" type="presParOf" srcId="{F92DECC8-D5DC-4E57-A5C1-7FD2D0385BC9}" destId="{A99EF83F-74BF-432D-9ED9-01823B8FFDAC}" srcOrd="4" destOrd="0" presId="urn:microsoft.com/office/officeart/2005/8/layout/lProcess3"/>
    <dgm:cxn modelId="{12B1E8D8-70AE-4893-A8E2-4F1DBB279C89}" type="presParOf" srcId="{A99EF83F-74BF-432D-9ED9-01823B8FFDAC}" destId="{C654B608-9194-408D-A6A1-4E8FC34BE7EB}" srcOrd="0" destOrd="0" presId="urn:microsoft.com/office/officeart/2005/8/layout/lProcess3"/>
    <dgm:cxn modelId="{2DFBBDD2-F41A-43F4-BBDE-BE2B26D32F17}" type="presParOf" srcId="{A99EF83F-74BF-432D-9ED9-01823B8FFDAC}" destId="{F752C746-BECD-4A97-A026-8F90002EABB8}" srcOrd="1" destOrd="0" presId="urn:microsoft.com/office/officeart/2005/8/layout/lProcess3"/>
    <dgm:cxn modelId="{3EB46045-6568-4598-8D3D-903AA5059142}" type="presParOf" srcId="{A99EF83F-74BF-432D-9ED9-01823B8FFDAC}" destId="{D31CD983-E375-4DC0-8A80-2271B35EB98D}" srcOrd="2" destOrd="0" presId="urn:microsoft.com/office/officeart/2005/8/layout/lProcess3"/>
    <dgm:cxn modelId="{9CF1E2A7-F777-40E0-A141-B7831CFA67F9}" type="presParOf" srcId="{A99EF83F-74BF-432D-9ED9-01823B8FFDAC}" destId="{1DDA5FAA-2D74-4CA3-9243-C33AE35DDBC2}" srcOrd="3" destOrd="0" presId="urn:microsoft.com/office/officeart/2005/8/layout/lProcess3"/>
    <dgm:cxn modelId="{8FF93F96-6ECA-4F75-993F-BDA1978F0E50}" type="presParOf" srcId="{A99EF83F-74BF-432D-9ED9-01823B8FFDAC}" destId="{72DB3C00-84AF-4E1B-9B48-21D964F8208B}" srcOrd="4" destOrd="0" presId="urn:microsoft.com/office/officeart/2005/8/layout/lProcess3"/>
    <dgm:cxn modelId="{EF5F71EA-43CB-4E0A-ADD3-9960894505D1}" type="presParOf" srcId="{F92DECC8-D5DC-4E57-A5C1-7FD2D0385BC9}" destId="{C1FAFB7F-C71B-4867-8C4D-673A4FEA57E5}" srcOrd="5" destOrd="0" presId="urn:microsoft.com/office/officeart/2005/8/layout/lProcess3"/>
    <dgm:cxn modelId="{8D5F02DB-8154-4EEE-95F4-B11CF46928CB}" type="presParOf" srcId="{F92DECC8-D5DC-4E57-A5C1-7FD2D0385BC9}" destId="{9989B0D8-9774-4AA7-A76D-3D1B66FAD68E}" srcOrd="6" destOrd="0" presId="urn:microsoft.com/office/officeart/2005/8/layout/lProcess3"/>
    <dgm:cxn modelId="{D2AC20B8-10D2-4854-B80D-8FF02637592C}" type="presParOf" srcId="{9989B0D8-9774-4AA7-A76D-3D1B66FAD68E}" destId="{EBE9883D-AF64-4141-B1B8-80E1291C5BEB}" srcOrd="0" destOrd="0" presId="urn:microsoft.com/office/officeart/2005/8/layout/lProcess3"/>
    <dgm:cxn modelId="{CFDB6AB5-4A0F-4189-841E-F96E7F847526}" type="presParOf" srcId="{9989B0D8-9774-4AA7-A76D-3D1B66FAD68E}" destId="{83018FA2-E832-4746-B194-4D7C5C899829}" srcOrd="1" destOrd="0" presId="urn:microsoft.com/office/officeart/2005/8/layout/lProcess3"/>
    <dgm:cxn modelId="{96BF5F61-F131-4194-8CA6-B7907B415010}" type="presParOf" srcId="{9989B0D8-9774-4AA7-A76D-3D1B66FAD68E}" destId="{8977E7B3-5974-4DE6-BDE1-0DD8FB646D23}" srcOrd="2" destOrd="0" presId="urn:microsoft.com/office/officeart/2005/8/layout/lProcess3"/>
    <dgm:cxn modelId="{CE427EF8-3314-404A-A47D-F6152B17388E}" type="presParOf" srcId="{9989B0D8-9774-4AA7-A76D-3D1B66FAD68E}" destId="{5F48A3D6-8A82-42B6-9205-5C475F35D777}" srcOrd="3" destOrd="0" presId="urn:microsoft.com/office/officeart/2005/8/layout/lProcess3"/>
    <dgm:cxn modelId="{67E1BA21-150F-4399-B35D-477A10CB3B1F}" type="presParOf" srcId="{9989B0D8-9774-4AA7-A76D-3D1B66FAD68E}" destId="{380CDA5C-2B86-4BF8-B9CB-D6C9F470BC12}" srcOrd="4" destOrd="0" presId="urn:microsoft.com/office/officeart/2005/8/layout/lProcess3"/>
    <dgm:cxn modelId="{AABBE1E5-B80F-4501-9FCD-2100D95047FA}" type="presParOf" srcId="{9989B0D8-9774-4AA7-A76D-3D1B66FAD68E}" destId="{608715D9-A2A1-42DC-94B6-0E468A60607C}" srcOrd="5" destOrd="0" presId="urn:microsoft.com/office/officeart/2005/8/layout/lProcess3"/>
    <dgm:cxn modelId="{5A9AE6E9-0282-4E57-9AAB-9B62FEFB5CF6}" type="presParOf" srcId="{9989B0D8-9774-4AA7-A76D-3D1B66FAD68E}" destId="{75546C5D-28C4-41CD-8917-B4BA4DE33BD3}" srcOrd="6" destOrd="0" presId="urn:microsoft.com/office/officeart/2005/8/layout/lProcess3"/>
    <dgm:cxn modelId="{B9875CDE-1066-4082-93B9-8CF07C18E370}" type="presParOf" srcId="{F92DECC8-D5DC-4E57-A5C1-7FD2D0385BC9}" destId="{6AC55899-7707-4C7A-B20F-B70A32FDB249}" srcOrd="7" destOrd="0" presId="urn:microsoft.com/office/officeart/2005/8/layout/lProcess3"/>
    <dgm:cxn modelId="{458F7849-AB7E-4110-A785-63B296232ED5}" type="presParOf" srcId="{F92DECC8-D5DC-4E57-A5C1-7FD2D0385BC9}" destId="{0E2F788C-385F-4B58-A497-D785283A0BD7}" srcOrd="8" destOrd="0" presId="urn:microsoft.com/office/officeart/2005/8/layout/lProcess3"/>
    <dgm:cxn modelId="{9395FD70-2E61-401E-BC76-8B79D510F85F}" type="presParOf" srcId="{0E2F788C-385F-4B58-A497-D785283A0BD7}" destId="{8769E442-04A1-43EA-BBA0-C41DA64FF204}" srcOrd="0" destOrd="0" presId="urn:microsoft.com/office/officeart/2005/8/layout/lProcess3"/>
    <dgm:cxn modelId="{E3B0CE4D-97E5-4FF5-BB28-9B36620301C9}" type="presParOf" srcId="{0E2F788C-385F-4B58-A497-D785283A0BD7}" destId="{BE1796FE-A8CE-435C-9278-1DC10C6E4646}" srcOrd="1" destOrd="0" presId="urn:microsoft.com/office/officeart/2005/8/layout/lProcess3"/>
    <dgm:cxn modelId="{11724506-0F62-430F-8ED7-8A5855B08D88}" type="presParOf" srcId="{0E2F788C-385F-4B58-A497-D785283A0BD7}" destId="{88FDCBBD-D8FC-4255-9652-D789BD94AA16}" srcOrd="2" destOrd="0" presId="urn:microsoft.com/office/officeart/2005/8/layout/lProcess3"/>
    <dgm:cxn modelId="{ECBDF3FC-6EA3-457E-9614-798250FB02BB}" type="presParOf" srcId="{0E2F788C-385F-4B58-A497-D785283A0BD7}" destId="{3A89B89E-19F8-450E-8E37-0FD62625529F}" srcOrd="3" destOrd="0" presId="urn:microsoft.com/office/officeart/2005/8/layout/lProcess3"/>
    <dgm:cxn modelId="{46675340-4C9F-4D15-A110-F0E99F97FC6D}" type="presParOf" srcId="{0E2F788C-385F-4B58-A497-D785283A0BD7}" destId="{1D1CE40A-AA01-47D1-916E-98CBFDE4029C}" srcOrd="4" destOrd="0" presId="urn:microsoft.com/office/officeart/2005/8/layout/lProcess3"/>
    <dgm:cxn modelId="{C65D7203-99E5-4F93-931E-6239C2BC7A15}" type="presParOf" srcId="{0E2F788C-385F-4B58-A497-D785283A0BD7}" destId="{E7009267-B66A-4496-BE80-BA6B84F09512}" srcOrd="5" destOrd="0" presId="urn:microsoft.com/office/officeart/2005/8/layout/lProcess3"/>
    <dgm:cxn modelId="{2F7DADF2-0764-45F5-9824-8F77362A685E}" type="presParOf" srcId="{0E2F788C-385F-4B58-A497-D785283A0BD7}" destId="{EFAD67E0-5E03-4AF6-A3D0-3D8CB9A26644}" srcOrd="6" destOrd="0" presId="urn:microsoft.com/office/officeart/2005/8/layout/lProcess3"/>
    <dgm:cxn modelId="{05FFB906-98B8-4C23-AB7D-F45DCAED0B0E}" type="presParOf" srcId="{F92DECC8-D5DC-4E57-A5C1-7FD2D0385BC9}" destId="{53A21C92-69FB-41B9-AA4B-DBE7CD9A43F6}" srcOrd="9" destOrd="0" presId="urn:microsoft.com/office/officeart/2005/8/layout/lProcess3"/>
    <dgm:cxn modelId="{18B2688F-1397-4105-9989-91DC6F7769C0}" type="presParOf" srcId="{F92DECC8-D5DC-4E57-A5C1-7FD2D0385BC9}" destId="{F8BE297C-20E2-45F2-B7A0-2BE0C84E30CD}" srcOrd="10" destOrd="0" presId="urn:microsoft.com/office/officeart/2005/8/layout/lProcess3"/>
    <dgm:cxn modelId="{9E940041-1D32-4573-A2FD-781B234C8ABB}" type="presParOf" srcId="{F8BE297C-20E2-45F2-B7A0-2BE0C84E30CD}" destId="{9A5D0645-3024-4067-8397-8A543A14DB2E}" srcOrd="0" destOrd="0" presId="urn:microsoft.com/office/officeart/2005/8/layout/lProcess3"/>
    <dgm:cxn modelId="{C4B30F84-58F4-484B-BCE4-00CE903D0D95}" type="presParOf" srcId="{F8BE297C-20E2-45F2-B7A0-2BE0C84E30CD}" destId="{A15DE9AF-05ED-4273-B0E6-DD7B9BFD57D5}" srcOrd="1" destOrd="0" presId="urn:microsoft.com/office/officeart/2005/8/layout/lProcess3"/>
    <dgm:cxn modelId="{376A43A5-EF8A-4E66-946D-2F652911187E}" type="presParOf" srcId="{F8BE297C-20E2-45F2-B7A0-2BE0C84E30CD}" destId="{177771A9-17E1-4AF7-8A45-B09EDCCFFB00}" srcOrd="2" destOrd="0" presId="urn:microsoft.com/office/officeart/2005/8/layout/lProcess3"/>
    <dgm:cxn modelId="{296322DD-35D2-4960-995C-DBE76BB6AF34}" type="presParOf" srcId="{F8BE297C-20E2-45F2-B7A0-2BE0C84E30CD}" destId="{120CD511-EC8F-43D5-BB49-4CF05D96477E}" srcOrd="3" destOrd="0" presId="urn:microsoft.com/office/officeart/2005/8/layout/lProcess3"/>
    <dgm:cxn modelId="{A0BCE644-B86E-413B-8BAF-F50501831B21}" type="presParOf" srcId="{F8BE297C-20E2-45F2-B7A0-2BE0C84E30CD}" destId="{57F586A7-44A3-430A-A7BF-A45F9D73DDD6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2A309-A053-44AA-A334-504161867D21}">
      <dsp:nvSpPr>
        <dsp:cNvPr id="0" name=""/>
        <dsp:cNvSpPr/>
      </dsp:nvSpPr>
      <dsp:spPr>
        <a:xfrm>
          <a:off x="1903281" y="614"/>
          <a:ext cx="1530609" cy="612243"/>
        </a:xfrm>
        <a:prstGeom prst="chevron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</a:t>
          </a:r>
          <a:r>
            <a:rPr lang="es-ES" sz="22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0</a:t>
          </a:r>
          <a:endParaRPr lang="es-ES" sz="22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209403" y="614"/>
        <a:ext cx="918366" cy="612243"/>
      </dsp:txXfrm>
    </dsp:sp>
    <dsp:sp modelId="{22D5FFA4-3978-4EA5-936D-716E1E1D6ED9}">
      <dsp:nvSpPr>
        <dsp:cNvPr id="0" name=""/>
        <dsp:cNvSpPr/>
      </dsp:nvSpPr>
      <dsp:spPr>
        <a:xfrm>
          <a:off x="3234911" y="52654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Glossary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488992" y="52654"/>
        <a:ext cx="1175595" cy="508162"/>
      </dsp:txXfrm>
    </dsp:sp>
    <dsp:sp modelId="{FEB4BFA4-DF86-4CF9-87BE-9D9A7D6D3C30}">
      <dsp:nvSpPr>
        <dsp:cNvPr id="0" name=""/>
        <dsp:cNvSpPr/>
      </dsp:nvSpPr>
      <dsp:spPr>
        <a:xfrm>
          <a:off x="1903281" y="698572"/>
          <a:ext cx="1530609" cy="612243"/>
        </a:xfrm>
        <a:prstGeom prst="chevron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 </a:t>
          </a:r>
          <a:r>
            <a:rPr lang="es-ES" sz="22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1</a:t>
          </a:r>
          <a:endParaRPr lang="es-ES" sz="22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209403" y="698572"/>
        <a:ext cx="918366" cy="612243"/>
      </dsp:txXfrm>
    </dsp:sp>
    <dsp:sp modelId="{BE93B166-B79A-48BB-AC23-826C4F5D0377}">
      <dsp:nvSpPr>
        <dsp:cNvPr id="0" name=""/>
        <dsp:cNvSpPr/>
      </dsp:nvSpPr>
      <dsp:spPr>
        <a:xfrm>
          <a:off x="3234911" y="750612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eAccess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488992" y="750612"/>
        <a:ext cx="1175595" cy="508162"/>
      </dsp:txXfrm>
    </dsp:sp>
    <dsp:sp modelId="{41E1F82F-7543-403D-B1CD-9F68B421AE46}">
      <dsp:nvSpPr>
        <dsp:cNvPr id="0" name=""/>
        <dsp:cNvSpPr/>
      </dsp:nvSpPr>
      <dsp:spPr>
        <a:xfrm>
          <a:off x="4740811" y="750612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eNotification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94892" y="750612"/>
        <a:ext cx="1175595" cy="508162"/>
      </dsp:txXfrm>
    </dsp:sp>
    <dsp:sp modelId="{C654B608-9194-408D-A6A1-4E8FC34BE7EB}">
      <dsp:nvSpPr>
        <dsp:cNvPr id="0" name=""/>
        <dsp:cNvSpPr/>
      </dsp:nvSpPr>
      <dsp:spPr>
        <a:xfrm>
          <a:off x="1903281" y="1396529"/>
          <a:ext cx="1530609" cy="612243"/>
        </a:xfrm>
        <a:prstGeom prst="chevron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</a:t>
          </a:r>
          <a:r>
            <a:rPr lang="es-ES" sz="22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2</a:t>
          </a:r>
          <a:endParaRPr lang="es-ES" sz="22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209403" y="1396529"/>
        <a:ext cx="918366" cy="612243"/>
      </dsp:txXfrm>
    </dsp:sp>
    <dsp:sp modelId="{D31CD983-E375-4DC0-8A80-2271B35EB98D}">
      <dsp:nvSpPr>
        <dsp:cNvPr id="0" name=""/>
        <dsp:cNvSpPr/>
      </dsp:nvSpPr>
      <dsp:spPr>
        <a:xfrm>
          <a:off x="3234911" y="1448570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eSubmission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488992" y="1448570"/>
        <a:ext cx="1175595" cy="508162"/>
      </dsp:txXfrm>
    </dsp:sp>
    <dsp:sp modelId="{72DB3C00-84AF-4E1B-9B48-21D964F8208B}">
      <dsp:nvSpPr>
        <dsp:cNvPr id="0" name=""/>
        <dsp:cNvSpPr/>
      </dsp:nvSpPr>
      <dsp:spPr>
        <a:xfrm>
          <a:off x="4740811" y="1448570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eEvaluation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94892" y="1448570"/>
        <a:ext cx="1175595" cy="508162"/>
      </dsp:txXfrm>
    </dsp:sp>
    <dsp:sp modelId="{EBE9883D-AF64-4141-B1B8-80E1291C5BEB}">
      <dsp:nvSpPr>
        <dsp:cNvPr id="0" name=""/>
        <dsp:cNvSpPr/>
      </dsp:nvSpPr>
      <dsp:spPr>
        <a:xfrm>
          <a:off x="1903281" y="2094487"/>
          <a:ext cx="1530609" cy="612243"/>
        </a:xfrm>
        <a:prstGeom prst="chevron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</a:t>
          </a:r>
          <a:r>
            <a:rPr lang="es-ES" sz="22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3</a:t>
          </a:r>
          <a:endParaRPr lang="es-ES" sz="22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209403" y="2094487"/>
        <a:ext cx="918366" cy="612243"/>
      </dsp:txXfrm>
    </dsp:sp>
    <dsp:sp modelId="{8977E7B3-5974-4DE6-BDE1-0DD8FB646D23}">
      <dsp:nvSpPr>
        <dsp:cNvPr id="0" name=""/>
        <dsp:cNvSpPr/>
      </dsp:nvSpPr>
      <dsp:spPr>
        <a:xfrm>
          <a:off x="3234911" y="2146528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eAwarding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488992" y="2146528"/>
        <a:ext cx="1175595" cy="508162"/>
      </dsp:txXfrm>
    </dsp:sp>
    <dsp:sp modelId="{380CDA5C-2B86-4BF8-B9CB-D6C9F470BC12}">
      <dsp:nvSpPr>
        <dsp:cNvPr id="0" name=""/>
        <dsp:cNvSpPr/>
      </dsp:nvSpPr>
      <dsp:spPr>
        <a:xfrm>
          <a:off x="4740811" y="2146528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eContract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94892" y="2146528"/>
        <a:ext cx="1175595" cy="508162"/>
      </dsp:txXfrm>
    </dsp:sp>
    <dsp:sp modelId="{59AF2F25-C929-4203-9C09-074DC6938151}">
      <dsp:nvSpPr>
        <dsp:cNvPr id="0" name=""/>
        <dsp:cNvSpPr/>
      </dsp:nvSpPr>
      <dsp:spPr>
        <a:xfrm>
          <a:off x="6264697" y="2170361"/>
          <a:ext cx="1707514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eCatalogue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6518778" y="2170361"/>
        <a:ext cx="1199352" cy="508162"/>
      </dsp:txXfrm>
    </dsp:sp>
    <dsp:sp modelId="{8769E442-04A1-43EA-BBA0-C41DA64FF204}">
      <dsp:nvSpPr>
        <dsp:cNvPr id="0" name=""/>
        <dsp:cNvSpPr/>
      </dsp:nvSpPr>
      <dsp:spPr>
        <a:xfrm>
          <a:off x="1903281" y="2792445"/>
          <a:ext cx="1530609" cy="612243"/>
        </a:xfrm>
        <a:prstGeom prst="chevron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</a:t>
          </a:r>
          <a:r>
            <a:rPr lang="es-ES" sz="22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4</a:t>
          </a:r>
          <a:endParaRPr lang="es-ES" sz="22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209403" y="2792445"/>
        <a:ext cx="918366" cy="612243"/>
      </dsp:txXfrm>
    </dsp:sp>
    <dsp:sp modelId="{88FDCBBD-D8FC-4255-9652-D789BD94AA16}">
      <dsp:nvSpPr>
        <dsp:cNvPr id="0" name=""/>
        <dsp:cNvSpPr/>
      </dsp:nvSpPr>
      <dsp:spPr>
        <a:xfrm>
          <a:off x="3234911" y="2844486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Contracts</a:t>
          </a:r>
          <a:r>
            <a:rPr lang="es-ES" sz="1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s-E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Registry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488992" y="2844486"/>
        <a:ext cx="1175595" cy="508162"/>
      </dsp:txXfrm>
    </dsp:sp>
    <dsp:sp modelId="{42C46824-0090-4C86-80F7-3F54A7E38695}">
      <dsp:nvSpPr>
        <dsp:cNvPr id="0" name=""/>
        <dsp:cNvSpPr/>
      </dsp:nvSpPr>
      <dsp:spPr>
        <a:xfrm>
          <a:off x="4740811" y="2844486"/>
          <a:ext cx="1270405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eRequest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94892" y="2844486"/>
        <a:ext cx="762243" cy="508162"/>
      </dsp:txXfrm>
    </dsp:sp>
    <dsp:sp modelId="{EFAD67E0-5E03-4AF6-A3D0-3D8CB9A26644}">
      <dsp:nvSpPr>
        <dsp:cNvPr id="0" name=""/>
        <dsp:cNvSpPr/>
      </dsp:nvSpPr>
      <dsp:spPr>
        <a:xfrm>
          <a:off x="5833360" y="2844486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eOrdering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6087441" y="2844486"/>
        <a:ext cx="1175595" cy="508162"/>
      </dsp:txXfrm>
    </dsp:sp>
    <dsp:sp modelId="{9A5D0645-3024-4067-8397-8A543A14DB2E}">
      <dsp:nvSpPr>
        <dsp:cNvPr id="0" name=""/>
        <dsp:cNvSpPr/>
      </dsp:nvSpPr>
      <dsp:spPr>
        <a:xfrm>
          <a:off x="1903281" y="3490403"/>
          <a:ext cx="1530609" cy="612243"/>
        </a:xfrm>
        <a:prstGeom prst="chevron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</a:t>
          </a:r>
          <a:r>
            <a:rPr lang="es-ES" sz="22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5</a:t>
          </a:r>
          <a:endParaRPr lang="es-ES" sz="22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209403" y="3490403"/>
        <a:ext cx="918366" cy="612243"/>
      </dsp:txXfrm>
    </dsp:sp>
    <dsp:sp modelId="{177771A9-17E1-4AF7-8A45-B09EDCCFFB00}">
      <dsp:nvSpPr>
        <dsp:cNvPr id="0" name=""/>
        <dsp:cNvSpPr/>
      </dsp:nvSpPr>
      <dsp:spPr>
        <a:xfrm>
          <a:off x="3234911" y="3542443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eFulfilment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488992" y="3542443"/>
        <a:ext cx="1175595" cy="508162"/>
      </dsp:txXfrm>
    </dsp:sp>
    <dsp:sp modelId="{4D3B19F3-F424-47BD-B2F2-3DC3F15EBED3}">
      <dsp:nvSpPr>
        <dsp:cNvPr id="0" name=""/>
        <dsp:cNvSpPr/>
      </dsp:nvSpPr>
      <dsp:spPr>
        <a:xfrm>
          <a:off x="4740811" y="3542443"/>
          <a:ext cx="1270405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eInvoicing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94892" y="3542443"/>
        <a:ext cx="762243" cy="508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2A309-A053-44AA-A334-504161867D21}">
      <dsp:nvSpPr>
        <dsp:cNvPr id="0" name=""/>
        <dsp:cNvSpPr/>
      </dsp:nvSpPr>
      <dsp:spPr>
        <a:xfrm>
          <a:off x="1908121" y="614"/>
          <a:ext cx="1530609" cy="612243"/>
        </a:xfrm>
        <a:prstGeom prst="chevron">
          <a:avLst/>
        </a:prstGeom>
        <a:solidFill>
          <a:srgbClr val="0D646D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</a:t>
          </a:r>
          <a:r>
            <a:rPr lang="es-ES" sz="22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0</a:t>
          </a:r>
          <a:endParaRPr lang="es-ES" sz="22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214243" y="614"/>
        <a:ext cx="918366" cy="612243"/>
      </dsp:txXfrm>
    </dsp:sp>
    <dsp:sp modelId="{22D5FFA4-3978-4EA5-936D-716E1E1D6ED9}">
      <dsp:nvSpPr>
        <dsp:cNvPr id="0" name=""/>
        <dsp:cNvSpPr/>
      </dsp:nvSpPr>
      <dsp:spPr>
        <a:xfrm>
          <a:off x="3239751" y="52654"/>
          <a:ext cx="1683757" cy="508162"/>
        </a:xfrm>
        <a:prstGeom prst="chevron">
          <a:avLst/>
        </a:prstGeom>
        <a:solidFill>
          <a:srgbClr val="C4F3F8">
            <a:alpha val="89804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Glossary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493832" y="52654"/>
        <a:ext cx="1175595" cy="508162"/>
      </dsp:txXfrm>
    </dsp:sp>
    <dsp:sp modelId="{FEB4BFA4-DF86-4CF9-87BE-9D9A7D6D3C30}">
      <dsp:nvSpPr>
        <dsp:cNvPr id="0" name=""/>
        <dsp:cNvSpPr/>
      </dsp:nvSpPr>
      <dsp:spPr>
        <a:xfrm>
          <a:off x="1908121" y="698572"/>
          <a:ext cx="1530609" cy="612243"/>
        </a:xfrm>
        <a:prstGeom prst="chevron">
          <a:avLst/>
        </a:prstGeom>
        <a:solidFill>
          <a:srgbClr val="0D646D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 </a:t>
          </a:r>
          <a:r>
            <a:rPr lang="es-ES" sz="22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1</a:t>
          </a:r>
          <a:endParaRPr lang="es-ES" sz="22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214243" y="698572"/>
        <a:ext cx="918366" cy="612243"/>
      </dsp:txXfrm>
    </dsp:sp>
    <dsp:sp modelId="{BE93B166-B79A-48BB-AC23-826C4F5D0377}">
      <dsp:nvSpPr>
        <dsp:cNvPr id="0" name=""/>
        <dsp:cNvSpPr/>
      </dsp:nvSpPr>
      <dsp:spPr>
        <a:xfrm>
          <a:off x="3239751" y="750612"/>
          <a:ext cx="1683757" cy="508162"/>
        </a:xfrm>
        <a:prstGeom prst="chevron">
          <a:avLst/>
        </a:prstGeom>
        <a:solidFill>
          <a:srgbClr val="C4F3F8">
            <a:alpha val="89804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eAccess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493832" y="750612"/>
        <a:ext cx="1175595" cy="508162"/>
      </dsp:txXfrm>
    </dsp:sp>
    <dsp:sp modelId="{41E1F82F-7543-403D-B1CD-9F68B421AE46}">
      <dsp:nvSpPr>
        <dsp:cNvPr id="0" name=""/>
        <dsp:cNvSpPr/>
      </dsp:nvSpPr>
      <dsp:spPr>
        <a:xfrm>
          <a:off x="4745652" y="750612"/>
          <a:ext cx="1683757" cy="508162"/>
        </a:xfrm>
        <a:prstGeom prst="chevron">
          <a:avLst/>
        </a:prstGeom>
        <a:solidFill>
          <a:srgbClr val="C4F3F8">
            <a:alpha val="89804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eNotification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99733" y="750612"/>
        <a:ext cx="1175595" cy="508162"/>
      </dsp:txXfrm>
    </dsp:sp>
    <dsp:sp modelId="{C654B608-9194-408D-A6A1-4E8FC34BE7EB}">
      <dsp:nvSpPr>
        <dsp:cNvPr id="0" name=""/>
        <dsp:cNvSpPr/>
      </dsp:nvSpPr>
      <dsp:spPr>
        <a:xfrm>
          <a:off x="1908121" y="1396529"/>
          <a:ext cx="1530609" cy="612243"/>
        </a:xfrm>
        <a:prstGeom prst="chevron">
          <a:avLst/>
        </a:prstGeom>
        <a:solidFill>
          <a:srgbClr val="ED7D31">
            <a:lumMod val="7500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</a:t>
          </a:r>
          <a:r>
            <a:rPr lang="es-ES" sz="22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2</a:t>
          </a:r>
          <a:endParaRPr lang="es-ES" sz="22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214243" y="1396529"/>
        <a:ext cx="918366" cy="612243"/>
      </dsp:txXfrm>
    </dsp:sp>
    <dsp:sp modelId="{D31CD983-E375-4DC0-8A80-2271B35EB98D}">
      <dsp:nvSpPr>
        <dsp:cNvPr id="0" name=""/>
        <dsp:cNvSpPr/>
      </dsp:nvSpPr>
      <dsp:spPr>
        <a:xfrm>
          <a:off x="3239751" y="1448570"/>
          <a:ext cx="1683757" cy="508162"/>
        </a:xfrm>
        <a:prstGeom prst="chevron">
          <a:avLst/>
        </a:prstGeom>
        <a:solidFill>
          <a:srgbClr val="FCE7D8"/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eSubmission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493832" y="1448570"/>
        <a:ext cx="1175595" cy="508162"/>
      </dsp:txXfrm>
    </dsp:sp>
    <dsp:sp modelId="{72DB3C00-84AF-4E1B-9B48-21D964F8208B}">
      <dsp:nvSpPr>
        <dsp:cNvPr id="0" name=""/>
        <dsp:cNvSpPr/>
      </dsp:nvSpPr>
      <dsp:spPr>
        <a:xfrm>
          <a:off x="4745652" y="1448570"/>
          <a:ext cx="1683757" cy="508162"/>
        </a:xfrm>
        <a:prstGeom prst="chevron">
          <a:avLst/>
        </a:prstGeom>
        <a:solidFill>
          <a:srgbClr val="FCE7D8"/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eEvaluation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99733" y="1448570"/>
        <a:ext cx="1175595" cy="508162"/>
      </dsp:txXfrm>
    </dsp:sp>
    <dsp:sp modelId="{EBE9883D-AF64-4141-B1B8-80E1291C5BEB}">
      <dsp:nvSpPr>
        <dsp:cNvPr id="0" name=""/>
        <dsp:cNvSpPr/>
      </dsp:nvSpPr>
      <dsp:spPr>
        <a:xfrm>
          <a:off x="1908121" y="2094487"/>
          <a:ext cx="1530609" cy="612243"/>
        </a:xfrm>
        <a:prstGeom prst="chevron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</a:t>
          </a:r>
          <a:r>
            <a:rPr lang="es-ES" sz="22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3</a:t>
          </a:r>
          <a:endParaRPr lang="es-ES" sz="22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214243" y="2094487"/>
        <a:ext cx="918366" cy="612243"/>
      </dsp:txXfrm>
    </dsp:sp>
    <dsp:sp modelId="{8977E7B3-5974-4DE6-BDE1-0DD8FB646D23}">
      <dsp:nvSpPr>
        <dsp:cNvPr id="0" name=""/>
        <dsp:cNvSpPr/>
      </dsp:nvSpPr>
      <dsp:spPr>
        <a:xfrm>
          <a:off x="3239751" y="2146528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eAwarding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493832" y="2146528"/>
        <a:ext cx="1175595" cy="508162"/>
      </dsp:txXfrm>
    </dsp:sp>
    <dsp:sp modelId="{380CDA5C-2B86-4BF8-B9CB-D6C9F470BC12}">
      <dsp:nvSpPr>
        <dsp:cNvPr id="0" name=""/>
        <dsp:cNvSpPr/>
      </dsp:nvSpPr>
      <dsp:spPr>
        <a:xfrm>
          <a:off x="4745652" y="2146528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eContract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99733" y="2146528"/>
        <a:ext cx="1175595" cy="508162"/>
      </dsp:txXfrm>
    </dsp:sp>
    <dsp:sp modelId="{75546C5D-28C4-41CD-8917-B4BA4DE33BD3}">
      <dsp:nvSpPr>
        <dsp:cNvPr id="0" name=""/>
        <dsp:cNvSpPr/>
      </dsp:nvSpPr>
      <dsp:spPr>
        <a:xfrm>
          <a:off x="6329116" y="2160238"/>
          <a:ext cx="1697833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eCatalogue</a:t>
          </a:r>
          <a:endParaRPr lang="es-ES" sz="14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6583197" y="2160238"/>
        <a:ext cx="1189671" cy="508162"/>
      </dsp:txXfrm>
    </dsp:sp>
    <dsp:sp modelId="{8769E442-04A1-43EA-BBA0-C41DA64FF204}">
      <dsp:nvSpPr>
        <dsp:cNvPr id="0" name=""/>
        <dsp:cNvSpPr/>
      </dsp:nvSpPr>
      <dsp:spPr>
        <a:xfrm>
          <a:off x="1908121" y="2792445"/>
          <a:ext cx="1530609" cy="612243"/>
        </a:xfrm>
        <a:prstGeom prst="chevron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</a:t>
          </a:r>
          <a:r>
            <a:rPr lang="es-ES" sz="22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4</a:t>
          </a:r>
          <a:endParaRPr lang="es-ES" sz="22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214243" y="2792445"/>
        <a:ext cx="918366" cy="612243"/>
      </dsp:txXfrm>
    </dsp:sp>
    <dsp:sp modelId="{88FDCBBD-D8FC-4255-9652-D789BD94AA16}">
      <dsp:nvSpPr>
        <dsp:cNvPr id="0" name=""/>
        <dsp:cNvSpPr/>
      </dsp:nvSpPr>
      <dsp:spPr>
        <a:xfrm>
          <a:off x="3239751" y="2844486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Contracts</a:t>
          </a:r>
          <a:r>
            <a:rPr lang="es-ES" sz="1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s-E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Registry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493832" y="2844486"/>
        <a:ext cx="1175595" cy="508162"/>
      </dsp:txXfrm>
    </dsp:sp>
    <dsp:sp modelId="{1D1CE40A-AA01-47D1-916E-98CBFDE4029C}">
      <dsp:nvSpPr>
        <dsp:cNvPr id="0" name=""/>
        <dsp:cNvSpPr/>
      </dsp:nvSpPr>
      <dsp:spPr>
        <a:xfrm>
          <a:off x="4745652" y="2844486"/>
          <a:ext cx="1270405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eRequest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99733" y="2844486"/>
        <a:ext cx="762243" cy="508162"/>
      </dsp:txXfrm>
    </dsp:sp>
    <dsp:sp modelId="{EFAD67E0-5E03-4AF6-A3D0-3D8CB9A26644}">
      <dsp:nvSpPr>
        <dsp:cNvPr id="0" name=""/>
        <dsp:cNvSpPr/>
      </dsp:nvSpPr>
      <dsp:spPr>
        <a:xfrm>
          <a:off x="5838201" y="2844486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eOrdering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6092282" y="2844486"/>
        <a:ext cx="1175595" cy="508162"/>
      </dsp:txXfrm>
    </dsp:sp>
    <dsp:sp modelId="{9A5D0645-3024-4067-8397-8A543A14DB2E}">
      <dsp:nvSpPr>
        <dsp:cNvPr id="0" name=""/>
        <dsp:cNvSpPr/>
      </dsp:nvSpPr>
      <dsp:spPr>
        <a:xfrm>
          <a:off x="1908121" y="3490403"/>
          <a:ext cx="1530609" cy="612243"/>
        </a:xfrm>
        <a:prstGeom prst="chevron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Phase</a:t>
          </a:r>
          <a:r>
            <a:rPr lang="es-ES" sz="22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5</a:t>
          </a:r>
          <a:endParaRPr lang="es-ES" sz="22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214243" y="3490403"/>
        <a:ext cx="918366" cy="612243"/>
      </dsp:txXfrm>
    </dsp:sp>
    <dsp:sp modelId="{177771A9-17E1-4AF7-8A45-B09EDCCFFB00}">
      <dsp:nvSpPr>
        <dsp:cNvPr id="0" name=""/>
        <dsp:cNvSpPr/>
      </dsp:nvSpPr>
      <dsp:spPr>
        <a:xfrm>
          <a:off x="3239751" y="3542443"/>
          <a:ext cx="1683757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eFulfilment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493832" y="3542443"/>
        <a:ext cx="1175595" cy="508162"/>
      </dsp:txXfrm>
    </dsp:sp>
    <dsp:sp modelId="{57F586A7-44A3-430A-A7BF-A45F9D73DDD6}">
      <dsp:nvSpPr>
        <dsp:cNvPr id="0" name=""/>
        <dsp:cNvSpPr/>
      </dsp:nvSpPr>
      <dsp:spPr>
        <a:xfrm>
          <a:off x="4745652" y="3542443"/>
          <a:ext cx="1270405" cy="508162"/>
        </a:xfrm>
        <a:prstGeom prst="chevron">
          <a:avLst/>
        </a:prstGeom>
        <a:solidFill>
          <a:srgbClr val="44546A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eInvoicing</a:t>
          </a:r>
          <a:endParaRPr lang="es-E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99733" y="3542443"/>
        <a:ext cx="762243" cy="508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B37A32D2-1C11-458F-9AFC-B66E81994512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210D8F6-1485-459C-A1AD-7BC985C0B9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733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D8F6-1485-459C-A1AD-7BC985C0B97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862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D8F6-1485-459C-A1AD-7BC985C0B97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786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D8F6-1485-459C-A1AD-7BC985C0B97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480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D8F6-1485-459C-A1AD-7BC985C0B97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24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D8F6-1485-459C-A1AD-7BC985C0B97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069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D8F6-1485-459C-A1AD-7BC985C0B97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348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D8F6-1485-459C-A1AD-7BC985C0B97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23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D8F6-1485-459C-A1AD-7BC985C0B97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02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D8F6-1485-459C-A1AD-7BC985C0B97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162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D8F6-1485-459C-A1AD-7BC985C0B97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607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D8F6-1485-459C-A1AD-7BC985C0B97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29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D8F6-1485-459C-A1AD-7BC985C0B97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21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D8F6-1485-459C-A1AD-7BC985C0B97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07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D8F6-1485-459C-A1AD-7BC985C0B97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78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D8F6-1485-459C-A1AD-7BC985C0B97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7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D8F6-1485-459C-A1AD-7BC985C0B97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42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D8F6-1485-459C-A1AD-7BC985C0B97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22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D8F6-1485-459C-A1AD-7BC985C0B97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93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D8F6-1485-459C-A1AD-7BC985C0B97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8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lan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6350"/>
            <a:ext cx="9158288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65425" y="3295650"/>
            <a:ext cx="5830888" cy="1298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ts val="3200"/>
              </a:lnSpc>
              <a:defRPr sz="3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65425" y="3789363"/>
            <a:ext cx="5838825" cy="175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ts val="2000"/>
              </a:lnSpc>
              <a:buFont typeface="Wingdings" pitchFamily="2" charset="2"/>
              <a:buNone/>
              <a:defRPr>
                <a:solidFill>
                  <a:srgbClr val="36AADE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172708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3333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19B38-E211-4021-803F-F92967844DB8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rgbClr val="333399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169324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70563" y="744538"/>
            <a:ext cx="1754187" cy="5400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744538"/>
            <a:ext cx="51149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3333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981F6-FA73-4C1E-9E10-9BB8A6630471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rgbClr val="333399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420948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3333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0EC66-21F0-4F7D-A9BB-9B30C09E5FF3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rgbClr val="333399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50408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3333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CAD6C-B242-45CA-BBE8-3D65867C2AE6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rgbClr val="333399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41291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619250"/>
            <a:ext cx="34337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9400" y="1619250"/>
            <a:ext cx="34353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3333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1AA55-7434-4030-AF58-C604D9EA2945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rgbClr val="333399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153913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333399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183F8-67BE-4999-AFBD-D9C100EC8280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rgbClr val="333399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199494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333399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03924-1447-47BC-B405-1E579000DA08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rgbClr val="333399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297694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333399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B00C7-F5F5-4071-81EB-222E1308BD75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rgbClr val="333399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319981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3333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0E9A9-68EB-4555-AF21-927B860CD329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rgbClr val="333399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218706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3333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25A8B-F41F-4936-9807-241ABF1FDC71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rgbClr val="333399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411581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aster blan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44538"/>
            <a:ext cx="7021512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19250"/>
            <a:ext cx="702151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0538" y="61801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3399"/>
                </a:solidFill>
                <a:ea typeface="ＭＳ Ｐゴシック" pitchFamily="-106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40650" y="620713"/>
            <a:ext cx="1152525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650" y="442913"/>
            <a:ext cx="9715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ADD6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F78784-FB16-40BA-83A8-F6BEA2BAEB7D}" type="slidenum">
              <a:rPr lang="en-GB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GB">
                <a:solidFill>
                  <a:srgbClr val="333399"/>
                </a:solidFill>
                <a:latin typeface="Arial" charset="0"/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87513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spcBef>
          <a:spcPts val="600"/>
        </a:spcBef>
        <a:spcAft>
          <a:spcPct val="0"/>
        </a:spcAft>
        <a:buFont typeface="Wingdings" pitchFamily="2" charset="2"/>
        <a:buChar char="n"/>
        <a:defRPr>
          <a:solidFill>
            <a:srgbClr val="5F5F5F"/>
          </a:solidFill>
          <a:latin typeface="+mn-lt"/>
          <a:ea typeface="+mn-ea"/>
          <a:cs typeface="+mn-cs"/>
        </a:defRPr>
      </a:lvl1pPr>
      <a:lvl2pPr marL="457200" indent="-217488" algn="l" rtl="0" eaLnBrk="1" fontAlgn="base" hangingPunct="1">
        <a:spcBef>
          <a:spcPts val="400"/>
        </a:spcBef>
        <a:spcAft>
          <a:spcPct val="0"/>
        </a:spcAft>
        <a:buFont typeface="Wingdings" pitchFamily="2" charset="2"/>
        <a:buChar char="§"/>
        <a:defRPr>
          <a:solidFill>
            <a:srgbClr val="5F5F5F"/>
          </a:solidFill>
          <a:latin typeface="+mn-lt"/>
        </a:defRPr>
      </a:lvl2pPr>
      <a:lvl3pPr marL="979488" indent="-174625" algn="l" rtl="0" eaLnBrk="1" fontAlgn="base" hangingPunct="1">
        <a:spcBef>
          <a:spcPts val="4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</a:defRPr>
      </a:lvl3pPr>
      <a:lvl4pPr marL="1393825" indent="-141288" algn="l" rtl="0" eaLnBrk="1" fontAlgn="base" hangingPunct="1">
        <a:spcBef>
          <a:spcPts val="400"/>
        </a:spcBef>
        <a:spcAft>
          <a:spcPct val="0"/>
        </a:spcAft>
        <a:buChar char="–"/>
        <a:defRPr sz="1600">
          <a:solidFill>
            <a:srgbClr val="5F5F5F"/>
          </a:solidFill>
          <a:latin typeface="+mn-lt"/>
        </a:defRPr>
      </a:lvl4pPr>
      <a:lvl5pPr marL="1862138" indent="-163513" algn="l" rtl="0" eaLnBrk="1" fontAlgn="base" hangingPunct="1">
        <a:spcBef>
          <a:spcPts val="300"/>
        </a:spcBef>
        <a:spcAft>
          <a:spcPct val="0"/>
        </a:spcAft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319338" indent="-163513" algn="l" rtl="0" eaLnBrk="1" fontAlgn="base" hangingPunct="1">
        <a:spcBef>
          <a:spcPts val="300"/>
        </a:spcBef>
        <a:spcAft>
          <a:spcPct val="0"/>
        </a:spcAft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776538" indent="-163513" algn="l" rtl="0" eaLnBrk="1" fontAlgn="base" hangingPunct="1">
        <a:spcBef>
          <a:spcPts val="300"/>
        </a:spcBef>
        <a:spcAft>
          <a:spcPct val="0"/>
        </a:spcAft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233738" indent="-163513" algn="l" rtl="0" eaLnBrk="1" fontAlgn="base" hangingPunct="1">
        <a:spcBef>
          <a:spcPts val="300"/>
        </a:spcBef>
        <a:spcAft>
          <a:spcPct val="0"/>
        </a:spcAft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690938" indent="-163513" algn="l" rtl="0" eaLnBrk="1" fontAlgn="base" hangingPunct="1">
        <a:spcBef>
          <a:spcPts val="300"/>
        </a:spcBef>
        <a:spcAft>
          <a:spcPct val="0"/>
        </a:spcAft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99792" y="3770312"/>
            <a:ext cx="5110808" cy="1298575"/>
          </a:xfrm>
        </p:spPr>
        <p:txBody>
          <a:bodyPr/>
          <a:lstStyle/>
          <a:p>
            <a:r>
              <a:rPr lang="fr-BE" sz="3200" b="1" dirty="0" err="1"/>
              <a:t>eProcurement</a:t>
            </a:r>
            <a:r>
              <a:rPr lang="fr-BE" sz="3200" b="1" dirty="0"/>
              <a:t> </a:t>
            </a:r>
            <a:r>
              <a:rPr lang="fr-BE" sz="3200" b="1" dirty="0" err="1" smtClean="0"/>
              <a:t>ontology</a:t>
            </a:r>
            <a:r>
              <a:rPr lang="fr-BE" sz="3200" b="1" dirty="0" smtClean="0"/>
              <a:t/>
            </a:r>
            <a:br>
              <a:rPr lang="fr-BE" sz="3200" b="1" dirty="0" smtClean="0"/>
            </a:br>
            <a:r>
              <a:rPr lang="en-US" altLang="fr-FR" sz="1800" dirty="0" smtClean="0">
                <a:solidFill>
                  <a:srgbClr val="339933"/>
                </a:solidFill>
                <a:latin typeface="Trebuchet MS" pitchFamily="34" charset="0"/>
              </a:rPr>
              <a:t>8</a:t>
            </a:r>
            <a:r>
              <a:rPr lang="en-US" altLang="fr-FR" sz="1800" baseline="30000" dirty="0" smtClean="0">
                <a:solidFill>
                  <a:srgbClr val="339933"/>
                </a:solidFill>
                <a:latin typeface="Trebuchet MS" pitchFamily="34" charset="0"/>
              </a:rPr>
              <a:t>th</a:t>
            </a:r>
            <a:r>
              <a:rPr lang="en-US" altLang="fr-FR" sz="1800" dirty="0" smtClean="0">
                <a:solidFill>
                  <a:srgbClr val="339933"/>
                </a:solidFill>
                <a:latin typeface="Trebuchet MS" pitchFamily="34" charset="0"/>
              </a:rPr>
              <a:t> </a:t>
            </a:r>
            <a:r>
              <a:rPr lang="en-US" altLang="fr-FR" sz="1800" dirty="0">
                <a:solidFill>
                  <a:srgbClr val="339933"/>
                </a:solidFill>
                <a:latin typeface="Trebuchet MS" pitchFamily="34" charset="0"/>
              </a:rPr>
              <a:t>Working group meeting</a:t>
            </a:r>
            <a:r>
              <a:rPr lang="en-US" altLang="fr-FR" sz="3200" dirty="0">
                <a:solidFill>
                  <a:srgbClr val="339933"/>
                </a:solidFill>
                <a:latin typeface="Trebuchet MS" pitchFamily="34" charset="0"/>
              </a:rPr>
              <a:t/>
            </a:r>
            <a:br>
              <a:rPr lang="en-US" altLang="fr-FR" sz="3200" dirty="0">
                <a:solidFill>
                  <a:srgbClr val="339933"/>
                </a:solidFill>
                <a:latin typeface="Trebuchet MS" pitchFamily="34" charset="0"/>
              </a:rPr>
            </a:br>
            <a:r>
              <a:rPr lang="en-GB" altLang="en-US" sz="1800" dirty="0" err="1" smtClean="0"/>
              <a:t>eSubmission</a:t>
            </a:r>
            <a:r>
              <a:rPr lang="en-GB" altLang="en-US" sz="1800" dirty="0" smtClean="0"/>
              <a:t> and </a:t>
            </a:r>
            <a:r>
              <a:rPr lang="en-GB" altLang="en-US" sz="1800" dirty="0" err="1" smtClean="0"/>
              <a:t>eEvaluation</a:t>
            </a:r>
            <a:r>
              <a:rPr lang="en-GB" altLang="en-US" sz="1800" dirty="0" smtClean="0"/>
              <a:t/>
            </a:r>
            <a:br>
              <a:rPr lang="en-GB" altLang="en-US" sz="1800" dirty="0" smtClean="0"/>
            </a:br>
            <a:endParaRPr lang="en-US" altLang="en-US" sz="1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48400" y="4419600"/>
            <a:ext cx="2355850" cy="1752600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sz="1200" dirty="0" smtClean="0"/>
              <a:t>Luxembourg</a:t>
            </a:r>
            <a:r>
              <a:rPr lang="en-GB" sz="1200" dirty="0"/>
              <a:t>, </a:t>
            </a:r>
            <a:r>
              <a:rPr lang="en-GB" sz="1200" dirty="0" smtClean="0"/>
              <a:t>2019-02-12+13</a:t>
            </a:r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1485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390802" y="692696"/>
            <a:ext cx="7038325" cy="41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1" hangingPunct="1">
              <a:defRPr sz="2400" b="1" ker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2pPr>
            <a:lvl3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3pPr>
            <a:lvl4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4pPr>
            <a:lvl5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r>
              <a:rPr lang="fr-BE" dirty="0" err="1" smtClean="0"/>
              <a:t>eEvaluation</a:t>
            </a:r>
            <a:r>
              <a:rPr lang="fr-BE" dirty="0" smtClean="0"/>
              <a:t>: </a:t>
            </a:r>
            <a:r>
              <a:rPr lang="fr-BE" dirty="0" err="1" smtClean="0"/>
              <a:t>Procurement</a:t>
            </a:r>
            <a:r>
              <a:rPr lang="fr-BE" dirty="0" smtClean="0"/>
              <a:t> </a:t>
            </a:r>
            <a:r>
              <a:rPr lang="fr-BE" dirty="0" err="1" smtClean="0"/>
              <a:t>Criteria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110754"/>
            <a:ext cx="7703488" cy="558981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47565" y="1196752"/>
            <a:ext cx="4928491" cy="3168352"/>
            <a:chOff x="147565" y="1196752"/>
            <a:chExt cx="4928491" cy="3168352"/>
          </a:xfrm>
        </p:grpSpPr>
        <p:sp>
          <p:nvSpPr>
            <p:cNvPr id="3" name="Rounded Rectangle 2"/>
            <p:cNvSpPr/>
            <p:nvPr/>
          </p:nvSpPr>
          <p:spPr>
            <a:xfrm>
              <a:off x="1115616" y="1196752"/>
              <a:ext cx="3960440" cy="3168352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147565" y="1497583"/>
              <a:ext cx="1152128" cy="360040"/>
            </a:xfrm>
            <a:prstGeom prst="foldedCorner">
              <a:avLst/>
            </a:prstGeom>
            <a:solidFill>
              <a:schemeClr val="bg1"/>
            </a:solidFill>
            <a:ln cmpd="tri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ESPD </a:t>
              </a:r>
              <a:r>
                <a:rPr lang="es-ES" sz="1100" dirty="0" err="1" smtClean="0">
                  <a:solidFill>
                    <a:schemeClr val="tx1"/>
                  </a:solidFill>
                </a:rPr>
                <a:t>Request</a:t>
              </a:r>
              <a:endParaRPr lang="es-ES" sz="11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504" y="4005064"/>
            <a:ext cx="4752528" cy="2376264"/>
            <a:chOff x="107504" y="4005064"/>
            <a:chExt cx="4752528" cy="2376264"/>
          </a:xfrm>
        </p:grpSpPr>
        <p:sp>
          <p:nvSpPr>
            <p:cNvPr id="4" name="L-Shape 3"/>
            <p:cNvSpPr/>
            <p:nvPr/>
          </p:nvSpPr>
          <p:spPr>
            <a:xfrm>
              <a:off x="1043608" y="4005064"/>
              <a:ext cx="3816424" cy="2376264"/>
            </a:xfrm>
            <a:prstGeom prst="corner">
              <a:avLst>
                <a:gd name="adj1" fmla="val 73249"/>
                <a:gd name="adj2" fmla="val 50000"/>
              </a:avLst>
            </a:prstGeom>
            <a:solidFill>
              <a:schemeClr val="accent1">
                <a:alpha val="1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107504" y="5085184"/>
              <a:ext cx="1152128" cy="360040"/>
            </a:xfrm>
            <a:prstGeom prst="foldedCorner">
              <a:avLst/>
            </a:prstGeom>
            <a:solidFill>
              <a:schemeClr val="bg1"/>
            </a:solidFill>
            <a:ln cmpd="tri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 smtClean="0">
                  <a:solidFill>
                    <a:schemeClr val="tx1"/>
                  </a:solidFill>
                </a:rPr>
                <a:t>Award</a:t>
              </a:r>
              <a:r>
                <a:rPr lang="es-ES" sz="1100" dirty="0" smtClean="0">
                  <a:solidFill>
                    <a:schemeClr val="tx1"/>
                  </a:solidFill>
                </a:rPr>
                <a:t> </a:t>
              </a:r>
              <a:r>
                <a:rPr lang="es-ES" sz="1100" dirty="0" err="1" smtClean="0">
                  <a:solidFill>
                    <a:schemeClr val="tx1"/>
                  </a:solidFill>
                </a:rPr>
                <a:t>Criteria</a:t>
              </a:r>
              <a:endParaRPr lang="es-ES" sz="11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27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n 63"/>
          <p:cNvPicPr>
            <a:picLocks noChangeAspect="1"/>
          </p:cNvPicPr>
          <p:nvPr/>
        </p:nvPicPr>
        <p:blipFill rotWithShape="1">
          <a:blip r:embed="rId3"/>
          <a:srcRect l="18417"/>
          <a:stretch/>
        </p:blipFill>
        <p:spPr>
          <a:xfrm>
            <a:off x="4716016" y="982297"/>
            <a:ext cx="4210968" cy="268184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390802" y="692696"/>
            <a:ext cx="7038325" cy="41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1" hangingPunct="1">
              <a:defRPr sz="2400" b="1" ker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2pPr>
            <a:lvl3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3pPr>
            <a:lvl4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4pPr>
            <a:lvl5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r>
              <a:rPr lang="fr-BE" dirty="0" err="1" smtClean="0"/>
              <a:t>eEvaluation</a:t>
            </a:r>
            <a:r>
              <a:rPr lang="fr-BE" dirty="0" smtClean="0"/>
              <a:t>: </a:t>
            </a:r>
            <a:r>
              <a:rPr lang="fr-BE" dirty="0" err="1" smtClean="0"/>
              <a:t>Procurement</a:t>
            </a:r>
            <a:r>
              <a:rPr lang="fr-BE" dirty="0" smtClean="0"/>
              <a:t> </a:t>
            </a:r>
            <a:r>
              <a:rPr lang="fr-BE" dirty="0" err="1" smtClean="0"/>
              <a:t>Criteria</a:t>
            </a:r>
            <a:endParaRPr lang="en-GB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33" y="2276872"/>
            <a:ext cx="6227192" cy="4339822"/>
          </a:xfrm>
          <a:prstGeom prst="rect">
            <a:avLst/>
          </a:prstGeom>
        </p:spPr>
      </p:pic>
      <p:sp>
        <p:nvSpPr>
          <p:cNvPr id="62" name="Rectángulo redondeado 61"/>
          <p:cNvSpPr/>
          <p:nvPr/>
        </p:nvSpPr>
        <p:spPr>
          <a:xfrm>
            <a:off x="6854860" y="1340768"/>
            <a:ext cx="1821596" cy="72008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redondeado 64"/>
          <p:cNvSpPr/>
          <p:nvPr/>
        </p:nvSpPr>
        <p:spPr>
          <a:xfrm>
            <a:off x="4764661" y="2564904"/>
            <a:ext cx="1368593" cy="30538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0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390802" y="692696"/>
            <a:ext cx="7038325" cy="41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1" hangingPunct="1">
              <a:defRPr sz="2400" b="1" ker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2pPr>
            <a:lvl3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3pPr>
            <a:lvl4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4pPr>
            <a:lvl5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r>
              <a:rPr lang="fr-BE" dirty="0" err="1" smtClean="0"/>
              <a:t>eEvaluation</a:t>
            </a:r>
            <a:r>
              <a:rPr lang="fr-BE" dirty="0" smtClean="0"/>
              <a:t>: Evaluation Result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4" y="1112675"/>
            <a:ext cx="8338661" cy="577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390802" y="692696"/>
            <a:ext cx="7038325" cy="41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1" hangingPunct="1">
              <a:defRPr sz="2400" b="1" ker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2pPr>
            <a:lvl3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3pPr>
            <a:lvl4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4pPr>
            <a:lvl5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r>
              <a:rPr lang="fr-BE" dirty="0" err="1" smtClean="0"/>
              <a:t>eEvaluation</a:t>
            </a:r>
            <a:r>
              <a:rPr lang="fr-BE" dirty="0" smtClean="0"/>
              <a:t>: Evaluation Result (</a:t>
            </a:r>
            <a:r>
              <a:rPr lang="fr-BE" dirty="0" err="1" smtClean="0"/>
              <a:t>simplified</a:t>
            </a:r>
            <a:r>
              <a:rPr lang="fr-BE" dirty="0" smtClean="0"/>
              <a:t>)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1124744"/>
            <a:ext cx="7416824" cy="56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6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390802" y="692696"/>
            <a:ext cx="7038325" cy="41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1" hangingPunct="1">
              <a:defRPr sz="2400" b="1" ker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2pPr>
            <a:lvl3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3pPr>
            <a:lvl4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4pPr>
            <a:lvl5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r>
              <a:rPr lang="fr-BE" dirty="0" err="1" smtClean="0"/>
              <a:t>eEvaluation</a:t>
            </a:r>
            <a:r>
              <a:rPr lang="fr-BE" dirty="0" smtClean="0"/>
              <a:t>: challenges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98955" y="1508586"/>
            <a:ext cx="83334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Topics</a:t>
            </a:r>
            <a:r>
              <a:rPr lang="es-ES" sz="1600" dirty="0" smtClean="0"/>
              <a:t> </a:t>
            </a:r>
            <a:r>
              <a:rPr lang="es-ES" sz="1600" dirty="0" err="1" smtClean="0"/>
              <a:t>analysed</a:t>
            </a:r>
            <a:r>
              <a:rPr lang="es-ES" sz="1600" dirty="0" smtClean="0"/>
              <a:t>, </a:t>
            </a:r>
            <a:r>
              <a:rPr lang="es-ES" sz="1600" dirty="0" err="1" smtClean="0"/>
              <a:t>challenges</a:t>
            </a:r>
            <a:r>
              <a:rPr lang="es-ES" sz="1600" dirty="0" smtClean="0"/>
              <a:t> </a:t>
            </a:r>
            <a:r>
              <a:rPr lang="es-ES" sz="1600" dirty="0" err="1" smtClean="0"/>
              <a:t>faced</a:t>
            </a:r>
            <a:r>
              <a:rPr lang="es-ES" sz="1600" dirty="0" smtClean="0"/>
              <a:t>:</a:t>
            </a:r>
          </a:p>
          <a:p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Actors</a:t>
            </a:r>
            <a:r>
              <a:rPr lang="es-ES" sz="1600" dirty="0" smtClean="0"/>
              <a:t> </a:t>
            </a:r>
            <a:r>
              <a:rPr lang="es-ES" sz="1600" dirty="0" err="1" smtClean="0"/>
              <a:t>that</a:t>
            </a:r>
            <a:r>
              <a:rPr lang="es-ES" sz="1600" dirty="0" smtClean="0"/>
              <a:t> </a:t>
            </a:r>
            <a:r>
              <a:rPr lang="es-ES" sz="1600" dirty="0" err="1" smtClean="0"/>
              <a:t>may</a:t>
            </a:r>
            <a:r>
              <a:rPr lang="es-ES" sz="1600" dirty="0" smtClean="0"/>
              <a:t> </a:t>
            </a:r>
            <a:r>
              <a:rPr lang="es-ES" sz="1600" dirty="0" err="1" smtClean="0"/>
              <a:t>propose</a:t>
            </a:r>
            <a:r>
              <a:rPr lang="es-ES" sz="1600" dirty="0" smtClean="0"/>
              <a:t> </a:t>
            </a:r>
            <a:r>
              <a:rPr lang="es-ES" sz="1600" dirty="0" err="1" smtClean="0"/>
              <a:t>evaluation</a:t>
            </a:r>
            <a:r>
              <a:rPr lang="es-ES" sz="1600" dirty="0" smtClean="0"/>
              <a:t> </a:t>
            </a:r>
            <a:r>
              <a:rPr lang="es-ES" sz="1600" dirty="0" err="1" smtClean="0"/>
              <a:t>results</a:t>
            </a:r>
            <a:r>
              <a:rPr lang="es-ES" sz="1600" dirty="0" smtClean="0"/>
              <a:t> </a:t>
            </a:r>
            <a:r>
              <a:rPr lang="es-ES" sz="1600" dirty="0" err="1" smtClean="0"/>
              <a:t>identified</a:t>
            </a:r>
            <a:r>
              <a:rPr lang="es-ES" sz="1600" dirty="0" smtClean="0"/>
              <a:t>:</a:t>
            </a:r>
          </a:p>
          <a:p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Evaluation</a:t>
            </a:r>
            <a:r>
              <a:rPr lang="es-ES" sz="1600" dirty="0" smtClean="0"/>
              <a:t> </a:t>
            </a:r>
            <a:r>
              <a:rPr lang="es-ES" sz="1600" dirty="0" err="1" smtClean="0"/>
              <a:t>Board</a:t>
            </a:r>
            <a:r>
              <a:rPr lang="es-ES" sz="1600" dirty="0" smtClean="0"/>
              <a:t> (regular </a:t>
            </a:r>
            <a:r>
              <a:rPr lang="es-ES" sz="1600" dirty="0" err="1" smtClean="0"/>
              <a:t>board</a:t>
            </a:r>
            <a:r>
              <a:rPr lang="es-ES" sz="1600" dirty="0" smtClean="0"/>
              <a:t> and </a:t>
            </a:r>
            <a:r>
              <a:rPr lang="es-ES" sz="1600" dirty="0" err="1" smtClean="0"/>
              <a:t>jury</a:t>
            </a:r>
            <a:r>
              <a:rPr lang="es-ES" sz="16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Evaluation</a:t>
            </a:r>
            <a:r>
              <a:rPr lang="es-ES" sz="1600" dirty="0" smtClean="0"/>
              <a:t> </a:t>
            </a:r>
            <a:r>
              <a:rPr lang="es-ES" sz="1600" dirty="0" err="1" smtClean="0"/>
              <a:t>System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Entities</a:t>
            </a:r>
            <a:r>
              <a:rPr lang="es-ES" sz="1600" dirty="0" smtClean="0"/>
              <a:t> and </a:t>
            </a:r>
            <a:r>
              <a:rPr lang="es-ES" sz="1600" dirty="0" err="1" smtClean="0"/>
              <a:t>properties</a:t>
            </a:r>
            <a:r>
              <a:rPr lang="es-ES" sz="1600" dirty="0" smtClean="0"/>
              <a:t>: </a:t>
            </a:r>
          </a:p>
          <a:p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Multi-staged</a:t>
            </a:r>
            <a:r>
              <a:rPr lang="es-ES" sz="1600" dirty="0" smtClean="0"/>
              <a:t> </a:t>
            </a:r>
            <a:r>
              <a:rPr lang="es-ES" sz="1600" dirty="0" err="1"/>
              <a:t>procedures</a:t>
            </a:r>
            <a:r>
              <a:rPr lang="es-ES" sz="1600" dirty="0"/>
              <a:t>, </a:t>
            </a:r>
            <a:r>
              <a:rPr lang="es-ES" sz="1600" dirty="0" err="1"/>
              <a:t>information</a:t>
            </a:r>
            <a:r>
              <a:rPr lang="es-ES" sz="1600" dirty="0"/>
              <a:t> </a:t>
            </a:r>
            <a:r>
              <a:rPr lang="es-ES" sz="1600" dirty="0" err="1"/>
              <a:t>requirement</a:t>
            </a:r>
            <a:r>
              <a:rPr lang="es-ES" sz="1600" dirty="0"/>
              <a:t> </a:t>
            </a:r>
            <a:r>
              <a:rPr lang="es-ES" sz="1600" dirty="0" err="1"/>
              <a:t>needs</a:t>
            </a:r>
            <a:r>
              <a:rPr lang="es-ES" sz="1600" dirty="0"/>
              <a:t> </a:t>
            </a:r>
            <a:r>
              <a:rPr lang="es-ES" sz="1600" dirty="0" err="1" smtClean="0"/>
              <a:t>identified</a:t>
            </a:r>
            <a:r>
              <a:rPr lang="es-ES" sz="1600" dirty="0" smtClean="0"/>
              <a:t>,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Award</a:t>
            </a:r>
            <a:r>
              <a:rPr lang="es-ES" sz="1600" dirty="0"/>
              <a:t> </a:t>
            </a:r>
            <a:r>
              <a:rPr lang="es-ES" sz="1600" dirty="0" err="1"/>
              <a:t>criteria</a:t>
            </a:r>
            <a:r>
              <a:rPr lang="es-ES" sz="1600" dirty="0"/>
              <a:t> </a:t>
            </a:r>
            <a:r>
              <a:rPr lang="es-ES" sz="1600" dirty="0">
                <a:sym typeface="Wingdings" panose="05000000000000000000" pitchFamily="2" charset="2"/>
              </a:rPr>
              <a:t> </a:t>
            </a:r>
            <a:r>
              <a:rPr lang="es-ES" sz="1600" dirty="0" err="1">
                <a:sym typeface="Wingdings" panose="05000000000000000000" pitchFamily="2" charset="2"/>
              </a:rPr>
              <a:t>The</a:t>
            </a:r>
            <a:r>
              <a:rPr lang="es-ES" sz="1600" dirty="0">
                <a:sym typeface="Wingdings" panose="05000000000000000000" pitchFamily="2" charset="2"/>
              </a:rPr>
              <a:t> </a:t>
            </a:r>
            <a:r>
              <a:rPr lang="es-ES" sz="1600" dirty="0" err="1">
                <a:sym typeface="Wingdings" panose="05000000000000000000" pitchFamily="2" charset="2"/>
              </a:rPr>
              <a:t>need</a:t>
            </a:r>
            <a:r>
              <a:rPr lang="es-ES" sz="1600" dirty="0">
                <a:sym typeface="Wingdings" panose="05000000000000000000" pitchFamily="2" charset="2"/>
              </a:rPr>
              <a:t> </a:t>
            </a:r>
            <a:r>
              <a:rPr lang="es-ES" sz="1600" dirty="0" err="1">
                <a:sym typeface="Wingdings" panose="05000000000000000000" pitchFamily="2" charset="2"/>
              </a:rPr>
              <a:t>for</a:t>
            </a:r>
            <a:r>
              <a:rPr lang="es-ES" sz="1600" dirty="0">
                <a:sym typeface="Wingdings" panose="05000000000000000000" pitchFamily="2" charset="2"/>
              </a:rPr>
              <a:t> </a:t>
            </a:r>
            <a:r>
              <a:rPr lang="es-ES" sz="1600" dirty="0" err="1">
                <a:sym typeface="Wingdings" panose="05000000000000000000" pitchFamily="2" charset="2"/>
              </a:rPr>
              <a:t>weighted</a:t>
            </a:r>
            <a:r>
              <a:rPr lang="es-ES" sz="1600" dirty="0">
                <a:sym typeface="Wingdings" panose="05000000000000000000" pitchFamily="2" charset="2"/>
              </a:rPr>
              <a:t> </a:t>
            </a:r>
            <a:r>
              <a:rPr lang="es-ES" sz="1600" dirty="0" err="1">
                <a:sym typeface="Wingdings" panose="05000000000000000000" pitchFamily="2" charset="2"/>
              </a:rPr>
              <a:t>criteria</a:t>
            </a:r>
            <a:r>
              <a:rPr lang="es-ES" sz="1600" dirty="0">
                <a:sym typeface="Wingdings" panose="05000000000000000000" pitchFamily="2" charset="2"/>
              </a:rPr>
              <a:t> and </a:t>
            </a:r>
            <a:r>
              <a:rPr lang="es-ES" sz="1600" dirty="0" err="1">
                <a:sym typeface="Wingdings" panose="05000000000000000000" pitchFamily="2" charset="2"/>
              </a:rPr>
              <a:t>dimensions</a:t>
            </a:r>
            <a:endParaRPr lang="es-E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ym typeface="Wingdings" panose="05000000000000000000" pitchFamily="2" charset="2"/>
              </a:rPr>
              <a:t>Techniques</a:t>
            </a:r>
            <a:r>
              <a:rPr lang="es-ES" sz="1600" dirty="0">
                <a:sym typeface="Wingdings" panose="05000000000000000000" pitchFamily="2" charset="2"/>
              </a:rPr>
              <a:t> and </a:t>
            </a:r>
            <a:r>
              <a:rPr lang="es-ES" sz="1600" dirty="0" err="1">
                <a:sym typeface="Wingdings" panose="05000000000000000000" pitchFamily="2" charset="2"/>
              </a:rPr>
              <a:t>instruments</a:t>
            </a:r>
            <a:r>
              <a:rPr lang="es-ES" sz="1600" dirty="0">
                <a:sym typeface="Wingdings" panose="05000000000000000000" pitchFamily="2" charset="2"/>
              </a:rPr>
              <a:t>  human and </a:t>
            </a:r>
            <a:r>
              <a:rPr lang="es-ES" sz="1600" dirty="0" err="1"/>
              <a:t>automated</a:t>
            </a:r>
            <a:r>
              <a:rPr lang="es-ES" sz="1600" dirty="0"/>
              <a:t> </a:t>
            </a:r>
            <a:r>
              <a:rPr lang="es-ES" sz="1600" dirty="0" err="1"/>
              <a:t>evaluation</a:t>
            </a:r>
            <a:endParaRPr lang="es-E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/>
              <a:t>EO Short </a:t>
            </a:r>
            <a:r>
              <a:rPr lang="es-ES" sz="1600" dirty="0" err="1"/>
              <a:t>List</a:t>
            </a:r>
            <a:r>
              <a:rPr lang="es-ES" sz="1600" dirty="0"/>
              <a:t> (SL), </a:t>
            </a:r>
            <a:r>
              <a:rPr lang="es-ES" sz="1600" dirty="0" err="1"/>
              <a:t>Candidate</a:t>
            </a:r>
            <a:r>
              <a:rPr lang="es-ES" sz="1600" dirty="0"/>
              <a:t> SL &amp; Tender </a:t>
            </a:r>
            <a:r>
              <a:rPr lang="es-ES" sz="1600" dirty="0" err="1"/>
              <a:t>evaluation</a:t>
            </a:r>
            <a:r>
              <a:rPr lang="es-ES" sz="1600" dirty="0"/>
              <a:t> Rank </a:t>
            </a:r>
            <a:r>
              <a:rPr lang="es-ES" sz="1600" dirty="0">
                <a:sym typeface="Wingdings" panose="05000000000000000000" pitchFamily="2" charset="2"/>
              </a:rPr>
              <a:t> </a:t>
            </a:r>
            <a:r>
              <a:rPr lang="es-ES" sz="1600" dirty="0" err="1">
                <a:sym typeface="Wingdings" panose="05000000000000000000" pitchFamily="2" charset="2"/>
              </a:rPr>
              <a:t>differences</a:t>
            </a:r>
            <a:r>
              <a:rPr lang="es-ES" sz="1600" dirty="0">
                <a:sym typeface="Wingdings" panose="05000000000000000000" pitchFamily="2" charset="2"/>
              </a:rPr>
              <a:t> </a:t>
            </a:r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Rules </a:t>
            </a:r>
            <a:r>
              <a:rPr lang="es-ES" sz="1600" dirty="0" err="1" smtClean="0"/>
              <a:t>identified</a:t>
            </a:r>
            <a:r>
              <a:rPr lang="es-ES" sz="1600" dirty="0" smtClean="0"/>
              <a:t>:</a:t>
            </a:r>
          </a:p>
          <a:p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board</a:t>
            </a:r>
            <a:r>
              <a:rPr lang="es-ES" sz="1600" dirty="0" smtClean="0"/>
              <a:t> </a:t>
            </a:r>
            <a:r>
              <a:rPr lang="es-ES" sz="1600" dirty="0" err="1" smtClean="0"/>
              <a:t>proposes</a:t>
            </a:r>
            <a:r>
              <a:rPr lang="es-ES" sz="1600" dirty="0" smtClean="0"/>
              <a:t> and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buyer</a:t>
            </a:r>
            <a:r>
              <a:rPr lang="es-ES" sz="1600" dirty="0" smtClean="0"/>
              <a:t> </a:t>
            </a:r>
            <a:r>
              <a:rPr lang="es-ES" sz="1600" dirty="0" err="1" smtClean="0"/>
              <a:t>makes</a:t>
            </a:r>
            <a:r>
              <a:rPr lang="es-ES" sz="1600" dirty="0" smtClean="0"/>
              <a:t> </a:t>
            </a:r>
            <a:r>
              <a:rPr lang="es-ES" sz="1600" dirty="0" err="1" smtClean="0"/>
              <a:t>decision</a:t>
            </a:r>
            <a:r>
              <a:rPr lang="es-ES" sz="1600" dirty="0" smtClean="0"/>
              <a:t>, </a:t>
            </a:r>
            <a:r>
              <a:rPr lang="es-ES" sz="1600" dirty="0" err="1" smtClean="0"/>
              <a:t>except</a:t>
            </a:r>
            <a:r>
              <a:rPr lang="es-ES" sz="1600" dirty="0" smtClean="0"/>
              <a:t> </a:t>
            </a:r>
            <a:r>
              <a:rPr lang="es-ES" sz="1600" dirty="0" err="1" smtClean="0"/>
              <a:t>when</a:t>
            </a:r>
            <a:r>
              <a:rPr lang="es-ES" sz="1600" dirty="0" smtClean="0"/>
              <a:t> </a:t>
            </a:r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board</a:t>
            </a:r>
            <a:r>
              <a:rPr lang="es-ES" sz="1600" dirty="0" smtClean="0"/>
              <a:t> </a:t>
            </a:r>
            <a:r>
              <a:rPr lang="es-ES" sz="1600" dirty="0" err="1" smtClean="0"/>
              <a:t>is</a:t>
            </a:r>
            <a:r>
              <a:rPr lang="es-ES" sz="1600" dirty="0" smtClean="0"/>
              <a:t> a </a:t>
            </a:r>
            <a:r>
              <a:rPr lang="es-ES" sz="1600" dirty="0" err="1" smtClean="0"/>
              <a:t>jury</a:t>
            </a:r>
            <a:r>
              <a:rPr lang="es-ES" sz="1600" dirty="0" smtClean="0"/>
              <a:t> </a:t>
            </a:r>
            <a:r>
              <a:rPr lang="es-ES" sz="1600" dirty="0" err="1" smtClean="0"/>
              <a:t>with</a:t>
            </a:r>
            <a:r>
              <a:rPr lang="es-ES" sz="1600" dirty="0" smtClean="0"/>
              <a:t> </a:t>
            </a:r>
            <a:r>
              <a:rPr lang="es-ES" sz="1600" dirty="0" err="1" smtClean="0"/>
              <a:t>binding</a:t>
            </a:r>
            <a:r>
              <a:rPr lang="es-ES" sz="1600" dirty="0" smtClean="0"/>
              <a:t> </a:t>
            </a:r>
            <a:r>
              <a:rPr lang="es-ES" sz="1600" dirty="0" err="1" smtClean="0"/>
              <a:t>capacity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Disjointness</a:t>
            </a:r>
            <a:r>
              <a:rPr lang="es-ES" sz="1600" dirty="0" smtClean="0"/>
              <a:t> </a:t>
            </a:r>
            <a:r>
              <a:rPr lang="es-ES" sz="1600" dirty="0" err="1" smtClean="0"/>
              <a:t>bewteen</a:t>
            </a:r>
            <a:r>
              <a:rPr lang="es-ES" sz="1600" dirty="0" smtClean="0"/>
              <a:t> </a:t>
            </a:r>
            <a:r>
              <a:rPr lang="es-ES" sz="1600" dirty="0" err="1" smtClean="0"/>
              <a:t>price</a:t>
            </a:r>
            <a:r>
              <a:rPr lang="es-ES" sz="1600" dirty="0" smtClean="0"/>
              <a:t> and </a:t>
            </a:r>
            <a:r>
              <a:rPr lang="es-ES" sz="1600" dirty="0" err="1" smtClean="0"/>
              <a:t>cost</a:t>
            </a:r>
            <a:r>
              <a:rPr lang="es-ES" sz="1600" dirty="0" smtClean="0"/>
              <a:t> </a:t>
            </a:r>
            <a:r>
              <a:rPr lang="es-ES" sz="1600" dirty="0" err="1" smtClean="0"/>
              <a:t>dimensions</a:t>
            </a:r>
            <a:r>
              <a:rPr lang="es-ES" sz="16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065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812301" y="2924944"/>
            <a:ext cx="7038325" cy="41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1" hangingPunct="1">
              <a:defRPr sz="2400" b="1" ker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2pPr>
            <a:lvl3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3pPr>
            <a:lvl4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4pPr>
            <a:lvl5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pPr algn="ctr"/>
            <a:r>
              <a:rPr lang="fr-BE" dirty="0" err="1" smtClean="0"/>
              <a:t>eSubmission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939518" y="3717032"/>
            <a:ext cx="27126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2400" b="1" ker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2pPr>
            <a:lvl3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3pPr>
            <a:lvl4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4pPr>
            <a:lvl5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r>
              <a:rPr lang="es-ES" sz="1200" dirty="0" smtClean="0"/>
              <a:t>(</a:t>
            </a:r>
            <a:r>
              <a:rPr lang="es-ES" sz="1200" dirty="0" err="1" smtClean="0"/>
              <a:t>day</a:t>
            </a:r>
            <a:r>
              <a:rPr lang="es-ES" sz="1200" dirty="0" smtClean="0"/>
              <a:t> 2, 13th </a:t>
            </a:r>
            <a:r>
              <a:rPr lang="es-ES" sz="1200" dirty="0"/>
              <a:t>Feb.)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05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390802" y="692696"/>
            <a:ext cx="8141638" cy="41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1" hangingPunct="1">
              <a:defRPr sz="2400" b="1" ker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2pPr>
            <a:lvl3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3pPr>
            <a:lvl4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4pPr>
            <a:lvl5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r>
              <a:rPr lang="fr-BE" dirty="0" err="1" smtClean="0"/>
              <a:t>eSubmission</a:t>
            </a:r>
            <a:r>
              <a:rPr lang="fr-BE" dirty="0" smtClean="0"/>
              <a:t>, objective: </a:t>
            </a:r>
            <a:r>
              <a:rPr lang="fr-BE" dirty="0" err="1" smtClean="0"/>
              <a:t>actors</a:t>
            </a:r>
            <a:r>
              <a:rPr lang="fr-BE" dirty="0" smtClean="0"/>
              <a:t>, data and business </a:t>
            </a:r>
            <a:r>
              <a:rPr lang="fr-BE" dirty="0" err="1" smtClean="0"/>
              <a:t>rules</a:t>
            </a:r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39894" y="5748342"/>
            <a:ext cx="8491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193661" y="2415079"/>
            <a:ext cx="1265032" cy="508162"/>
            <a:chOff x="4745652" y="750612"/>
            <a:chExt cx="1683757" cy="508162"/>
          </a:xfrm>
        </p:grpSpPr>
        <p:sp>
          <p:nvSpPr>
            <p:cNvPr id="16" name="Chevron 15"/>
            <p:cNvSpPr/>
            <p:nvPr/>
          </p:nvSpPr>
          <p:spPr>
            <a:xfrm>
              <a:off x="4745652" y="750612"/>
              <a:ext cx="1683757" cy="508162"/>
            </a:xfrm>
            <a:prstGeom prst="chevron">
              <a:avLst/>
            </a:prstGeom>
            <a:solidFill>
              <a:srgbClr val="C4F3F8">
                <a:alpha val="89804"/>
              </a:srgbClr>
            </a:solidFill>
            <a:ln w="12700" cap="flat" cmpd="sng" algn="ctr">
              <a:solidFill>
                <a:srgbClr val="44546A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hevron 4"/>
            <p:cNvSpPr/>
            <p:nvPr/>
          </p:nvSpPr>
          <p:spPr>
            <a:xfrm>
              <a:off x="4999733" y="750612"/>
              <a:ext cx="1175595" cy="5081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8890" rIns="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kern="1200" dirty="0" err="1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 panose="020F0502020204030204"/>
                  <a:ea typeface="+mn-ea"/>
                  <a:cs typeface="+mn-cs"/>
                </a:rPr>
                <a:t>eAccess</a:t>
              </a:r>
              <a:endParaRPr lang="es-ES" sz="14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17009" y="2415079"/>
            <a:ext cx="1530689" cy="508162"/>
            <a:chOff x="4745652" y="750612"/>
            <a:chExt cx="1683757" cy="508162"/>
          </a:xfrm>
        </p:grpSpPr>
        <p:sp>
          <p:nvSpPr>
            <p:cNvPr id="21" name="Chevron 20"/>
            <p:cNvSpPr/>
            <p:nvPr/>
          </p:nvSpPr>
          <p:spPr>
            <a:xfrm>
              <a:off x="4745652" y="750612"/>
              <a:ext cx="1683757" cy="508162"/>
            </a:xfrm>
            <a:prstGeom prst="chevron">
              <a:avLst/>
            </a:prstGeom>
            <a:noFill/>
            <a:ln w="12700" cap="flat" cmpd="sng" algn="ctr">
              <a:solidFill>
                <a:srgbClr val="44546A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ysDash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Chevron 4"/>
            <p:cNvSpPr/>
            <p:nvPr/>
          </p:nvSpPr>
          <p:spPr>
            <a:xfrm>
              <a:off x="4999733" y="750612"/>
              <a:ext cx="1175595" cy="5081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8890" rIns="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kern="1200" dirty="0" err="1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 panose="020F0502020204030204"/>
                  <a:ea typeface="+mn-ea"/>
                  <a:cs typeface="+mn-cs"/>
                </a:rPr>
                <a:t>eNotification</a:t>
              </a:r>
              <a:endParaRPr lang="es-ES" sz="14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11419" y="2412635"/>
            <a:ext cx="1391535" cy="508162"/>
            <a:chOff x="4745652" y="1448570"/>
            <a:chExt cx="1683757" cy="508162"/>
          </a:xfrm>
        </p:grpSpPr>
        <p:sp>
          <p:nvSpPr>
            <p:cNvPr id="24" name="Chevron 23"/>
            <p:cNvSpPr/>
            <p:nvPr/>
          </p:nvSpPr>
          <p:spPr>
            <a:xfrm>
              <a:off x="4745652" y="1448570"/>
              <a:ext cx="1683757" cy="508162"/>
            </a:xfrm>
            <a:prstGeom prst="chevron">
              <a:avLst/>
            </a:prstGeom>
            <a:noFill/>
            <a:ln w="12700" cap="flat" cmpd="sng" algn="ctr">
              <a:solidFill>
                <a:srgbClr val="44546A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ysDash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Chevron 4"/>
            <p:cNvSpPr/>
            <p:nvPr/>
          </p:nvSpPr>
          <p:spPr>
            <a:xfrm>
              <a:off x="4999733" y="1448570"/>
              <a:ext cx="1175595" cy="5081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8890" rIns="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kern="1200" dirty="0" err="1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 panose="020F0502020204030204"/>
                  <a:ea typeface="+mn-ea"/>
                  <a:cs typeface="+mn-cs"/>
                </a:rPr>
                <a:t>eEvaluation</a:t>
              </a:r>
              <a:endParaRPr lang="es-ES" sz="14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6355" y="2415079"/>
            <a:ext cx="1864051" cy="508162"/>
            <a:chOff x="4745652" y="750612"/>
            <a:chExt cx="1683757" cy="508162"/>
          </a:xfrm>
        </p:grpSpPr>
        <p:sp>
          <p:nvSpPr>
            <p:cNvPr id="11" name="Chevron 10"/>
            <p:cNvSpPr/>
            <p:nvPr/>
          </p:nvSpPr>
          <p:spPr>
            <a:xfrm>
              <a:off x="4745652" y="750612"/>
              <a:ext cx="1683757" cy="508162"/>
            </a:xfrm>
            <a:prstGeom prst="chevron">
              <a:avLst/>
            </a:prstGeom>
            <a:noFill/>
            <a:ln w="12700" cap="flat" cmpd="sng" algn="ctr">
              <a:solidFill>
                <a:srgbClr val="44546A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ysDash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4"/>
            <p:cNvSpPr/>
            <p:nvPr/>
          </p:nvSpPr>
          <p:spPr>
            <a:xfrm>
              <a:off x="4999733" y="750612"/>
              <a:ext cx="1175595" cy="5081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8890" rIns="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kern="1200" dirty="0" err="1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 panose="020F0502020204030204"/>
                  <a:ea typeface="+mn-ea"/>
                  <a:cs typeface="+mn-cs"/>
                </a:rPr>
                <a:t>eNotification</a:t>
              </a:r>
              <a:endParaRPr lang="es-ES" sz="14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Folded Corner 38"/>
          <p:cNvSpPr/>
          <p:nvPr/>
        </p:nvSpPr>
        <p:spPr>
          <a:xfrm>
            <a:off x="590947" y="3567207"/>
            <a:ext cx="491974" cy="545533"/>
          </a:xfrm>
          <a:prstGeom prst="foldedCorner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PIN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1167011" y="3567207"/>
            <a:ext cx="491974" cy="545533"/>
          </a:xfrm>
          <a:prstGeom prst="foldedCorner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CN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endCxn id="39" idx="0"/>
          </p:cNvCxnSpPr>
          <p:nvPr/>
        </p:nvCxnSpPr>
        <p:spPr>
          <a:xfrm rot="5400000">
            <a:off x="648095" y="3112081"/>
            <a:ext cx="643966" cy="266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40" idx="0"/>
          </p:cNvCxnSpPr>
          <p:nvPr/>
        </p:nvCxnSpPr>
        <p:spPr>
          <a:xfrm rot="16200000" flipH="1">
            <a:off x="936126" y="3090335"/>
            <a:ext cx="643966" cy="309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4193" y="572396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</a:t>
            </a:r>
            <a:r>
              <a:rPr lang="es-ES" sz="1000" dirty="0" smtClean="0"/>
              <a:t>0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7129849" y="2400059"/>
            <a:ext cx="1522031" cy="520862"/>
            <a:chOff x="4529628" y="2146528"/>
            <a:chExt cx="1683757" cy="520862"/>
          </a:xfrm>
        </p:grpSpPr>
        <p:sp>
          <p:nvSpPr>
            <p:cNvPr id="92" name="Chevron 91"/>
            <p:cNvSpPr/>
            <p:nvPr/>
          </p:nvSpPr>
          <p:spPr>
            <a:xfrm>
              <a:off x="4529628" y="2159228"/>
              <a:ext cx="1683757" cy="508162"/>
            </a:xfrm>
            <a:prstGeom prst="chevron">
              <a:avLst/>
            </a:prstGeom>
            <a:noFill/>
            <a:ln w="12700" cap="flat" cmpd="sng" algn="ctr">
              <a:solidFill>
                <a:srgbClr val="44546A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ysDash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3" name="Chevron 4"/>
            <p:cNvSpPr/>
            <p:nvPr/>
          </p:nvSpPr>
          <p:spPr>
            <a:xfrm>
              <a:off x="4999733" y="2146528"/>
              <a:ext cx="1175595" cy="5081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8890" rIns="0" bIns="889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kern="1200" dirty="0" err="1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 panose="020F0502020204030204"/>
                  <a:ea typeface="+mn-ea"/>
                  <a:cs typeface="+mn-cs"/>
                </a:rPr>
                <a:t>eContract</a:t>
              </a:r>
              <a:endParaRPr lang="es-ES" sz="14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3"/>
          <a:srcRect l="27726" t="32004" r="27725" b="14010"/>
          <a:stretch/>
        </p:blipFill>
        <p:spPr>
          <a:xfrm>
            <a:off x="3597944" y="4994118"/>
            <a:ext cx="454086" cy="681132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3261532" y="2412635"/>
            <a:ext cx="1530688" cy="508162"/>
            <a:chOff x="4745652" y="1448570"/>
            <a:chExt cx="1683757" cy="508162"/>
          </a:xfrm>
        </p:grpSpPr>
        <p:sp>
          <p:nvSpPr>
            <p:cNvPr id="48" name="Chevron 47"/>
            <p:cNvSpPr/>
            <p:nvPr/>
          </p:nvSpPr>
          <p:spPr>
            <a:xfrm>
              <a:off x="4745652" y="1448570"/>
              <a:ext cx="1683757" cy="508162"/>
            </a:xfrm>
            <a:prstGeom prst="chevron">
              <a:avLst/>
            </a:prstGeom>
            <a:solidFill>
              <a:srgbClr val="FCE7D8"/>
            </a:solidFill>
            <a:ln w="12700" cap="flat" cmpd="sng" algn="ctr">
              <a:solidFill>
                <a:srgbClr val="44546A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9" name="Chevron 4"/>
            <p:cNvSpPr/>
            <p:nvPr/>
          </p:nvSpPr>
          <p:spPr>
            <a:xfrm>
              <a:off x="4999733" y="1448570"/>
              <a:ext cx="1175595" cy="5081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8890" rIns="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kern="120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 panose="020F0502020204030204"/>
                  <a:ea typeface="+mn-ea"/>
                  <a:cs typeface="+mn-cs"/>
                </a:rPr>
                <a:t>eSubmission</a:t>
              </a:r>
              <a:endParaRPr lang="es-ES" sz="14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95212" y="6061975"/>
            <a:ext cx="234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</a:t>
            </a:r>
            <a:r>
              <a:rPr lang="es-ES" dirty="0" err="1" smtClean="0"/>
              <a:t>Procedure</a:t>
            </a:r>
            <a:r>
              <a:rPr lang="es-ES" dirty="0" smtClean="0"/>
              <a:t> </a:t>
            </a:r>
            <a:r>
              <a:rPr lang="es-ES" dirty="0" err="1" smtClean="0"/>
              <a:t>life-cycle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2238248" y="4990170"/>
            <a:ext cx="982961" cy="726144"/>
            <a:chOff x="2580927" y="5086351"/>
            <a:chExt cx="982961" cy="726144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2882" y="5086351"/>
              <a:ext cx="342900" cy="619125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2580927" y="5612440"/>
              <a:ext cx="98296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700" b="1" dirty="0" err="1" smtClean="0"/>
                <a:t>Economic</a:t>
              </a:r>
              <a:r>
                <a:rPr lang="es-ES" sz="700" b="1" dirty="0" smtClean="0"/>
                <a:t> </a:t>
              </a:r>
              <a:r>
                <a:rPr lang="es-ES" sz="700" b="1" dirty="0" err="1" smtClean="0"/>
                <a:t>operator</a:t>
              </a:r>
              <a:endParaRPr lang="en-US" sz="700" b="1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90802" y="1740749"/>
            <a:ext cx="5133175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pPr algn="ctr"/>
            <a:r>
              <a:rPr lang="es-ES" dirty="0" err="1"/>
              <a:t>Exclusion</a:t>
            </a:r>
            <a:r>
              <a:rPr lang="es-ES" dirty="0"/>
              <a:t> </a:t>
            </a:r>
            <a:r>
              <a:rPr lang="es-ES" dirty="0" err="1" smtClean="0"/>
              <a:t>Grounds</a:t>
            </a:r>
            <a:r>
              <a:rPr lang="es-ES" dirty="0" smtClean="0"/>
              <a:t> &amp; </a:t>
            </a:r>
            <a:r>
              <a:rPr lang="es-ES" dirty="0" err="1" smtClean="0"/>
              <a:t>Selection</a:t>
            </a:r>
            <a:r>
              <a:rPr lang="es-ES" dirty="0" smtClean="0"/>
              <a:t> </a:t>
            </a:r>
            <a:r>
              <a:rPr lang="es-ES" dirty="0" err="1"/>
              <a:t>Criteria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74768" y="2085141"/>
            <a:ext cx="2187975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s-ES" dirty="0" err="1"/>
              <a:t>Evaluation</a:t>
            </a:r>
            <a:r>
              <a:rPr lang="es-ES" dirty="0"/>
              <a:t> </a:t>
            </a:r>
            <a:r>
              <a:rPr lang="es-ES" dirty="0" err="1"/>
              <a:t>Result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0802" y="1425752"/>
            <a:ext cx="5133175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/>
              <a:t>Award</a:t>
            </a:r>
            <a:r>
              <a:rPr lang="es-ES" sz="800" dirty="0"/>
              <a:t> </a:t>
            </a:r>
            <a:r>
              <a:rPr lang="es-ES" sz="800" dirty="0" err="1" smtClean="0"/>
              <a:t>criteria</a:t>
            </a:r>
            <a:endParaRPr lang="es-E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390802" y="1110754"/>
            <a:ext cx="5143632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/>
              <a:t>Evaluation</a:t>
            </a:r>
            <a:r>
              <a:rPr lang="es-ES" sz="800" dirty="0" smtClean="0"/>
              <a:t> </a:t>
            </a:r>
            <a:r>
              <a:rPr lang="es-ES" sz="800" dirty="0" err="1" smtClean="0"/>
              <a:t>Terms</a:t>
            </a:r>
            <a:endParaRPr lang="es-ES" sz="800" dirty="0"/>
          </a:p>
        </p:txBody>
      </p:sp>
      <p:sp>
        <p:nvSpPr>
          <p:cNvPr id="50" name="Folded Corner 49"/>
          <p:cNvSpPr/>
          <p:nvPr/>
        </p:nvSpPr>
        <p:spPr>
          <a:xfrm>
            <a:off x="2332981" y="3533038"/>
            <a:ext cx="792329" cy="545533"/>
          </a:xfrm>
          <a:prstGeom prst="foldedCorner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 smtClean="0">
                <a:solidFill>
                  <a:schemeClr val="tx1"/>
                </a:solidFill>
              </a:rPr>
              <a:t>Procurement</a:t>
            </a:r>
            <a:r>
              <a:rPr lang="es-ES" sz="800" dirty="0" smtClean="0">
                <a:solidFill>
                  <a:schemeClr val="tx1"/>
                </a:solidFill>
              </a:rPr>
              <a:t> </a:t>
            </a:r>
            <a:r>
              <a:rPr lang="es-ES" sz="800" dirty="0" err="1" smtClean="0">
                <a:solidFill>
                  <a:schemeClr val="tx1"/>
                </a:solidFill>
              </a:rPr>
              <a:t>Documents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endCxn id="50" idx="0"/>
          </p:cNvCxnSpPr>
          <p:nvPr/>
        </p:nvCxnSpPr>
        <p:spPr>
          <a:xfrm>
            <a:off x="2728266" y="2889072"/>
            <a:ext cx="880" cy="64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olded Corner 52"/>
          <p:cNvSpPr/>
          <p:nvPr/>
        </p:nvSpPr>
        <p:spPr>
          <a:xfrm>
            <a:off x="2432085" y="4411096"/>
            <a:ext cx="595288" cy="545533"/>
          </a:xfrm>
          <a:prstGeom prst="foldedCorner">
            <a:avLst/>
          </a:prstGeom>
          <a:noFill/>
          <a:ln w="12700"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ESPD</a:t>
            </a:r>
          </a:p>
          <a:p>
            <a:pPr algn="ctr"/>
            <a:r>
              <a:rPr lang="es-ES" sz="800" dirty="0" err="1" smtClean="0">
                <a:solidFill>
                  <a:schemeClr val="tx1"/>
                </a:solidFill>
              </a:rPr>
              <a:t>Request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5" name="Flowchart: Extract 54"/>
          <p:cNvSpPr/>
          <p:nvPr/>
        </p:nvSpPr>
        <p:spPr>
          <a:xfrm>
            <a:off x="2656891" y="4078571"/>
            <a:ext cx="144509" cy="164259"/>
          </a:xfrm>
          <a:prstGeom prst="flowChartExtra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0" name="Straight Connector 59"/>
          <p:cNvCxnSpPr>
            <a:stCxn id="53" idx="0"/>
            <a:endCxn id="55" idx="2"/>
          </p:cNvCxnSpPr>
          <p:nvPr/>
        </p:nvCxnSpPr>
        <p:spPr>
          <a:xfrm flipH="1" flipV="1">
            <a:off x="2729146" y="4242830"/>
            <a:ext cx="583" cy="168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lded Corner 61"/>
          <p:cNvSpPr/>
          <p:nvPr/>
        </p:nvSpPr>
        <p:spPr>
          <a:xfrm>
            <a:off x="3491639" y="3536221"/>
            <a:ext cx="792329" cy="545533"/>
          </a:xfrm>
          <a:prstGeom prst="foldedCorner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 smtClean="0">
                <a:solidFill>
                  <a:schemeClr val="tx1"/>
                </a:solidFill>
              </a:rPr>
              <a:t>Procurement</a:t>
            </a:r>
            <a:r>
              <a:rPr lang="es-ES" sz="800" dirty="0" smtClean="0">
                <a:solidFill>
                  <a:schemeClr val="tx1"/>
                </a:solidFill>
              </a:rPr>
              <a:t> </a:t>
            </a:r>
            <a:r>
              <a:rPr lang="es-ES" sz="800" dirty="0" err="1" smtClean="0">
                <a:solidFill>
                  <a:schemeClr val="tx1"/>
                </a:solidFill>
              </a:rPr>
              <a:t>Documents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Folded Corner 63"/>
          <p:cNvSpPr/>
          <p:nvPr/>
        </p:nvSpPr>
        <p:spPr>
          <a:xfrm>
            <a:off x="3540054" y="4425291"/>
            <a:ext cx="654817" cy="545533"/>
          </a:xfrm>
          <a:prstGeom prst="foldedCorner">
            <a:avLst/>
          </a:prstGeom>
          <a:noFill/>
          <a:ln w="12700"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ESPD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Response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Flowchart: Extract 64"/>
          <p:cNvSpPr/>
          <p:nvPr/>
        </p:nvSpPr>
        <p:spPr>
          <a:xfrm>
            <a:off x="3793554" y="4088062"/>
            <a:ext cx="144509" cy="164259"/>
          </a:xfrm>
          <a:prstGeom prst="flowChartExtra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6" name="Straight Connector 65"/>
          <p:cNvCxnSpPr>
            <a:endCxn id="65" idx="2"/>
          </p:cNvCxnSpPr>
          <p:nvPr/>
        </p:nvCxnSpPr>
        <p:spPr>
          <a:xfrm flipH="1" flipV="1">
            <a:off x="3865837" y="4252321"/>
            <a:ext cx="557" cy="168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8" idx="2"/>
            <a:endCxn id="62" idx="0"/>
          </p:cNvCxnSpPr>
          <p:nvPr/>
        </p:nvCxnSpPr>
        <p:spPr>
          <a:xfrm flipH="1">
            <a:off x="3887804" y="2920797"/>
            <a:ext cx="12032" cy="61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0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390802" y="692696"/>
            <a:ext cx="7038325" cy="41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1" hangingPunct="1">
              <a:defRPr sz="2400" b="1" ker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2pPr>
            <a:lvl3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3pPr>
            <a:lvl4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4pPr>
            <a:lvl5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r>
              <a:rPr lang="fr-BE" dirty="0" err="1" smtClean="0"/>
              <a:t>Analysis</a:t>
            </a:r>
            <a:r>
              <a:rPr lang="fr-BE" dirty="0" smtClean="0"/>
              <a:t> </a:t>
            </a:r>
            <a:r>
              <a:rPr lang="fr-BE" dirty="0"/>
              <a:t>of </a:t>
            </a:r>
            <a:r>
              <a:rPr lang="fr-BE" dirty="0" err="1" smtClean="0"/>
              <a:t>eSubmission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594535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Data </a:t>
            </a:r>
            <a:r>
              <a:rPr lang="es-ES" sz="1600" dirty="0" err="1" smtClean="0"/>
              <a:t>elements</a:t>
            </a:r>
            <a:r>
              <a:rPr lang="es-ES" sz="1600" dirty="0" smtClean="0"/>
              <a:t> and </a:t>
            </a:r>
            <a:r>
              <a:rPr lang="es-ES" sz="1600" dirty="0" err="1" smtClean="0"/>
              <a:t>aspects</a:t>
            </a:r>
            <a:r>
              <a:rPr lang="es-ES" sz="1600" dirty="0" smtClean="0"/>
              <a:t> </a:t>
            </a:r>
            <a:r>
              <a:rPr lang="es-ES" sz="1600" dirty="0" err="1" smtClean="0"/>
              <a:t>identified</a:t>
            </a:r>
            <a:r>
              <a:rPr lang="es-ES" sz="1600" dirty="0" smtClean="0"/>
              <a:t> </a:t>
            </a:r>
            <a:r>
              <a:rPr lang="es-ES" sz="1600" dirty="0" err="1" smtClean="0"/>
              <a:t>related</a:t>
            </a:r>
            <a:r>
              <a:rPr lang="es-ES" sz="1600" dirty="0" smtClean="0"/>
              <a:t> to </a:t>
            </a:r>
            <a:r>
              <a:rPr lang="es-ES" sz="1600" dirty="0" err="1" smtClean="0"/>
              <a:t>eSubmission</a:t>
            </a:r>
            <a:endParaRPr lang="es-ES" sz="1600" dirty="0" smtClean="0"/>
          </a:p>
          <a:p>
            <a:pPr marL="342900" indent="-342900">
              <a:buFont typeface="+mj-lt"/>
              <a:buAutoNum type="arabicPeriod"/>
            </a:pPr>
            <a:endParaRPr lang="es-ES" sz="1600" dirty="0"/>
          </a:p>
          <a:p>
            <a:pPr marL="800100" lvl="1" indent="-342900">
              <a:buFont typeface="+mj-lt"/>
              <a:buAutoNum type="arabicPeriod"/>
            </a:pPr>
            <a:r>
              <a:rPr lang="es-ES" sz="1600" dirty="0" err="1" smtClean="0"/>
              <a:t>SubmissionTerms</a:t>
            </a:r>
            <a:endParaRPr lang="es-ES" sz="1600" dirty="0" smtClean="0"/>
          </a:p>
          <a:p>
            <a:pPr marL="800100" lvl="1" indent="-342900">
              <a:buFont typeface="+mj-lt"/>
              <a:buAutoNum type="arabicPeriod"/>
            </a:pPr>
            <a:endParaRPr lang="es-E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s-ES" sz="1600" dirty="0" smtClean="0"/>
              <a:t>Access </a:t>
            </a:r>
            <a:r>
              <a:rPr lang="es-ES" sz="1600" dirty="0" err="1" smtClean="0"/>
              <a:t>Tool</a:t>
            </a:r>
            <a:endParaRPr lang="es-ES" sz="1600" dirty="0" smtClean="0"/>
          </a:p>
          <a:p>
            <a:pPr marL="800100" lvl="1" indent="-342900">
              <a:buFont typeface="+mj-lt"/>
              <a:buAutoNum type="arabicPeriod"/>
            </a:pPr>
            <a:endParaRPr lang="es-E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s-ES" sz="1600" dirty="0" smtClean="0"/>
              <a:t>Tender</a:t>
            </a:r>
          </a:p>
          <a:p>
            <a:pPr marL="800100" lvl="1" indent="-342900">
              <a:buFont typeface="+mj-lt"/>
              <a:buAutoNum type="arabicPeriod"/>
            </a:pPr>
            <a:endParaRPr lang="es-ES" sz="1600" dirty="0" smtClean="0"/>
          </a:p>
          <a:p>
            <a:pPr marL="800100" lvl="1" indent="-342900">
              <a:buFont typeface="+mj-lt"/>
              <a:buAutoNum type="arabicPeriod"/>
            </a:pP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48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390802" y="692696"/>
            <a:ext cx="7038325" cy="41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1" hangingPunct="1">
              <a:defRPr sz="2400" b="1" ker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2pPr>
            <a:lvl3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3pPr>
            <a:lvl4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4pPr>
            <a:lvl5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r>
              <a:rPr lang="fr-BE" dirty="0" err="1" smtClean="0"/>
              <a:t>eEvaluation</a:t>
            </a:r>
            <a:r>
              <a:rPr lang="fr-BE" dirty="0" smtClean="0"/>
              <a:t>: </a:t>
            </a:r>
            <a:r>
              <a:rPr lang="fr-BE" dirty="0" err="1" smtClean="0"/>
              <a:t>Procurement</a:t>
            </a:r>
            <a:r>
              <a:rPr lang="fr-BE" dirty="0" smtClean="0"/>
              <a:t> </a:t>
            </a:r>
            <a:r>
              <a:rPr lang="fr-BE" dirty="0" err="1" smtClean="0"/>
              <a:t>Terms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16" y="1171378"/>
            <a:ext cx="6064065" cy="563617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627784" y="1196751"/>
            <a:ext cx="5760640" cy="3384375"/>
            <a:chOff x="3167318" y="4437112"/>
            <a:chExt cx="5760640" cy="2622891"/>
          </a:xfrm>
        </p:grpSpPr>
        <p:sp>
          <p:nvSpPr>
            <p:cNvPr id="2" name="L-Shape 1"/>
            <p:cNvSpPr/>
            <p:nvPr/>
          </p:nvSpPr>
          <p:spPr>
            <a:xfrm>
              <a:off x="3167318" y="4437112"/>
              <a:ext cx="4320480" cy="2622891"/>
            </a:xfrm>
            <a:prstGeom prst="corner">
              <a:avLst>
                <a:gd name="adj1" fmla="val 34489"/>
                <a:gd name="adj2" fmla="val 39799"/>
              </a:avLst>
            </a:prstGeom>
            <a:solidFill>
              <a:schemeClr val="accent1">
                <a:alpha val="1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olded Corner 3"/>
            <p:cNvSpPr/>
            <p:nvPr/>
          </p:nvSpPr>
          <p:spPr>
            <a:xfrm>
              <a:off x="7775830" y="6424112"/>
              <a:ext cx="1152128" cy="360040"/>
            </a:xfrm>
            <a:prstGeom prst="foldedCorner">
              <a:avLst/>
            </a:prstGeom>
            <a:noFill/>
            <a:ln cmpd="tri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dirty="0" err="1" smtClean="0">
                  <a:solidFill>
                    <a:schemeClr val="tx1"/>
                  </a:solidFill>
                </a:rPr>
                <a:t>Submission</a:t>
              </a:r>
              <a:r>
                <a:rPr lang="es-ES" sz="700" dirty="0" smtClean="0">
                  <a:solidFill>
                    <a:schemeClr val="tx1"/>
                  </a:solidFill>
                </a:rPr>
                <a:t> </a:t>
              </a:r>
              <a:r>
                <a:rPr lang="es-ES" sz="700" dirty="0" err="1" smtClean="0">
                  <a:solidFill>
                    <a:schemeClr val="tx1"/>
                  </a:solidFill>
                </a:rPr>
                <a:t>Terms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  <a:endCxn id="2" idx="0"/>
            </p:cNvCxnSpPr>
            <p:nvPr/>
          </p:nvCxnSpPr>
          <p:spPr>
            <a:xfrm flipH="1">
              <a:off x="7487798" y="6604132"/>
              <a:ext cx="288032" cy="35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983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390802" y="692696"/>
            <a:ext cx="8405763" cy="41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1" hangingPunct="1">
              <a:defRPr sz="2400" b="1" ker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2pPr>
            <a:lvl3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3pPr>
            <a:lvl4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4pPr>
            <a:lvl5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r>
              <a:rPr lang="fr-BE" dirty="0" err="1" smtClean="0"/>
              <a:t>eSubmission</a:t>
            </a:r>
            <a:r>
              <a:rPr lang="fr-BE" dirty="0" smtClean="0"/>
              <a:t>: Access </a:t>
            </a:r>
            <a:r>
              <a:rPr lang="fr-BE" dirty="0" err="1" smtClean="0"/>
              <a:t>Tool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58" y="1797668"/>
            <a:ext cx="8878483" cy="3974747"/>
          </a:xfrm>
          <a:prstGeom prst="rect">
            <a:avLst/>
          </a:prstGeom>
        </p:spPr>
      </p:pic>
      <p:sp>
        <p:nvSpPr>
          <p:cNvPr id="4" name="L-Shape 3"/>
          <p:cNvSpPr/>
          <p:nvPr/>
        </p:nvSpPr>
        <p:spPr>
          <a:xfrm rot="16200000">
            <a:off x="4433108" y="1275716"/>
            <a:ext cx="3384376" cy="5386689"/>
          </a:xfrm>
          <a:prstGeom prst="corner">
            <a:avLst>
              <a:gd name="adj1" fmla="val 53445"/>
              <a:gd name="adj2" fmla="val 56942"/>
            </a:avLst>
          </a:prstGeom>
          <a:solidFill>
            <a:schemeClr val="accent1">
              <a:alpha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8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45" accel="50000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5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4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" accel="50000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6">
                                          <p:stCondLst>
                                            <p:cond delay="1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60000"/>
              </a:spcBef>
              <a:defRPr/>
            </a:pPr>
            <a:r>
              <a:rPr lang="en-GB" altLang="en-US" b="1" dirty="0">
                <a:solidFill>
                  <a:srgbClr val="5F5F5F"/>
                </a:solidFill>
                <a:latin typeface="+mn-lt"/>
                <a:ea typeface="+mn-ea"/>
                <a:cs typeface="+mn-cs"/>
              </a:rPr>
              <a:t>Table of Contents</a:t>
            </a:r>
            <a:endParaRPr lang="en-GB" b="1" dirty="0">
              <a:solidFill>
                <a:srgbClr val="5F5F5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60000"/>
              </a:spcBef>
              <a:defRPr/>
            </a:pPr>
            <a:r>
              <a:rPr lang="en-GB" altLang="en-US" b="1" dirty="0" smtClean="0"/>
              <a:t>The road-map</a:t>
            </a:r>
            <a:endParaRPr lang="en-GB" altLang="en-US" dirty="0"/>
          </a:p>
          <a:p>
            <a:pPr>
              <a:spcBef>
                <a:spcPct val="60000"/>
              </a:spcBef>
              <a:defRPr/>
            </a:pPr>
            <a:r>
              <a:rPr lang="en-GB" altLang="en-US" b="1" dirty="0" smtClean="0"/>
              <a:t>Work done : </a:t>
            </a:r>
            <a:r>
              <a:rPr lang="en-GB" altLang="en-US" b="1" dirty="0"/>
              <a:t>Where we are</a:t>
            </a:r>
          </a:p>
          <a:p>
            <a:pPr>
              <a:spcBef>
                <a:spcPct val="60000"/>
              </a:spcBef>
              <a:defRPr/>
            </a:pPr>
            <a:r>
              <a:rPr lang="en-GB" altLang="en-US" b="1" dirty="0"/>
              <a:t>Challenges ahead:</a:t>
            </a:r>
          </a:p>
          <a:p>
            <a:pPr lvl="1">
              <a:spcBef>
                <a:spcPct val="60000"/>
              </a:spcBef>
              <a:defRPr/>
            </a:pPr>
            <a:r>
              <a:rPr lang="en-GB" altLang="en-US" b="1" dirty="0" err="1" smtClean="0"/>
              <a:t>eEvaluation</a:t>
            </a:r>
            <a:endParaRPr lang="en-GB" altLang="en-US" b="1" dirty="0" smtClean="0"/>
          </a:p>
          <a:p>
            <a:pPr lvl="1">
              <a:spcBef>
                <a:spcPct val="60000"/>
              </a:spcBef>
              <a:defRPr/>
            </a:pPr>
            <a:r>
              <a:rPr lang="en-GB" altLang="en-US" b="1" dirty="0" err="1" smtClean="0"/>
              <a:t>eSubmission</a:t>
            </a:r>
            <a:endParaRPr lang="en-GB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6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390802" y="692696"/>
            <a:ext cx="8405763" cy="41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1" hangingPunct="1">
              <a:defRPr sz="2400" b="1" ker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2pPr>
            <a:lvl3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3pPr>
            <a:lvl4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4pPr>
            <a:lvl5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r>
              <a:rPr lang="fr-BE" dirty="0" err="1" smtClean="0"/>
              <a:t>eSubmission</a:t>
            </a:r>
            <a:r>
              <a:rPr lang="fr-BE" dirty="0" smtClean="0"/>
              <a:t>: Tender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12" y="1340768"/>
            <a:ext cx="6280176" cy="54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390802" y="692696"/>
            <a:ext cx="7038325" cy="41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1" hangingPunct="1">
              <a:defRPr sz="2400" b="1" ker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2pPr>
            <a:lvl3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3pPr>
            <a:lvl4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4pPr>
            <a:lvl5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r>
              <a:rPr lang="fr-BE" dirty="0" err="1" smtClean="0"/>
              <a:t>eSubmission</a:t>
            </a:r>
            <a:r>
              <a:rPr lang="fr-BE" dirty="0" smtClean="0"/>
              <a:t>: challenges 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98955" y="1412776"/>
            <a:ext cx="984565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Elements</a:t>
            </a:r>
            <a:r>
              <a:rPr lang="es-ES" sz="1600" dirty="0" smtClean="0"/>
              <a:t> </a:t>
            </a:r>
            <a:r>
              <a:rPr lang="es-ES" sz="1600" dirty="0" err="1" smtClean="0"/>
              <a:t>identified</a:t>
            </a:r>
            <a:r>
              <a:rPr lang="es-ES" sz="1600" dirty="0" smtClean="0"/>
              <a:t>, </a:t>
            </a:r>
            <a:r>
              <a:rPr lang="es-ES" sz="1600" dirty="0" err="1" smtClean="0"/>
              <a:t>challenges</a:t>
            </a:r>
            <a:r>
              <a:rPr lang="es-ES" sz="1600" dirty="0" smtClean="0"/>
              <a:t> </a:t>
            </a:r>
            <a:r>
              <a:rPr lang="es-ES" sz="1600" dirty="0" err="1" smtClean="0"/>
              <a:t>faced</a:t>
            </a:r>
            <a:r>
              <a:rPr lang="es-ES" sz="1600" dirty="0" smtClean="0"/>
              <a:t> at </a:t>
            </a:r>
            <a:r>
              <a:rPr lang="es-ES" sz="1600" dirty="0" err="1" smtClean="0"/>
              <a:t>eNotification</a:t>
            </a:r>
            <a:r>
              <a:rPr lang="es-ES" sz="1600" dirty="0" smtClean="0"/>
              <a:t> </a:t>
            </a:r>
            <a:r>
              <a:rPr lang="es-ES" sz="1600" dirty="0" err="1" smtClean="0"/>
              <a:t>analysis</a:t>
            </a:r>
            <a:r>
              <a:rPr lang="es-ES" sz="1600" dirty="0" smtClean="0"/>
              <a:t> time:</a:t>
            </a:r>
          </a:p>
          <a:p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Actors</a:t>
            </a:r>
            <a:r>
              <a:rPr lang="es-ES" sz="1600" dirty="0" smtClean="0"/>
              <a:t> </a:t>
            </a:r>
            <a:r>
              <a:rPr lang="es-ES" sz="1600" dirty="0" err="1" smtClean="0"/>
              <a:t>involved</a:t>
            </a:r>
            <a:r>
              <a:rPr lang="es-ES" sz="1600" dirty="0" smtClean="0"/>
              <a:t> in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eSubmission</a:t>
            </a:r>
            <a:r>
              <a:rPr lang="es-ES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eTendering</a:t>
            </a:r>
            <a:r>
              <a:rPr lang="es-ES" sz="1600" dirty="0" smtClean="0"/>
              <a:t> </a:t>
            </a:r>
            <a:r>
              <a:rPr lang="es-ES" sz="1600" dirty="0" err="1" smtClean="0"/>
              <a:t>System</a:t>
            </a:r>
            <a:r>
              <a:rPr lang="es-ES" sz="1600" dirty="0" smtClean="0"/>
              <a:t> (Access </a:t>
            </a:r>
            <a:r>
              <a:rPr lang="es-ES" sz="1600" dirty="0" err="1" smtClean="0"/>
              <a:t>Tool</a:t>
            </a:r>
            <a:r>
              <a:rPr lang="es-ES" sz="16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Tenderer</a:t>
            </a:r>
            <a:endParaRPr lang="es-ES" sz="1600" dirty="0" smtClean="0"/>
          </a:p>
          <a:p>
            <a:pPr lvl="1"/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Entities</a:t>
            </a:r>
            <a:r>
              <a:rPr lang="es-ES" sz="1600" dirty="0" smtClean="0"/>
              <a:t> and </a:t>
            </a:r>
            <a:r>
              <a:rPr lang="es-ES" sz="1600" dirty="0" err="1" smtClean="0"/>
              <a:t>properties</a:t>
            </a:r>
            <a:r>
              <a:rPr lang="es-ES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What</a:t>
            </a:r>
            <a:r>
              <a:rPr lang="es-ES" sz="1600" dirty="0" smtClean="0"/>
              <a:t> </a:t>
            </a:r>
            <a:r>
              <a:rPr lang="es-ES" sz="1600" dirty="0" err="1" smtClean="0"/>
              <a:t>is</a:t>
            </a:r>
            <a:r>
              <a:rPr lang="es-ES" sz="1600" dirty="0" smtClean="0"/>
              <a:t> in </a:t>
            </a:r>
            <a:r>
              <a:rPr lang="es-ES" sz="1600" dirty="0" err="1" smtClean="0"/>
              <a:t>the</a:t>
            </a:r>
            <a:r>
              <a:rPr lang="es-ES" sz="1600" dirty="0" smtClean="0"/>
              <a:t> Tender? (</a:t>
            </a:r>
            <a:r>
              <a:rPr lang="es-ES" sz="1600" dirty="0" err="1" smtClean="0"/>
              <a:t>e.g</a:t>
            </a:r>
            <a:r>
              <a:rPr lang="es-ES" sz="1600" dirty="0" smtClean="0"/>
              <a:t>. ESPD Response)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Who</a:t>
            </a:r>
            <a:r>
              <a:rPr lang="es-ES" sz="1600" dirty="0" smtClean="0"/>
              <a:t> are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actors</a:t>
            </a:r>
            <a:r>
              <a:rPr lang="es-ES" sz="1600" dirty="0" smtClean="0"/>
              <a:t>, </a:t>
            </a:r>
            <a:r>
              <a:rPr lang="es-ES" sz="1600" dirty="0" err="1" smtClean="0"/>
              <a:t>apart</a:t>
            </a:r>
            <a:r>
              <a:rPr lang="es-ES" sz="1600" dirty="0" smtClean="0"/>
              <a:t> </a:t>
            </a:r>
            <a:r>
              <a:rPr lang="es-ES" sz="1600" dirty="0" err="1" smtClean="0"/>
              <a:t>from</a:t>
            </a:r>
            <a:r>
              <a:rPr lang="es-ES" sz="1600" dirty="0" smtClean="0"/>
              <a:t> </a:t>
            </a:r>
            <a:r>
              <a:rPr lang="es-ES" sz="1600" dirty="0" err="1" smtClean="0"/>
              <a:t>the</a:t>
            </a:r>
            <a:r>
              <a:rPr lang="es-ES" sz="1600" dirty="0" smtClean="0"/>
              <a:t> e-</a:t>
            </a:r>
            <a:r>
              <a:rPr lang="es-ES" sz="1600" dirty="0" err="1" smtClean="0"/>
              <a:t>Tendering</a:t>
            </a:r>
            <a:r>
              <a:rPr lang="es-ES" sz="1600" dirty="0" smtClean="0"/>
              <a:t> </a:t>
            </a:r>
            <a:r>
              <a:rPr lang="es-ES" sz="1600" dirty="0" err="1" smtClean="0"/>
              <a:t>System</a:t>
            </a:r>
            <a:r>
              <a:rPr lang="es-ES" sz="1600" dirty="0" smtClean="0"/>
              <a:t> and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Tenderer</a:t>
            </a:r>
            <a:r>
              <a:rPr lang="es-ES" sz="1600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Special</a:t>
            </a:r>
            <a:r>
              <a:rPr lang="es-ES" sz="1600" dirty="0" smtClean="0"/>
              <a:t> </a:t>
            </a:r>
            <a:r>
              <a:rPr lang="es-ES" sz="1600" dirty="0" err="1" smtClean="0"/>
              <a:t>information</a:t>
            </a:r>
            <a:r>
              <a:rPr lang="es-ES" sz="1600" dirty="0" smtClean="0"/>
              <a:t> </a:t>
            </a:r>
            <a:r>
              <a:rPr lang="es-ES" sz="1600" dirty="0" err="1" smtClean="0"/>
              <a:t>requirements</a:t>
            </a:r>
            <a:r>
              <a:rPr lang="es-ES" sz="1600" dirty="0" smtClean="0"/>
              <a:t>, </a:t>
            </a:r>
            <a:r>
              <a:rPr lang="es-ES" sz="1600" dirty="0" err="1" smtClean="0"/>
              <a:t>e.g</a:t>
            </a:r>
            <a:r>
              <a:rPr lang="es-ES" sz="1600" dirty="0" smtClean="0"/>
              <a:t>. Tender hash? (</a:t>
            </a:r>
            <a:r>
              <a:rPr lang="es-ES" sz="1600" dirty="0" err="1" smtClean="0"/>
              <a:t>where</a:t>
            </a:r>
            <a:r>
              <a:rPr lang="es-ES" sz="1600" dirty="0" smtClean="0"/>
              <a:t>, </a:t>
            </a:r>
            <a:r>
              <a:rPr lang="es-ES" sz="1600" dirty="0" err="1" smtClean="0"/>
              <a:t>when</a:t>
            </a:r>
            <a:r>
              <a:rPr lang="es-ES" sz="1600" dirty="0" smtClean="0"/>
              <a:t>, </a:t>
            </a:r>
            <a:r>
              <a:rPr lang="es-ES" sz="1600" dirty="0" err="1" smtClean="0"/>
              <a:t>how</a:t>
            </a:r>
            <a:r>
              <a:rPr lang="es-ES" sz="1600" dirty="0" smtClean="0"/>
              <a:t> </a:t>
            </a:r>
            <a:r>
              <a:rPr lang="es-ES" sz="1600" dirty="0" smtClean="0">
                <a:sym typeface="Wingdings" panose="05000000000000000000" pitchFamily="2" charset="2"/>
              </a:rPr>
              <a:t> rules</a:t>
            </a:r>
            <a:r>
              <a:rPr lang="es-ES" sz="1600" dirty="0" smtClean="0"/>
              <a:t>, …)</a:t>
            </a:r>
          </a:p>
          <a:p>
            <a:pPr lvl="1"/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Rules:</a:t>
            </a:r>
          </a:p>
          <a:p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Opening</a:t>
            </a:r>
            <a:r>
              <a:rPr lang="es-ES" sz="1600" dirty="0" smtClean="0"/>
              <a:t> of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tenders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Security and </a:t>
            </a:r>
            <a:r>
              <a:rPr lang="es-ES" sz="1600" dirty="0" err="1" smtClean="0"/>
              <a:t>confidentiality</a:t>
            </a:r>
            <a:r>
              <a:rPr lang="es-ES" sz="1600" dirty="0" smtClean="0"/>
              <a:t> of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tenders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Law-enforcement</a:t>
            </a:r>
            <a:r>
              <a:rPr lang="es-ES" sz="1600" dirty="0"/>
              <a:t> </a:t>
            </a:r>
            <a:r>
              <a:rPr lang="es-ES" sz="1600" dirty="0" smtClean="0"/>
              <a:t>in general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Other</a:t>
            </a:r>
            <a:r>
              <a:rPr lang="es-ES" sz="1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49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390802" y="692696"/>
            <a:ext cx="7038325" cy="41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1" hangingPunct="1">
              <a:defRPr sz="2400" b="1" ker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2pPr>
            <a:lvl3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3pPr>
            <a:lvl4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4pPr>
            <a:lvl5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r>
              <a:rPr lang="fr-BE" dirty="0" smtClean="0"/>
              <a:t>The road-</a:t>
            </a:r>
            <a:r>
              <a:rPr lang="fr-BE" dirty="0" err="1" smtClean="0"/>
              <a:t>map</a:t>
            </a:r>
            <a:endParaRPr lang="en-GB" dirty="0"/>
          </a:p>
        </p:txBody>
      </p:sp>
      <p:graphicFrame>
        <p:nvGraphicFramePr>
          <p:cNvPr id="7" name="Diagrama 1"/>
          <p:cNvGraphicFramePr/>
          <p:nvPr>
            <p:extLst>
              <p:ext uri="{D42A27DB-BD31-4B8C-83A1-F6EECF244321}">
                <p14:modId xmlns:p14="http://schemas.microsoft.com/office/powerpoint/2010/main" val="766746270"/>
              </p:ext>
            </p:extLst>
          </p:nvPr>
        </p:nvGraphicFramePr>
        <p:xfrm>
          <a:off x="-180528" y="1690688"/>
          <a:ext cx="9857508" cy="4103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203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386275" y="692696"/>
            <a:ext cx="7038325" cy="41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1" hangingPunct="1">
              <a:defRPr sz="2400" b="1" ker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2pPr>
            <a:lvl3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3pPr>
            <a:lvl4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4pPr>
            <a:lvl5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r>
              <a:rPr lang="fr-BE" dirty="0" err="1" smtClean="0"/>
              <a:t>Work</a:t>
            </a:r>
            <a:r>
              <a:rPr lang="fr-BE" dirty="0" smtClean="0"/>
              <a:t> </a:t>
            </a:r>
            <a:r>
              <a:rPr lang="fr-BE" dirty="0" err="1" smtClean="0"/>
              <a:t>done</a:t>
            </a:r>
            <a:r>
              <a:rPr lang="fr-BE" dirty="0"/>
              <a:t> </a:t>
            </a:r>
            <a:r>
              <a:rPr lang="fr-BE" dirty="0" smtClean="0"/>
              <a:t>(1): </a:t>
            </a:r>
            <a:r>
              <a:rPr lang="fr-BE" dirty="0" err="1" smtClean="0"/>
              <a:t>Where</a:t>
            </a:r>
            <a:r>
              <a:rPr lang="fr-BE" dirty="0" smtClean="0"/>
              <a:t> </a:t>
            </a:r>
            <a:r>
              <a:rPr lang="fr-BE" dirty="0" err="1" smtClean="0"/>
              <a:t>we</a:t>
            </a:r>
            <a:r>
              <a:rPr lang="fr-BE" dirty="0" smtClean="0"/>
              <a:t> are</a:t>
            </a:r>
            <a:endParaRPr lang="en-GB" dirty="0"/>
          </a:p>
        </p:txBody>
      </p:sp>
      <p:graphicFrame>
        <p:nvGraphicFramePr>
          <p:cNvPr id="5" name="Diagrama 1"/>
          <p:cNvGraphicFramePr/>
          <p:nvPr>
            <p:extLst>
              <p:ext uri="{D42A27DB-BD31-4B8C-83A1-F6EECF244321}">
                <p14:modId xmlns:p14="http://schemas.microsoft.com/office/powerpoint/2010/main" val="3459217341"/>
              </p:ext>
            </p:extLst>
          </p:nvPr>
        </p:nvGraphicFramePr>
        <p:xfrm>
          <a:off x="-172940" y="1700808"/>
          <a:ext cx="9857508" cy="4103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83481" y="3059906"/>
            <a:ext cx="815850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92280" y="2761183"/>
            <a:ext cx="1188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</a:rPr>
              <a:t>(</a:t>
            </a:r>
            <a:r>
              <a:rPr lang="es-ES" sz="14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</a:rPr>
              <a:t>We</a:t>
            </a:r>
            <a:r>
              <a:rPr lang="es-ES" sz="14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</a:rPr>
              <a:t> are </a:t>
            </a:r>
            <a:r>
              <a:rPr lang="es-ES" sz="14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</a:rPr>
              <a:t>here</a:t>
            </a:r>
            <a:r>
              <a:rPr lang="es-ES" sz="14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</a:rPr>
              <a:t>)</a:t>
            </a:r>
            <a:endParaRPr lang="en-US" sz="1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822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390802" y="692696"/>
            <a:ext cx="7038325" cy="41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1" hangingPunct="1">
              <a:defRPr sz="2400" b="1" ker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2pPr>
            <a:lvl3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3pPr>
            <a:lvl4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4pPr>
            <a:lvl5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r>
              <a:rPr lang="fr-BE" dirty="0" err="1" smtClean="0"/>
              <a:t>Work</a:t>
            </a:r>
            <a:r>
              <a:rPr lang="fr-BE" dirty="0" smtClean="0"/>
              <a:t> </a:t>
            </a:r>
            <a:r>
              <a:rPr lang="fr-BE" dirty="0" err="1" smtClean="0"/>
              <a:t>done</a:t>
            </a:r>
            <a:r>
              <a:rPr lang="fr-BE" dirty="0" smtClean="0"/>
              <a:t>: </a:t>
            </a:r>
            <a:r>
              <a:rPr lang="fr-BE" dirty="0" err="1" smtClean="0"/>
              <a:t>results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484784"/>
            <a:ext cx="84249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Phase</a:t>
            </a:r>
            <a:r>
              <a:rPr lang="es-ES" sz="1600" dirty="0" smtClean="0"/>
              <a:t> 0 (</a:t>
            </a:r>
            <a:r>
              <a:rPr lang="es-ES" sz="1600" dirty="0" err="1" smtClean="0"/>
              <a:t>Glossary</a:t>
            </a:r>
            <a:r>
              <a:rPr lang="es-ES" sz="1600" dirty="0" smtClean="0"/>
              <a:t>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Definitions</a:t>
            </a:r>
            <a:r>
              <a:rPr lang="es-ES" sz="1600" dirty="0" smtClean="0"/>
              <a:t> </a:t>
            </a:r>
            <a:r>
              <a:rPr lang="es-ES" sz="1600" dirty="0" err="1" smtClean="0"/>
              <a:t>provided</a:t>
            </a:r>
            <a:r>
              <a:rPr lang="es-ES" sz="1600" dirty="0" smtClean="0"/>
              <a:t> </a:t>
            </a:r>
            <a:r>
              <a:rPr lang="es-ES" sz="1600" dirty="0" err="1" smtClean="0"/>
              <a:t>for</a:t>
            </a:r>
            <a:r>
              <a:rPr lang="es-ES" sz="1600" dirty="0" smtClean="0"/>
              <a:t>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Ontology</a:t>
            </a:r>
            <a:r>
              <a:rPr lang="es-ES" sz="1600" dirty="0" smtClean="0"/>
              <a:t> </a:t>
            </a:r>
            <a:r>
              <a:rPr lang="es-ES" sz="1600" dirty="0" err="1" smtClean="0"/>
              <a:t>classes</a:t>
            </a:r>
            <a:r>
              <a:rPr lang="es-ES" sz="1600" dirty="0" smtClean="0"/>
              <a:t>, </a:t>
            </a:r>
            <a:r>
              <a:rPr lang="es-ES" sz="1600" dirty="0" err="1" smtClean="0"/>
              <a:t>aligned</a:t>
            </a:r>
            <a:r>
              <a:rPr lang="es-ES" sz="1600" dirty="0" smtClean="0"/>
              <a:t> to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ePO</a:t>
            </a:r>
            <a:r>
              <a:rPr lang="es-ES" sz="1600" dirty="0" smtClean="0"/>
              <a:t> </a:t>
            </a:r>
            <a:r>
              <a:rPr lang="es-ES" sz="1600" dirty="0" err="1" smtClean="0"/>
              <a:t>Glossary</a:t>
            </a:r>
            <a:r>
              <a:rPr lang="es-ES" sz="16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Definition</a:t>
            </a:r>
            <a:r>
              <a:rPr lang="es-ES" sz="1600" dirty="0" smtClean="0"/>
              <a:t> of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Class</a:t>
            </a:r>
            <a:r>
              <a:rPr lang="es-ES" sz="1600" dirty="0" smtClean="0"/>
              <a:t> </a:t>
            </a:r>
            <a:r>
              <a:rPr lang="es-ES" sz="1600" dirty="0" err="1" smtClean="0"/>
              <a:t>properties</a:t>
            </a:r>
            <a:r>
              <a:rPr lang="es-ES" sz="1600" dirty="0" smtClean="0"/>
              <a:t> (in </a:t>
            </a:r>
            <a:r>
              <a:rPr lang="es-ES" sz="1600" dirty="0" err="1" smtClean="0"/>
              <a:t>the</a:t>
            </a:r>
            <a:r>
              <a:rPr lang="es-ES" sz="1600" dirty="0" smtClean="0"/>
              <a:t> Enterprise </a:t>
            </a:r>
            <a:r>
              <a:rPr lang="es-ES" sz="1600" dirty="0" err="1" smtClean="0"/>
              <a:t>Architecture</a:t>
            </a:r>
            <a:r>
              <a:rPr lang="es-ES" sz="1600" dirty="0" smtClean="0"/>
              <a:t> Project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Phase</a:t>
            </a:r>
            <a:r>
              <a:rPr lang="es-ES" sz="1600" dirty="0" smtClean="0"/>
              <a:t> 1 (</a:t>
            </a:r>
            <a:r>
              <a:rPr lang="es-ES" sz="1600" dirty="0" err="1" smtClean="0"/>
              <a:t>eNotification</a:t>
            </a:r>
            <a:r>
              <a:rPr lang="es-ES" sz="1600" dirty="0" smtClean="0"/>
              <a:t> and </a:t>
            </a:r>
            <a:r>
              <a:rPr lang="es-ES" sz="1600" dirty="0" err="1" smtClean="0"/>
              <a:t>eAccess</a:t>
            </a:r>
            <a:r>
              <a:rPr lang="es-E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Revision</a:t>
            </a:r>
            <a:r>
              <a:rPr lang="es-ES" sz="1600" dirty="0" smtClean="0"/>
              <a:t> of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previous</a:t>
            </a:r>
            <a:r>
              <a:rPr lang="es-ES" sz="1600" dirty="0" smtClean="0"/>
              <a:t> </a:t>
            </a:r>
            <a:r>
              <a:rPr lang="es-ES" sz="1600" dirty="0" err="1" smtClean="0"/>
              <a:t>version</a:t>
            </a:r>
            <a:r>
              <a:rPr lang="es-ES" sz="1600" dirty="0" smtClean="0"/>
              <a:t> (2.0.0)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Update</a:t>
            </a:r>
            <a:r>
              <a:rPr lang="es-ES" sz="1600" dirty="0" smtClean="0"/>
              <a:t> of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models</a:t>
            </a:r>
            <a:r>
              <a:rPr lang="es-ES" sz="1600" dirty="0" smtClean="0"/>
              <a:t>, </a:t>
            </a:r>
            <a:r>
              <a:rPr lang="es-ES" sz="1600" dirty="0" err="1" smtClean="0"/>
              <a:t>terms</a:t>
            </a:r>
            <a:r>
              <a:rPr lang="es-ES" sz="1600" dirty="0" smtClean="0"/>
              <a:t> and </a:t>
            </a:r>
            <a:r>
              <a:rPr lang="es-ES" sz="1600" dirty="0" err="1" smtClean="0"/>
              <a:t>definitions</a:t>
            </a:r>
            <a:r>
              <a:rPr lang="es-ES" sz="1600" dirty="0" smtClean="0"/>
              <a:t> </a:t>
            </a:r>
            <a:r>
              <a:rPr lang="es-ES" sz="1600" dirty="0" err="1" smtClean="0"/>
              <a:t>based</a:t>
            </a:r>
            <a:r>
              <a:rPr lang="es-ES" sz="1600" dirty="0" smtClean="0"/>
              <a:t> </a:t>
            </a:r>
            <a:r>
              <a:rPr lang="es-ES" sz="1600" dirty="0" err="1" smtClean="0"/>
              <a:t>on</a:t>
            </a:r>
            <a:r>
              <a:rPr lang="es-ES" sz="1600" dirty="0" smtClean="0"/>
              <a:t> </a:t>
            </a:r>
            <a:r>
              <a:rPr lang="es-ES" sz="1600" dirty="0" err="1" smtClean="0"/>
              <a:t>analysis</a:t>
            </a:r>
            <a:r>
              <a:rPr lang="es-ES" sz="1600" dirty="0" smtClean="0"/>
              <a:t> of </a:t>
            </a:r>
            <a:r>
              <a:rPr lang="es-ES" sz="1600" dirty="0" err="1" smtClean="0"/>
              <a:t>evolution</a:t>
            </a:r>
            <a:r>
              <a:rPr lang="es-ES" sz="1600" dirty="0" smtClean="0"/>
              <a:t> </a:t>
            </a:r>
            <a:r>
              <a:rPr lang="es-ES" sz="1600" dirty="0" err="1" smtClean="0"/>
              <a:t>eForms</a:t>
            </a:r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r>
              <a:rPr lang="es-ES" sz="1600" dirty="0" err="1" smtClean="0"/>
              <a:t>While</a:t>
            </a:r>
            <a:r>
              <a:rPr lang="es-ES" sz="1600" dirty="0" smtClean="0"/>
              <a:t> </a:t>
            </a:r>
            <a:r>
              <a:rPr lang="es-ES" sz="1600" dirty="0" err="1"/>
              <a:t>analysing</a:t>
            </a:r>
            <a:r>
              <a:rPr lang="es-ES" sz="1600" dirty="0"/>
              <a:t> </a:t>
            </a:r>
            <a:r>
              <a:rPr lang="es-ES" sz="1600" dirty="0" err="1"/>
              <a:t>eNotification</a:t>
            </a:r>
            <a:r>
              <a:rPr lang="es-ES" sz="1600" dirty="0"/>
              <a:t> and </a:t>
            </a:r>
            <a:r>
              <a:rPr lang="es-ES" sz="1600" dirty="0" err="1"/>
              <a:t>eAccess</a:t>
            </a:r>
            <a:r>
              <a:rPr lang="es-ES" sz="1600" dirty="0"/>
              <a:t> </a:t>
            </a:r>
            <a:r>
              <a:rPr lang="es-ES" sz="1600" dirty="0" err="1"/>
              <a:t>we</a:t>
            </a:r>
            <a:r>
              <a:rPr lang="es-ES" sz="1600" dirty="0"/>
              <a:t> </a:t>
            </a:r>
            <a:r>
              <a:rPr lang="es-ES" sz="1600" dirty="0" err="1" smtClean="0"/>
              <a:t>identify</a:t>
            </a:r>
            <a:r>
              <a:rPr lang="es-ES" sz="1600" dirty="0" smtClean="0"/>
              <a:t> </a:t>
            </a:r>
            <a:r>
              <a:rPr lang="es-ES" sz="1600" dirty="0"/>
              <a:t>and </a:t>
            </a:r>
            <a:r>
              <a:rPr lang="es-ES" sz="1600" dirty="0" err="1" smtClean="0"/>
              <a:t>include</a:t>
            </a:r>
            <a:r>
              <a:rPr lang="es-ES" sz="1600" dirty="0" smtClean="0"/>
              <a:t> </a:t>
            </a:r>
            <a:r>
              <a:rPr lang="es-ES" sz="1600" dirty="0"/>
              <a:t>in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model</a:t>
            </a:r>
            <a:r>
              <a:rPr lang="es-ES" sz="1600" dirty="0"/>
              <a:t> </a:t>
            </a:r>
            <a:r>
              <a:rPr lang="es-ES" sz="1600" dirty="0" err="1"/>
              <a:t>concepts</a:t>
            </a:r>
            <a:r>
              <a:rPr lang="es-ES" sz="1600" dirty="0"/>
              <a:t> </a:t>
            </a:r>
            <a:r>
              <a:rPr lang="es-ES" sz="1600" dirty="0" err="1"/>
              <a:t>from</a:t>
            </a:r>
            <a:r>
              <a:rPr lang="es-ES" sz="1600" dirty="0"/>
              <a:t> </a:t>
            </a:r>
            <a:r>
              <a:rPr lang="es-ES" sz="1600" dirty="0" err="1"/>
              <a:t>other</a:t>
            </a:r>
            <a:r>
              <a:rPr lang="es-ES" sz="1600" dirty="0"/>
              <a:t> </a:t>
            </a:r>
            <a:r>
              <a:rPr lang="es-ES" sz="1600" dirty="0" err="1"/>
              <a:t>phases</a:t>
            </a:r>
            <a:r>
              <a:rPr lang="es-ES" sz="1600" dirty="0"/>
              <a:t>, </a:t>
            </a:r>
            <a:r>
              <a:rPr lang="es-ES" sz="1600" dirty="0" err="1"/>
              <a:t>but</a:t>
            </a:r>
            <a:r>
              <a:rPr lang="es-ES" sz="1600" dirty="0"/>
              <a:t> </a:t>
            </a:r>
            <a:r>
              <a:rPr lang="es-ES" sz="1600" dirty="0" err="1" smtClean="0"/>
              <a:t>we</a:t>
            </a:r>
            <a:r>
              <a:rPr lang="es-ES" sz="1600" dirty="0" smtClean="0"/>
              <a:t> do </a:t>
            </a:r>
            <a:r>
              <a:rPr lang="es-ES" sz="1600" dirty="0" err="1" smtClean="0"/>
              <a:t>not</a:t>
            </a:r>
            <a:r>
              <a:rPr lang="es-ES" sz="1600" dirty="0" smtClean="0"/>
              <a:t> </a:t>
            </a:r>
            <a:r>
              <a:rPr lang="es-ES" sz="1600" dirty="0" err="1"/>
              <a:t>develop</a:t>
            </a:r>
            <a:r>
              <a:rPr lang="es-ES" sz="1600" dirty="0"/>
              <a:t> </a:t>
            </a:r>
            <a:r>
              <a:rPr lang="es-ES" sz="1600" dirty="0" err="1"/>
              <a:t>them</a:t>
            </a:r>
            <a:r>
              <a:rPr lang="es-ES" sz="1600" dirty="0"/>
              <a:t> in </a:t>
            </a:r>
            <a:r>
              <a:rPr lang="es-ES" sz="1600" dirty="0" err="1"/>
              <a:t>detail</a:t>
            </a:r>
            <a:r>
              <a:rPr lang="es-ES" sz="1600" dirty="0"/>
              <a:t>.</a:t>
            </a:r>
          </a:p>
          <a:p>
            <a:pPr lvl="1"/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467544" y="5229200"/>
            <a:ext cx="8424936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301208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err="1" smtClean="0"/>
              <a:t>The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development</a:t>
            </a:r>
            <a:r>
              <a:rPr lang="es-ES" sz="1200" i="1" dirty="0" smtClean="0"/>
              <a:t> of </a:t>
            </a:r>
            <a:r>
              <a:rPr lang="es-ES" sz="1200" i="1" dirty="0" err="1" smtClean="0">
                <a:solidFill>
                  <a:srgbClr val="FF9933"/>
                </a:solidFill>
              </a:rPr>
              <a:t>the</a:t>
            </a:r>
            <a:r>
              <a:rPr lang="es-ES" sz="1200" i="1" dirty="0" smtClean="0">
                <a:solidFill>
                  <a:srgbClr val="FF9933"/>
                </a:solidFill>
              </a:rPr>
              <a:t> </a:t>
            </a:r>
            <a:r>
              <a:rPr lang="es-ES" sz="1200" i="1" dirty="0" err="1" smtClean="0">
                <a:solidFill>
                  <a:srgbClr val="FF9933"/>
                </a:solidFill>
              </a:rPr>
              <a:t>model</a:t>
            </a:r>
            <a:r>
              <a:rPr lang="es-ES" sz="1200" i="1" dirty="0" smtClean="0">
                <a:solidFill>
                  <a:srgbClr val="FF9933"/>
                </a:solidFill>
              </a:rPr>
              <a:t> </a:t>
            </a:r>
            <a:r>
              <a:rPr lang="es-ES" sz="1200" i="1" dirty="0" err="1" smtClean="0"/>
              <a:t>is</a:t>
            </a:r>
            <a:r>
              <a:rPr lang="es-ES" sz="1200" i="1" dirty="0" smtClean="0"/>
              <a:t> </a:t>
            </a:r>
            <a:r>
              <a:rPr lang="es-ES" sz="1200" b="1" i="1" dirty="0" err="1" smtClean="0"/>
              <a:t>iteratively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being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improved</a:t>
            </a:r>
            <a:r>
              <a:rPr lang="es-ES" sz="1200" i="1" dirty="0" smtClean="0"/>
              <a:t> </a:t>
            </a:r>
            <a:r>
              <a:rPr lang="es-ES" sz="1200" i="1" dirty="0" err="1" smtClean="0">
                <a:solidFill>
                  <a:srgbClr val="FF9933"/>
                </a:solidFill>
              </a:rPr>
              <a:t>wiih</a:t>
            </a:r>
            <a:r>
              <a:rPr lang="es-ES" sz="1200" i="1" dirty="0" smtClean="0">
                <a:solidFill>
                  <a:srgbClr val="FF9933"/>
                </a:solidFill>
              </a:rPr>
              <a:t> </a:t>
            </a:r>
            <a:r>
              <a:rPr lang="es-ES" sz="1200" i="1" dirty="0" err="1" smtClean="0">
                <a:solidFill>
                  <a:srgbClr val="FF9933"/>
                </a:solidFill>
              </a:rPr>
              <a:t>each</a:t>
            </a:r>
            <a:r>
              <a:rPr lang="es-ES" sz="1200" i="1" dirty="0" smtClean="0">
                <a:solidFill>
                  <a:srgbClr val="FF9933"/>
                </a:solidFill>
              </a:rPr>
              <a:t> </a:t>
            </a:r>
            <a:r>
              <a:rPr lang="es-ES" sz="1200" i="1" dirty="0" err="1" smtClean="0">
                <a:solidFill>
                  <a:srgbClr val="FF9933"/>
                </a:solidFill>
              </a:rPr>
              <a:t>phase</a:t>
            </a:r>
            <a:r>
              <a:rPr lang="es-ES" sz="1200" i="1" dirty="0" smtClean="0"/>
              <a:t>:</a:t>
            </a:r>
          </a:p>
          <a:p>
            <a:endParaRPr lang="es-ES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i="1" dirty="0" err="1" smtClean="0"/>
              <a:t>The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analysis</a:t>
            </a:r>
            <a:r>
              <a:rPr lang="es-ES" sz="1200" i="1" dirty="0" smtClean="0"/>
              <a:t> of </a:t>
            </a:r>
            <a:r>
              <a:rPr lang="es-ES" sz="1200" i="1" dirty="0" err="1" smtClean="0"/>
              <a:t>the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rest</a:t>
            </a:r>
            <a:r>
              <a:rPr lang="es-ES" sz="1200" i="1" dirty="0"/>
              <a:t> </a:t>
            </a:r>
            <a:r>
              <a:rPr lang="es-ES" sz="1200" i="1" dirty="0" smtClean="0"/>
              <a:t>of </a:t>
            </a:r>
            <a:r>
              <a:rPr lang="es-ES" sz="1200" i="1" dirty="0" err="1" smtClean="0"/>
              <a:t>phases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will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impact</a:t>
            </a:r>
            <a:r>
              <a:rPr lang="es-ES" sz="1200" i="1" dirty="0" smtClean="0"/>
              <a:t>, </a:t>
            </a:r>
            <a:r>
              <a:rPr lang="es-ES" sz="1200" i="1" dirty="0" err="1" smtClean="0"/>
              <a:t>on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the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work</a:t>
            </a:r>
            <a:r>
              <a:rPr lang="es-ES" sz="1200" i="1" dirty="0" smtClean="0"/>
              <a:t> done in </a:t>
            </a:r>
            <a:r>
              <a:rPr lang="es-ES" sz="1200" i="1" dirty="0" err="1" smtClean="0"/>
              <a:t>the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previous</a:t>
            </a:r>
            <a:r>
              <a:rPr lang="es-ES" sz="1200" i="1" dirty="0" smtClean="0"/>
              <a:t> </a:t>
            </a:r>
            <a:r>
              <a:rPr lang="es-ES" sz="1200" i="1" dirty="0" err="1" smtClean="0">
                <a:solidFill>
                  <a:srgbClr val="FF9933"/>
                </a:solidFill>
              </a:rPr>
              <a:t>phases</a:t>
            </a:r>
            <a:r>
              <a:rPr lang="es-ES" sz="1200" i="1" dirty="0" smtClean="0">
                <a:solidFill>
                  <a:srgbClr val="FF9933"/>
                </a:solidFill>
              </a:rPr>
              <a:t>.</a:t>
            </a:r>
          </a:p>
          <a:p>
            <a:endParaRPr lang="es-ES" sz="1200" i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i="1" dirty="0" err="1" smtClean="0"/>
              <a:t>The</a:t>
            </a:r>
            <a:r>
              <a:rPr lang="es-ES" sz="1200" i="1" dirty="0" smtClean="0"/>
              <a:t> </a:t>
            </a:r>
            <a:r>
              <a:rPr lang="es-ES" sz="1200" i="1" dirty="0"/>
              <a:t>more </a:t>
            </a:r>
            <a:r>
              <a:rPr lang="es-ES" sz="1200" i="1" dirty="0" err="1"/>
              <a:t>initiatives</a:t>
            </a:r>
            <a:r>
              <a:rPr lang="es-ES" sz="1200" i="1" dirty="0"/>
              <a:t> (</a:t>
            </a:r>
            <a:r>
              <a:rPr lang="es-ES" sz="1200" i="1" dirty="0" err="1"/>
              <a:t>eForms</a:t>
            </a:r>
            <a:r>
              <a:rPr lang="es-ES" sz="1200" i="1" dirty="0"/>
              <a:t>, ESPD, </a:t>
            </a:r>
            <a:r>
              <a:rPr lang="es-ES" sz="1200" i="1" dirty="0" smtClean="0"/>
              <a:t>ISA2, UBL</a:t>
            </a:r>
            <a:r>
              <a:rPr lang="es-ES" sz="1200" i="1" dirty="0"/>
              <a:t>, </a:t>
            </a:r>
            <a:r>
              <a:rPr lang="es-ES" sz="1200" i="1" dirty="0" err="1"/>
              <a:t>other</a:t>
            </a:r>
            <a:r>
              <a:rPr lang="es-ES" sz="1200" i="1" dirty="0"/>
              <a:t>) and </a:t>
            </a:r>
            <a:r>
              <a:rPr lang="es-ES" sz="1200" i="1" dirty="0" err="1"/>
              <a:t>persons</a:t>
            </a:r>
            <a:r>
              <a:rPr lang="es-ES" sz="1200" i="1" dirty="0"/>
              <a:t> </a:t>
            </a:r>
            <a:r>
              <a:rPr lang="es-ES" sz="1200" i="1" dirty="0" err="1"/>
              <a:t>intervene</a:t>
            </a:r>
            <a:r>
              <a:rPr lang="es-ES" sz="1200" i="1" dirty="0"/>
              <a:t> </a:t>
            </a:r>
            <a:r>
              <a:rPr lang="es-ES" sz="1200" i="1" dirty="0" err="1"/>
              <a:t>the</a:t>
            </a:r>
            <a:r>
              <a:rPr lang="es-ES" sz="1200" i="1" dirty="0"/>
              <a:t> more </a:t>
            </a:r>
            <a:r>
              <a:rPr lang="es-ES" sz="1200" i="1" dirty="0" err="1"/>
              <a:t>opportunities</a:t>
            </a:r>
            <a:r>
              <a:rPr lang="es-ES" sz="1200" i="1" dirty="0"/>
              <a:t> to </a:t>
            </a:r>
            <a:r>
              <a:rPr lang="es-ES" sz="1200" i="1" dirty="0" err="1"/>
              <a:t>improve</a:t>
            </a:r>
            <a:r>
              <a:rPr lang="es-ES" sz="1200" i="1" dirty="0"/>
              <a:t> </a:t>
            </a:r>
            <a:r>
              <a:rPr lang="es-ES" sz="1200" i="1" dirty="0" err="1"/>
              <a:t>the</a:t>
            </a:r>
            <a:r>
              <a:rPr lang="es-ES" sz="1200" i="1" dirty="0"/>
              <a:t> </a:t>
            </a:r>
            <a:r>
              <a:rPr lang="es-ES" sz="1200" i="1" dirty="0" err="1"/>
              <a:t>ontology</a:t>
            </a:r>
            <a:r>
              <a:rPr lang="es-ES" sz="1200" i="1" dirty="0"/>
              <a:t> </a:t>
            </a:r>
            <a:r>
              <a:rPr lang="es-ES" sz="1200" i="1" dirty="0" err="1"/>
              <a:t>we</a:t>
            </a:r>
            <a:r>
              <a:rPr lang="es-ES" sz="1200" i="1" dirty="0"/>
              <a:t> </a:t>
            </a:r>
            <a:r>
              <a:rPr lang="es-ES" sz="1200" i="1" dirty="0" err="1"/>
              <a:t>have</a:t>
            </a:r>
            <a:r>
              <a:rPr lang="es-ES" sz="1200" i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8683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812301" y="2924944"/>
            <a:ext cx="7038325" cy="41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1" hangingPunct="1">
              <a:defRPr sz="2400" b="1" ker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2pPr>
            <a:lvl3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3pPr>
            <a:lvl4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4pPr>
            <a:lvl5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pPr algn="ctr"/>
            <a:r>
              <a:rPr lang="fr-BE" dirty="0" err="1" smtClean="0"/>
              <a:t>eEvaluation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939518" y="3717032"/>
            <a:ext cx="27126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2400" b="1" ker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2pPr>
            <a:lvl3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3pPr>
            <a:lvl4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4pPr>
            <a:lvl5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r>
              <a:rPr lang="es-ES" sz="1200" dirty="0" smtClean="0"/>
              <a:t>(</a:t>
            </a:r>
            <a:r>
              <a:rPr lang="es-ES" sz="1200" dirty="0" err="1" smtClean="0"/>
              <a:t>day</a:t>
            </a:r>
            <a:r>
              <a:rPr lang="es-ES" sz="1200" dirty="0" smtClean="0"/>
              <a:t> 1, 13th </a:t>
            </a:r>
            <a:r>
              <a:rPr lang="es-ES" sz="1200" dirty="0"/>
              <a:t>Feb.)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81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390802" y="692696"/>
            <a:ext cx="8141638" cy="41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1" hangingPunct="1">
              <a:defRPr sz="2400" b="1" ker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2pPr>
            <a:lvl3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3pPr>
            <a:lvl4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4pPr>
            <a:lvl5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r>
              <a:rPr lang="fr-BE" dirty="0" err="1" smtClean="0"/>
              <a:t>eEvaluation</a:t>
            </a:r>
            <a:r>
              <a:rPr lang="fr-BE" dirty="0" smtClean="0"/>
              <a:t>, objective: </a:t>
            </a:r>
            <a:r>
              <a:rPr lang="fr-BE" dirty="0" err="1"/>
              <a:t>actors</a:t>
            </a:r>
            <a:r>
              <a:rPr lang="fr-BE" dirty="0"/>
              <a:t>, data and business </a:t>
            </a:r>
            <a:r>
              <a:rPr lang="fr-BE" dirty="0" err="1"/>
              <a:t>rules</a:t>
            </a:r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9065" y="6068124"/>
            <a:ext cx="8491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082832" y="2631103"/>
            <a:ext cx="1265032" cy="508162"/>
            <a:chOff x="4745652" y="750612"/>
            <a:chExt cx="1683757" cy="508162"/>
          </a:xfrm>
        </p:grpSpPr>
        <p:sp>
          <p:nvSpPr>
            <p:cNvPr id="16" name="Chevron 15"/>
            <p:cNvSpPr/>
            <p:nvPr/>
          </p:nvSpPr>
          <p:spPr>
            <a:xfrm>
              <a:off x="4745652" y="750612"/>
              <a:ext cx="1683757" cy="508162"/>
            </a:xfrm>
            <a:prstGeom prst="chevron">
              <a:avLst/>
            </a:prstGeom>
            <a:solidFill>
              <a:srgbClr val="C4F3F8">
                <a:alpha val="89804"/>
              </a:srgbClr>
            </a:solidFill>
            <a:ln w="12700" cap="flat" cmpd="sng" algn="ctr">
              <a:solidFill>
                <a:srgbClr val="44546A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hevron 4"/>
            <p:cNvSpPr/>
            <p:nvPr/>
          </p:nvSpPr>
          <p:spPr>
            <a:xfrm>
              <a:off x="4999733" y="750612"/>
              <a:ext cx="1175595" cy="5081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8890" rIns="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kern="1200" dirty="0" err="1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 panose="020F0502020204030204"/>
                  <a:ea typeface="+mn-ea"/>
                  <a:cs typeface="+mn-cs"/>
                </a:rPr>
                <a:t>eAccess</a:t>
              </a:r>
              <a:endParaRPr lang="es-ES" sz="14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90802" y="1740749"/>
            <a:ext cx="5133175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pPr algn="ctr"/>
            <a:r>
              <a:rPr lang="es-ES" dirty="0" err="1"/>
              <a:t>Exclusion</a:t>
            </a:r>
            <a:r>
              <a:rPr lang="es-ES" dirty="0"/>
              <a:t> </a:t>
            </a:r>
            <a:r>
              <a:rPr lang="es-ES" dirty="0" err="1" smtClean="0"/>
              <a:t>Grounds</a:t>
            </a:r>
            <a:r>
              <a:rPr lang="es-ES" dirty="0" smtClean="0"/>
              <a:t> &amp; </a:t>
            </a:r>
            <a:r>
              <a:rPr lang="es-ES" dirty="0" err="1" smtClean="0"/>
              <a:t>Selection</a:t>
            </a:r>
            <a:r>
              <a:rPr lang="es-ES" dirty="0" smtClean="0"/>
              <a:t> </a:t>
            </a:r>
            <a:r>
              <a:rPr lang="es-ES" dirty="0" err="1"/>
              <a:t>Criteria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726070" y="2631103"/>
            <a:ext cx="1530689" cy="508162"/>
            <a:chOff x="4745652" y="750612"/>
            <a:chExt cx="1683757" cy="508162"/>
          </a:xfrm>
        </p:grpSpPr>
        <p:sp>
          <p:nvSpPr>
            <p:cNvPr id="21" name="Chevron 20"/>
            <p:cNvSpPr/>
            <p:nvPr/>
          </p:nvSpPr>
          <p:spPr>
            <a:xfrm>
              <a:off x="4745652" y="750612"/>
              <a:ext cx="1683757" cy="508162"/>
            </a:xfrm>
            <a:prstGeom prst="chevron">
              <a:avLst/>
            </a:prstGeom>
            <a:solidFill>
              <a:srgbClr val="C4F3F8">
                <a:alpha val="89804"/>
              </a:srgbClr>
            </a:solidFill>
            <a:ln w="12700" cap="flat" cmpd="sng" algn="ctr">
              <a:solidFill>
                <a:srgbClr val="44546A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Chevron 4"/>
            <p:cNvSpPr/>
            <p:nvPr/>
          </p:nvSpPr>
          <p:spPr>
            <a:xfrm>
              <a:off x="4999733" y="750612"/>
              <a:ext cx="1175595" cy="5081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8890" rIns="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kern="1200" dirty="0" err="1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 panose="020F0502020204030204"/>
                  <a:ea typeface="+mn-ea"/>
                  <a:cs typeface="+mn-cs"/>
                </a:rPr>
                <a:t>eNotification</a:t>
              </a:r>
              <a:endParaRPr lang="es-ES" sz="14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00590" y="2628659"/>
            <a:ext cx="1391535" cy="508162"/>
            <a:chOff x="4745652" y="1448570"/>
            <a:chExt cx="1683757" cy="508162"/>
          </a:xfrm>
        </p:grpSpPr>
        <p:sp>
          <p:nvSpPr>
            <p:cNvPr id="24" name="Chevron 23"/>
            <p:cNvSpPr/>
            <p:nvPr/>
          </p:nvSpPr>
          <p:spPr>
            <a:xfrm>
              <a:off x="4745652" y="1448570"/>
              <a:ext cx="1683757" cy="508162"/>
            </a:xfrm>
            <a:prstGeom prst="chevron">
              <a:avLst/>
            </a:prstGeom>
            <a:solidFill>
              <a:srgbClr val="FCE7D8"/>
            </a:solidFill>
            <a:ln w="12700" cap="flat" cmpd="sng" algn="ctr">
              <a:solidFill>
                <a:srgbClr val="44546A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Chevron 4"/>
            <p:cNvSpPr/>
            <p:nvPr/>
          </p:nvSpPr>
          <p:spPr>
            <a:xfrm>
              <a:off x="4999733" y="1448570"/>
              <a:ext cx="1175595" cy="5081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8890" rIns="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kern="1200" dirty="0" err="1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 panose="020F0502020204030204"/>
                  <a:ea typeface="+mn-ea"/>
                  <a:cs typeface="+mn-cs"/>
                </a:rPr>
                <a:t>eEvaluation</a:t>
              </a:r>
              <a:endParaRPr lang="es-ES" sz="14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4768" y="2085141"/>
            <a:ext cx="2187975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s-ES" dirty="0" err="1"/>
              <a:t>Evaluation</a:t>
            </a:r>
            <a:r>
              <a:rPr lang="es-ES" dirty="0"/>
              <a:t> </a:t>
            </a:r>
            <a:r>
              <a:rPr lang="es-ES" dirty="0" err="1"/>
              <a:t>Result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0802" y="1425752"/>
            <a:ext cx="5133175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/>
              <a:t>Award</a:t>
            </a:r>
            <a:r>
              <a:rPr lang="es-ES" sz="800" dirty="0"/>
              <a:t> </a:t>
            </a:r>
            <a:r>
              <a:rPr lang="es-ES" sz="800" dirty="0" err="1" smtClean="0"/>
              <a:t>criteria</a:t>
            </a:r>
            <a:endParaRPr lang="es-ES" sz="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18387" y="2631103"/>
            <a:ext cx="1530689" cy="508162"/>
            <a:chOff x="4745652" y="750612"/>
            <a:chExt cx="1683757" cy="508162"/>
          </a:xfrm>
        </p:grpSpPr>
        <p:sp>
          <p:nvSpPr>
            <p:cNvPr id="11" name="Chevron 10"/>
            <p:cNvSpPr/>
            <p:nvPr/>
          </p:nvSpPr>
          <p:spPr>
            <a:xfrm>
              <a:off x="4745652" y="750612"/>
              <a:ext cx="1683757" cy="508162"/>
            </a:xfrm>
            <a:prstGeom prst="chevron">
              <a:avLst/>
            </a:prstGeom>
            <a:solidFill>
              <a:srgbClr val="C4F3F8">
                <a:alpha val="89804"/>
              </a:srgbClr>
            </a:solidFill>
            <a:ln w="12700" cap="flat" cmpd="sng" algn="ctr">
              <a:solidFill>
                <a:srgbClr val="44546A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4"/>
            <p:cNvSpPr/>
            <p:nvPr/>
          </p:nvSpPr>
          <p:spPr>
            <a:xfrm>
              <a:off x="4999733" y="750612"/>
              <a:ext cx="1175595" cy="5081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8890" rIns="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kern="1200" dirty="0" err="1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 panose="020F0502020204030204"/>
                  <a:ea typeface="+mn-ea"/>
                  <a:cs typeface="+mn-cs"/>
                </a:rPr>
                <a:t>eNotification</a:t>
              </a:r>
              <a:endParaRPr lang="es-ES" sz="14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Folded Corner 38"/>
          <p:cNvSpPr/>
          <p:nvPr/>
        </p:nvSpPr>
        <p:spPr>
          <a:xfrm>
            <a:off x="811221" y="3783231"/>
            <a:ext cx="491974" cy="545533"/>
          </a:xfrm>
          <a:prstGeom prst="foldedCorner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PIN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1387285" y="3783231"/>
            <a:ext cx="491974" cy="545533"/>
          </a:xfrm>
          <a:prstGeom prst="foldedCorner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CN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Folded Corner 40"/>
          <p:cNvSpPr/>
          <p:nvPr/>
        </p:nvSpPr>
        <p:spPr>
          <a:xfrm>
            <a:off x="2193023" y="3783231"/>
            <a:ext cx="792329" cy="545533"/>
          </a:xfrm>
          <a:prstGeom prst="foldedCorner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 smtClean="0">
                <a:solidFill>
                  <a:schemeClr val="tx1"/>
                </a:solidFill>
              </a:rPr>
              <a:t>Procurement</a:t>
            </a:r>
            <a:r>
              <a:rPr lang="es-ES" sz="800" dirty="0" smtClean="0">
                <a:solidFill>
                  <a:schemeClr val="tx1"/>
                </a:solidFill>
              </a:rPr>
              <a:t> </a:t>
            </a:r>
            <a:r>
              <a:rPr lang="es-ES" sz="800" dirty="0" err="1" smtClean="0">
                <a:solidFill>
                  <a:schemeClr val="tx1"/>
                </a:solidFill>
              </a:rPr>
              <a:t>Documents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0" name="Folded Corner 49"/>
          <p:cNvSpPr/>
          <p:nvPr/>
        </p:nvSpPr>
        <p:spPr>
          <a:xfrm>
            <a:off x="6096255" y="3727320"/>
            <a:ext cx="491974" cy="545533"/>
          </a:xfrm>
          <a:prstGeom prst="foldedCorner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CAN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endCxn id="39" idx="0"/>
          </p:cNvCxnSpPr>
          <p:nvPr/>
        </p:nvCxnSpPr>
        <p:spPr>
          <a:xfrm rot="5400000">
            <a:off x="868369" y="3328105"/>
            <a:ext cx="643966" cy="266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40" idx="0"/>
          </p:cNvCxnSpPr>
          <p:nvPr/>
        </p:nvCxnSpPr>
        <p:spPr>
          <a:xfrm rot="16200000" flipH="1">
            <a:off x="1156400" y="3306359"/>
            <a:ext cx="643966" cy="309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41" idx="0"/>
          </p:cNvCxnSpPr>
          <p:nvPr/>
        </p:nvCxnSpPr>
        <p:spPr>
          <a:xfrm>
            <a:off x="2588308" y="3139265"/>
            <a:ext cx="880" cy="64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1" idx="2"/>
            <a:endCxn id="50" idx="0"/>
          </p:cNvCxnSpPr>
          <p:nvPr/>
        </p:nvCxnSpPr>
        <p:spPr>
          <a:xfrm flipH="1">
            <a:off x="6342242" y="3139265"/>
            <a:ext cx="22132" cy="58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3364" y="601199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</a:t>
            </a:r>
            <a:r>
              <a:rPr lang="es-ES" sz="1000" dirty="0" smtClean="0"/>
              <a:t>0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90802" y="1110754"/>
            <a:ext cx="5143632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/>
              <a:t>Evaluation</a:t>
            </a:r>
            <a:r>
              <a:rPr lang="es-ES" sz="800" dirty="0" smtClean="0"/>
              <a:t> </a:t>
            </a:r>
            <a:r>
              <a:rPr lang="es-ES" sz="800" dirty="0" err="1" smtClean="0"/>
              <a:t>Terms</a:t>
            </a:r>
            <a:endParaRPr lang="es-ES" sz="8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7063470" y="2616083"/>
            <a:ext cx="1468969" cy="520862"/>
            <a:chOff x="4529628" y="2146528"/>
            <a:chExt cx="1683757" cy="520862"/>
          </a:xfrm>
          <a:noFill/>
        </p:grpSpPr>
        <p:sp>
          <p:nvSpPr>
            <p:cNvPr id="92" name="Chevron 91"/>
            <p:cNvSpPr/>
            <p:nvPr/>
          </p:nvSpPr>
          <p:spPr>
            <a:xfrm>
              <a:off x="4529628" y="2159228"/>
              <a:ext cx="1683757" cy="508162"/>
            </a:xfrm>
            <a:prstGeom prst="chevron">
              <a:avLst/>
            </a:prstGeom>
            <a:grpFill/>
            <a:ln w="12700" cap="flat" cmpd="sng" algn="ctr">
              <a:solidFill>
                <a:srgbClr val="44546A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ysDash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3" name="Chevron 4"/>
            <p:cNvSpPr/>
            <p:nvPr/>
          </p:nvSpPr>
          <p:spPr>
            <a:xfrm>
              <a:off x="4999733" y="2146528"/>
              <a:ext cx="1175595" cy="508162"/>
            </a:xfrm>
            <a:prstGeom prst="rect">
              <a:avLst/>
            </a:prstGeom>
            <a:grpFill/>
            <a:ln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8890" rIns="0" bIns="889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kern="1200" dirty="0" err="1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 panose="020F0502020204030204"/>
                  <a:ea typeface="+mn-ea"/>
                  <a:cs typeface="+mn-cs"/>
                </a:rPr>
                <a:t>eContract</a:t>
              </a:r>
              <a:endParaRPr lang="es-ES" sz="14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3"/>
          <a:srcRect l="28449" t="32059" r="28955" b="10059"/>
          <a:stretch/>
        </p:blipFill>
        <p:spPr>
          <a:xfrm>
            <a:off x="865638" y="5296614"/>
            <a:ext cx="357690" cy="71538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4"/>
          <a:srcRect l="33048" t="30944" r="28875" b="13188"/>
          <a:stretch/>
        </p:blipFill>
        <p:spPr>
          <a:xfrm>
            <a:off x="4740372" y="5287569"/>
            <a:ext cx="328945" cy="704881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3"/>
          <a:srcRect l="28449" t="32059" r="28955" b="10059"/>
          <a:stretch/>
        </p:blipFill>
        <p:spPr>
          <a:xfrm>
            <a:off x="2051720" y="5296614"/>
            <a:ext cx="357690" cy="715382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3"/>
          <a:srcRect l="28449" t="32059" r="28955" b="10059"/>
          <a:stretch/>
        </p:blipFill>
        <p:spPr>
          <a:xfrm>
            <a:off x="5363661" y="5341064"/>
            <a:ext cx="357690" cy="715382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3"/>
          <a:srcRect l="28449" t="32059" r="28955" b="10059"/>
          <a:stretch/>
        </p:blipFill>
        <p:spPr>
          <a:xfrm>
            <a:off x="6156176" y="5301940"/>
            <a:ext cx="357690" cy="715382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3150703" y="2628659"/>
            <a:ext cx="1530688" cy="508162"/>
            <a:chOff x="4745652" y="1448570"/>
            <a:chExt cx="1683757" cy="508162"/>
          </a:xfrm>
        </p:grpSpPr>
        <p:sp>
          <p:nvSpPr>
            <p:cNvPr id="48" name="Chevron 47"/>
            <p:cNvSpPr/>
            <p:nvPr/>
          </p:nvSpPr>
          <p:spPr>
            <a:xfrm>
              <a:off x="4745652" y="1448570"/>
              <a:ext cx="1683757" cy="508162"/>
            </a:xfrm>
            <a:prstGeom prst="chevron">
              <a:avLst/>
            </a:prstGeom>
            <a:noFill/>
            <a:ln w="12700" cap="flat" cmpd="sng" algn="ctr">
              <a:solidFill>
                <a:srgbClr val="44546A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ysDash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9" name="Chevron 4"/>
            <p:cNvSpPr/>
            <p:nvPr/>
          </p:nvSpPr>
          <p:spPr>
            <a:xfrm>
              <a:off x="4999733" y="1448570"/>
              <a:ext cx="1175595" cy="508162"/>
            </a:xfrm>
            <a:prstGeom prst="rect">
              <a:avLst/>
            </a:prstGeom>
            <a:noFill/>
            <a:ln w="12700" cap="flat" cmpd="sng" algn="ctr">
              <a:noFill/>
              <a:prstDash val="sysDash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8890" rIns="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kern="1200" dirty="0" err="1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 panose="020F0502020204030204"/>
                  <a:ea typeface="+mn-ea"/>
                  <a:cs typeface="+mn-cs"/>
                </a:rPr>
                <a:t>eSubmission</a:t>
              </a:r>
              <a:endParaRPr lang="es-ES" sz="14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07818" y="5286733"/>
            <a:ext cx="982961" cy="726144"/>
            <a:chOff x="2580927" y="5086351"/>
            <a:chExt cx="982961" cy="72614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2882" y="5086351"/>
              <a:ext cx="342900" cy="61912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580927" y="5612440"/>
              <a:ext cx="98296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700" b="1" dirty="0" err="1" smtClean="0"/>
                <a:t>Economic</a:t>
              </a:r>
              <a:r>
                <a:rPr lang="es-ES" sz="700" b="1" dirty="0" smtClean="0"/>
                <a:t> </a:t>
              </a:r>
              <a:r>
                <a:rPr lang="es-ES" sz="700" b="1" dirty="0" err="1" smtClean="0"/>
                <a:t>operator</a:t>
              </a:r>
              <a:endParaRPr lang="en-US" sz="700" b="1" dirty="0"/>
            </a:p>
          </p:txBody>
        </p:sp>
      </p:grpSp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6"/>
          <a:srcRect l="24146" t="28794" r="22716" b="22675"/>
          <a:stretch/>
        </p:blipFill>
        <p:spPr>
          <a:xfrm>
            <a:off x="4567698" y="4616900"/>
            <a:ext cx="581248" cy="67066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/>
          <a:srcRect l="17322" t="27913" r="16572" b="22777"/>
          <a:stretch/>
        </p:blipFill>
        <p:spPr>
          <a:xfrm>
            <a:off x="5176744" y="4607254"/>
            <a:ext cx="715381" cy="67067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295212" y="6061975"/>
            <a:ext cx="243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</a:t>
            </a:r>
            <a:r>
              <a:rPr lang="es-ES" dirty="0" err="1" smtClean="0"/>
              <a:t>Procedure</a:t>
            </a:r>
            <a:r>
              <a:rPr lang="es-ES" dirty="0" smtClean="0"/>
              <a:t> </a:t>
            </a:r>
            <a:r>
              <a:rPr lang="es-ES" dirty="0" err="1" smtClean="0"/>
              <a:t>life-cycle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55" name="Folded Corner 54"/>
          <p:cNvSpPr/>
          <p:nvPr/>
        </p:nvSpPr>
        <p:spPr>
          <a:xfrm>
            <a:off x="2292127" y="4661289"/>
            <a:ext cx="595288" cy="545533"/>
          </a:xfrm>
          <a:prstGeom prst="foldedCorner">
            <a:avLst/>
          </a:prstGeom>
          <a:noFill/>
          <a:ln w="12700"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ESPD</a:t>
            </a:r>
          </a:p>
          <a:p>
            <a:pPr algn="ctr"/>
            <a:r>
              <a:rPr lang="es-ES" sz="800" dirty="0" err="1" smtClean="0">
                <a:solidFill>
                  <a:schemeClr val="tx1"/>
                </a:solidFill>
              </a:rPr>
              <a:t>Request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Flowchart: Extract 5"/>
          <p:cNvSpPr/>
          <p:nvPr/>
        </p:nvSpPr>
        <p:spPr>
          <a:xfrm>
            <a:off x="2516933" y="4328764"/>
            <a:ext cx="144509" cy="164259"/>
          </a:xfrm>
          <a:prstGeom prst="flowChartExtra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8" name="Straight Connector 27"/>
          <p:cNvCxnSpPr>
            <a:stCxn id="55" idx="0"/>
            <a:endCxn id="6" idx="2"/>
          </p:cNvCxnSpPr>
          <p:nvPr/>
        </p:nvCxnSpPr>
        <p:spPr>
          <a:xfrm flipH="1" flipV="1">
            <a:off x="2589188" y="4493023"/>
            <a:ext cx="583" cy="168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390802" y="692696"/>
            <a:ext cx="7038325" cy="41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1" hangingPunct="1">
              <a:defRPr sz="2400" b="1" ker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2pPr>
            <a:lvl3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3pPr>
            <a:lvl4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4pPr>
            <a:lvl5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r>
              <a:rPr lang="fr-BE" dirty="0" err="1" smtClean="0"/>
              <a:t>Analysis</a:t>
            </a:r>
            <a:r>
              <a:rPr lang="fr-BE" dirty="0" smtClean="0"/>
              <a:t>  </a:t>
            </a:r>
            <a:r>
              <a:rPr lang="fr-BE" dirty="0"/>
              <a:t>of </a:t>
            </a:r>
            <a:r>
              <a:rPr lang="fr-BE" dirty="0" err="1" smtClean="0"/>
              <a:t>eEvaluation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594535"/>
            <a:ext cx="8424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Data </a:t>
            </a:r>
            <a:r>
              <a:rPr lang="es-ES" sz="1600" dirty="0" err="1" smtClean="0"/>
              <a:t>elements</a:t>
            </a:r>
            <a:r>
              <a:rPr lang="es-ES" sz="1600" dirty="0" smtClean="0"/>
              <a:t> and </a:t>
            </a:r>
            <a:r>
              <a:rPr lang="es-ES" sz="1600" dirty="0" err="1" smtClean="0"/>
              <a:t>aspects</a:t>
            </a:r>
            <a:r>
              <a:rPr lang="es-ES" sz="1600" dirty="0" smtClean="0"/>
              <a:t> </a:t>
            </a:r>
            <a:r>
              <a:rPr lang="es-ES" sz="1600" dirty="0" err="1" smtClean="0"/>
              <a:t>identified</a:t>
            </a:r>
            <a:r>
              <a:rPr lang="es-ES" sz="1600" dirty="0" smtClean="0"/>
              <a:t>  in </a:t>
            </a:r>
            <a:r>
              <a:rPr lang="es-ES" sz="1600" dirty="0" err="1" smtClean="0"/>
              <a:t>eNotification</a:t>
            </a:r>
            <a:r>
              <a:rPr lang="es-ES" sz="1600" dirty="0" smtClean="0"/>
              <a:t> </a:t>
            </a:r>
            <a:r>
              <a:rPr lang="es-ES" sz="1600" dirty="0" err="1" smtClean="0"/>
              <a:t>related</a:t>
            </a:r>
            <a:r>
              <a:rPr lang="es-ES" sz="1600" dirty="0" smtClean="0"/>
              <a:t> to </a:t>
            </a:r>
            <a:r>
              <a:rPr lang="es-ES" sz="1600" dirty="0" err="1" smtClean="0"/>
              <a:t>eEvaluation</a:t>
            </a:r>
            <a:endParaRPr lang="es-ES" sz="1600" dirty="0" smtClean="0"/>
          </a:p>
          <a:p>
            <a:pPr marL="342900" indent="-342900">
              <a:buFont typeface="+mj-lt"/>
              <a:buAutoNum type="arabicPeriod"/>
            </a:pPr>
            <a:endParaRPr lang="es-ES" sz="1600" dirty="0"/>
          </a:p>
          <a:p>
            <a:pPr marL="800100" lvl="1" indent="-342900">
              <a:buFont typeface="+mj-lt"/>
              <a:buAutoNum type="arabicPeriod"/>
            </a:pPr>
            <a:r>
              <a:rPr lang="es-ES" sz="1600" dirty="0" err="1"/>
              <a:t>Procurement</a:t>
            </a:r>
            <a:r>
              <a:rPr lang="es-ES" sz="1600" dirty="0"/>
              <a:t> </a:t>
            </a:r>
            <a:r>
              <a:rPr lang="es-ES" sz="1600" dirty="0" err="1"/>
              <a:t>Terms</a:t>
            </a:r>
            <a:endParaRPr lang="es-ES" sz="1600" dirty="0"/>
          </a:p>
          <a:p>
            <a:pPr marL="800100" lvl="1" indent="-342900">
              <a:buFont typeface="+mj-lt"/>
              <a:buAutoNum type="arabicPeriod"/>
            </a:pPr>
            <a:endParaRPr lang="es-E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s-ES" sz="1600" dirty="0" err="1" smtClean="0"/>
              <a:t>Procurement</a:t>
            </a:r>
            <a:r>
              <a:rPr lang="es-ES" sz="1600" dirty="0" smtClean="0"/>
              <a:t> </a:t>
            </a:r>
            <a:r>
              <a:rPr lang="es-ES" sz="1600" dirty="0" err="1" smtClean="0"/>
              <a:t>Criteria</a:t>
            </a:r>
            <a:endParaRPr lang="es-ES" sz="1600" dirty="0" smtClean="0"/>
          </a:p>
          <a:p>
            <a:pPr marL="800100" lvl="1" indent="-342900">
              <a:buFont typeface="+mj-lt"/>
              <a:buAutoNum type="arabicPeriod"/>
            </a:pPr>
            <a:endParaRPr lang="es-E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s-ES" sz="1600" dirty="0" err="1" smtClean="0"/>
              <a:t>Evaluation</a:t>
            </a:r>
            <a:r>
              <a:rPr lang="es-ES" sz="1600" dirty="0" smtClean="0"/>
              <a:t> </a:t>
            </a:r>
            <a:r>
              <a:rPr lang="es-ES" sz="1600" dirty="0" err="1" smtClean="0"/>
              <a:t>Result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7827384" y="0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 smtClean="0">
                <a:solidFill>
                  <a:srgbClr val="C00000"/>
                </a:solidFill>
              </a:rPr>
              <a:t>Day 1 (12th Feb.)</a:t>
            </a:r>
            <a:endParaRPr lang="en-US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8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390802" y="692696"/>
            <a:ext cx="7038325" cy="41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1" hangingPunct="1">
              <a:defRPr sz="2400" b="1" ker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2pPr>
            <a:lvl3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3pPr>
            <a:lvl4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4pPr>
            <a:lvl5pPr eaLnBrk="0" hangingPunct="0">
              <a:defRPr sz="2400">
                <a:solidFill>
                  <a:schemeClr val="accent2"/>
                </a:solidFill>
                <a:latin typeface="Trebuchet MS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rebuchet MS" pitchFamily="34" charset="0"/>
              </a:defRPr>
            </a:lvl9pPr>
          </a:lstStyle>
          <a:p>
            <a:r>
              <a:rPr lang="fr-BE" dirty="0" err="1" smtClean="0"/>
              <a:t>eEvaluation</a:t>
            </a:r>
            <a:r>
              <a:rPr lang="fr-BE" dirty="0" smtClean="0"/>
              <a:t>: </a:t>
            </a:r>
            <a:r>
              <a:rPr lang="fr-BE" dirty="0" err="1" smtClean="0"/>
              <a:t>Procurement</a:t>
            </a:r>
            <a:r>
              <a:rPr lang="fr-BE" dirty="0" smtClean="0"/>
              <a:t> </a:t>
            </a:r>
            <a:r>
              <a:rPr lang="fr-BE" dirty="0" err="1" smtClean="0"/>
              <a:t>Terms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16" y="1171378"/>
            <a:ext cx="6064065" cy="563617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167318" y="4437112"/>
            <a:ext cx="3852954" cy="2232248"/>
            <a:chOff x="3167318" y="4437112"/>
            <a:chExt cx="3852954" cy="2232248"/>
          </a:xfrm>
        </p:grpSpPr>
        <p:sp>
          <p:nvSpPr>
            <p:cNvPr id="2" name="L-Shape 1"/>
            <p:cNvSpPr/>
            <p:nvPr/>
          </p:nvSpPr>
          <p:spPr>
            <a:xfrm>
              <a:off x="3167318" y="4437112"/>
              <a:ext cx="2487549" cy="2232248"/>
            </a:xfrm>
            <a:prstGeom prst="corner">
              <a:avLst>
                <a:gd name="adj1" fmla="val 25394"/>
                <a:gd name="adj2" fmla="val 47155"/>
              </a:avLst>
            </a:prstGeom>
            <a:solidFill>
              <a:schemeClr val="accent1">
                <a:alpha val="1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olded Corner 3"/>
            <p:cNvSpPr/>
            <p:nvPr/>
          </p:nvSpPr>
          <p:spPr>
            <a:xfrm>
              <a:off x="5868144" y="4653136"/>
              <a:ext cx="1152128" cy="360040"/>
            </a:xfrm>
            <a:prstGeom prst="foldedCorner">
              <a:avLst/>
            </a:prstGeom>
            <a:noFill/>
            <a:ln cmpd="tri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dirty="0" err="1" smtClean="0">
                  <a:solidFill>
                    <a:schemeClr val="tx1"/>
                  </a:solidFill>
                </a:rPr>
                <a:t>All</a:t>
              </a:r>
              <a:r>
                <a:rPr lang="es-ES" sz="700" dirty="0" smtClean="0">
                  <a:solidFill>
                    <a:schemeClr val="tx1"/>
                  </a:solidFill>
                </a:rPr>
                <a:t> </a:t>
              </a:r>
              <a:r>
                <a:rPr lang="es-ES" sz="700" dirty="0" err="1" smtClean="0">
                  <a:solidFill>
                    <a:schemeClr val="tx1"/>
                  </a:solidFill>
                </a:rPr>
                <a:t>Procedures</a:t>
              </a:r>
              <a:r>
                <a:rPr lang="es-ES" sz="700" dirty="0" smtClean="0">
                  <a:solidFill>
                    <a:schemeClr val="tx1"/>
                  </a:solidFill>
                </a:rPr>
                <a:t> </a:t>
              </a:r>
              <a:r>
                <a:rPr lang="es-ES" sz="700" dirty="0" err="1" smtClean="0">
                  <a:solidFill>
                    <a:schemeClr val="tx1"/>
                  </a:solidFill>
                </a:rPr>
                <a:t>have</a:t>
              </a:r>
              <a:r>
                <a:rPr lang="es-ES" sz="700" dirty="0" smtClean="0">
                  <a:solidFill>
                    <a:schemeClr val="tx1"/>
                  </a:solidFill>
                </a:rPr>
                <a:t> at </a:t>
              </a:r>
              <a:r>
                <a:rPr lang="es-ES" sz="700" dirty="0" err="1" smtClean="0">
                  <a:solidFill>
                    <a:schemeClr val="tx1"/>
                  </a:solidFill>
                </a:rPr>
                <a:t>least</a:t>
              </a:r>
              <a:r>
                <a:rPr lang="es-ES" sz="700" dirty="0" smtClean="0">
                  <a:solidFill>
                    <a:schemeClr val="tx1"/>
                  </a:solidFill>
                </a:rPr>
                <a:t> </a:t>
              </a:r>
              <a:r>
                <a:rPr lang="es-ES" sz="700" dirty="0" err="1" smtClean="0">
                  <a:solidFill>
                    <a:schemeClr val="tx1"/>
                  </a:solidFill>
                </a:rPr>
                <a:t>one</a:t>
              </a:r>
              <a:r>
                <a:rPr lang="es-ES" sz="700" dirty="0" smtClean="0">
                  <a:solidFill>
                    <a:schemeClr val="tx1"/>
                  </a:solidFill>
                </a:rPr>
                <a:t> Lot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4211960" y="4833156"/>
              <a:ext cx="16561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61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OPwhi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0A01FC211A0A44AF46DCFC7788647F" ma:contentTypeVersion="6" ma:contentTypeDescription="Create a new document." ma:contentTypeScope="" ma:versionID="a274897804938033e527a9b952014f26">
  <xsd:schema xmlns:xsd="http://www.w3.org/2001/XMLSchema" xmlns:xs="http://www.w3.org/2001/XMLSchema" xmlns:p="http://schemas.microsoft.com/office/2006/metadata/properties" xmlns:ns2="8a9dc265-2a70-4a01-bf40-b0bb55b38d64" xmlns:ns3="56068758-a483-4a4b-84d7-1662caf98f10" targetNamespace="http://schemas.microsoft.com/office/2006/metadata/properties" ma:root="true" ma:fieldsID="006160fc1b60b612d7971b43f9d526c0" ns2:_="" ns3:_="">
    <xsd:import namespace="8a9dc265-2a70-4a01-bf40-b0bb55b38d64"/>
    <xsd:import namespace="56068758-a483-4a4b-84d7-1662caf98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68758-a483-4a4b-84d7-1662caf98f1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91CFC6-3D0D-4E16-9CE4-6D78C64E6E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dc265-2a70-4a01-bf40-b0bb55b38d64"/>
    <ds:schemaRef ds:uri="56068758-a483-4a4b-84d7-1662caf98f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F61770-A85E-4531-AFFA-FABD1ECED8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8DA725-1F28-4BC3-B31B-670E92CB487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56068758-a483-4a4b-84d7-1662caf98f10"/>
    <ds:schemaRef ds:uri="8a9dc265-2a70-4a01-bf40-b0bb55b38d6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8093</TotalTime>
  <Words>634</Words>
  <Application>Microsoft Office PowerPoint</Application>
  <PresentationFormat>On-screen Show (4:3)</PresentationFormat>
  <Paragraphs>209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Calibri</vt:lpstr>
      <vt:lpstr>Trebuchet MS</vt:lpstr>
      <vt:lpstr>Wingdings</vt:lpstr>
      <vt:lpstr>pptOPwhite</vt:lpstr>
      <vt:lpstr>eProcurement ontology 8th Working group meeting eSubmission and eEvaluation 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OJS process</dc:title>
  <dc:creator>JAVORSKY Frantisek (OP-EXT)</dc:creator>
  <cp:lastModifiedBy>BABALIGEA Ana-Maria (OP-EXT)</cp:lastModifiedBy>
  <cp:revision>111</cp:revision>
  <cp:lastPrinted>2019-02-12T07:35:37Z</cp:lastPrinted>
  <dcterms:created xsi:type="dcterms:W3CDTF">2015-07-10T09:21:31Z</dcterms:created>
  <dcterms:modified xsi:type="dcterms:W3CDTF">2019-02-19T10:10:24Z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</Properties>
</file>