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F7DC8A-10C0-D4BC-2DAD-EEB4CAB182E9}" v="4127" dt="2021-01-19T09:59:06.983"/>
    <p1510:client id="{E8741AC9-0703-49D6-B2C8-DA76F5A94986}" v="141" dt="2021-01-19T08:40:02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c Staromiejski Torregrosa" userId="S::estaromi@everis.com::7c540a76-3a69-40d8-b04b-8e9dcf7bb9d7" providerId="AD" clId="Web-{E8741AC9-0703-49D6-B2C8-DA76F5A94986}"/>
    <pc:docChg chg="addSld modSld">
      <pc:chgData name="Enric Staromiejski Torregrosa" userId="S::estaromi@everis.com::7c540a76-3a69-40d8-b04b-8e9dcf7bb9d7" providerId="AD" clId="Web-{E8741AC9-0703-49D6-B2C8-DA76F5A94986}" dt="2021-01-19T08:40:02.362" v="70" actId="1076"/>
      <pc:docMkLst>
        <pc:docMk/>
      </pc:docMkLst>
      <pc:sldChg chg="modSp">
        <pc:chgData name="Enric Staromiejski Torregrosa" userId="S::estaromi@everis.com::7c540a76-3a69-40d8-b04b-8e9dcf7bb9d7" providerId="AD" clId="Web-{E8741AC9-0703-49D6-B2C8-DA76F5A94986}" dt="2021-01-19T08:39:08.408" v="67" actId="20577"/>
        <pc:sldMkLst>
          <pc:docMk/>
          <pc:sldMk cId="2325743727" sldId="256"/>
        </pc:sldMkLst>
        <pc:spChg chg="mod">
          <ac:chgData name="Enric Staromiejski Torregrosa" userId="S::estaromi@everis.com::7c540a76-3a69-40d8-b04b-8e9dcf7bb9d7" providerId="AD" clId="Web-{E8741AC9-0703-49D6-B2C8-DA76F5A94986}" dt="2021-01-19T08:33:04.794" v="42" actId="1076"/>
          <ac:spMkLst>
            <pc:docMk/>
            <pc:sldMk cId="2325743727" sldId="256"/>
            <ac:spMk id="4" creationId="{485890AD-2C14-C44C-86CA-D69D9B5D1DAA}"/>
          </ac:spMkLst>
        </pc:spChg>
        <pc:spChg chg="mod">
          <ac:chgData name="Enric Staromiejski Torregrosa" userId="S::estaromi@everis.com::7c540a76-3a69-40d8-b04b-8e9dcf7bb9d7" providerId="AD" clId="Web-{E8741AC9-0703-49D6-B2C8-DA76F5A94986}" dt="2021-01-19T08:39:08.408" v="67" actId="20577"/>
          <ac:spMkLst>
            <pc:docMk/>
            <pc:sldMk cId="2325743727" sldId="256"/>
            <ac:spMk id="5" creationId="{EE9975B8-EFD8-6D4F-B240-50E4BEAED026}"/>
          </ac:spMkLst>
        </pc:spChg>
      </pc:sldChg>
      <pc:sldChg chg="addSp delSp modSp new">
        <pc:chgData name="Enric Staromiejski Torregrosa" userId="S::estaromi@everis.com::7c540a76-3a69-40d8-b04b-8e9dcf7bb9d7" providerId="AD" clId="Web-{E8741AC9-0703-49D6-B2C8-DA76F5A94986}" dt="2021-01-19T08:40:02.362" v="70" actId="1076"/>
        <pc:sldMkLst>
          <pc:docMk/>
          <pc:sldMk cId="1354264598" sldId="257"/>
        </pc:sldMkLst>
        <pc:spChg chg="del">
          <ac:chgData name="Enric Staromiejski Torregrosa" userId="S::estaromi@everis.com::7c540a76-3a69-40d8-b04b-8e9dcf7bb9d7" providerId="AD" clId="Web-{E8741AC9-0703-49D6-B2C8-DA76F5A94986}" dt="2021-01-19T08:37:10.579" v="52"/>
          <ac:spMkLst>
            <pc:docMk/>
            <pc:sldMk cId="1354264598" sldId="257"/>
            <ac:spMk id="2" creationId="{3AB00428-80CC-4AB1-B7B4-8EBD9ACA7889}"/>
          </ac:spMkLst>
        </pc:spChg>
        <pc:spChg chg="del">
          <ac:chgData name="Enric Staromiejski Torregrosa" userId="S::estaromi@everis.com::7c540a76-3a69-40d8-b04b-8e9dcf7bb9d7" providerId="AD" clId="Web-{E8741AC9-0703-49D6-B2C8-DA76F5A94986}" dt="2021-01-19T08:37:10.579" v="51"/>
          <ac:spMkLst>
            <pc:docMk/>
            <pc:sldMk cId="1354264598" sldId="257"/>
            <ac:spMk id="3" creationId="{3424DB6D-F4C2-495E-84B4-0A96C778DC0D}"/>
          </ac:spMkLst>
        </pc:spChg>
        <pc:picChg chg="add mod">
          <ac:chgData name="Enric Staromiejski Torregrosa" userId="S::estaromi@everis.com::7c540a76-3a69-40d8-b04b-8e9dcf7bb9d7" providerId="AD" clId="Web-{E8741AC9-0703-49D6-B2C8-DA76F5A94986}" dt="2021-01-19T08:40:02.362" v="70" actId="1076"/>
          <ac:picMkLst>
            <pc:docMk/>
            <pc:sldMk cId="1354264598" sldId="257"/>
            <ac:picMk id="4" creationId="{09CE477C-3CA5-4DE7-A5B2-1FA0C8977293}"/>
          </ac:picMkLst>
        </pc:picChg>
      </pc:sldChg>
    </pc:docChg>
  </pc:docChgLst>
  <pc:docChgLst>
    <pc:chgData name="Enric Staromiejski Torregrosa" userId="S::estaromi@everis.com::7c540a76-3a69-40d8-b04b-8e9dcf7bb9d7" providerId="AD" clId="Web-{14F7DC8A-10C0-D4BC-2DAD-EEB4CAB182E9}"/>
    <pc:docChg chg="addSld delSld modSld">
      <pc:chgData name="Enric Staromiejski Torregrosa" userId="S::estaromi@everis.com::7c540a76-3a69-40d8-b04b-8e9dcf7bb9d7" providerId="AD" clId="Web-{14F7DC8A-10C0-D4BC-2DAD-EEB4CAB182E9}" dt="2021-01-19T09:59:06.983" v="2006" actId="1076"/>
      <pc:docMkLst>
        <pc:docMk/>
      </pc:docMkLst>
      <pc:sldChg chg="modSp">
        <pc:chgData name="Enric Staromiejski Torregrosa" userId="S::estaromi@everis.com::7c540a76-3a69-40d8-b04b-8e9dcf7bb9d7" providerId="AD" clId="Web-{14F7DC8A-10C0-D4BC-2DAD-EEB4CAB182E9}" dt="2021-01-19T09:46:51.918" v="1998" actId="20577"/>
        <pc:sldMkLst>
          <pc:docMk/>
          <pc:sldMk cId="2325743727" sldId="256"/>
        </pc:sldMkLst>
        <pc:spChg chg="mod">
          <ac:chgData name="Enric Staromiejski Torregrosa" userId="S::estaromi@everis.com::7c540a76-3a69-40d8-b04b-8e9dcf7bb9d7" providerId="AD" clId="Web-{14F7DC8A-10C0-D4BC-2DAD-EEB4CAB182E9}" dt="2021-01-19T09:46:51.918" v="1998" actId="20577"/>
          <ac:spMkLst>
            <pc:docMk/>
            <pc:sldMk cId="2325743727" sldId="256"/>
            <ac:spMk id="5" creationId="{EE9975B8-EFD8-6D4F-B240-50E4BEAED026}"/>
          </ac:spMkLst>
        </pc:spChg>
      </pc:sldChg>
      <pc:sldChg chg="addSp modSp">
        <pc:chgData name="Enric Staromiejski Torregrosa" userId="S::estaromi@everis.com::7c540a76-3a69-40d8-b04b-8e9dcf7bb9d7" providerId="AD" clId="Web-{14F7DC8A-10C0-D4BC-2DAD-EEB4CAB182E9}" dt="2021-01-19T09:44:57.806" v="1989" actId="20577"/>
        <pc:sldMkLst>
          <pc:docMk/>
          <pc:sldMk cId="1354264598" sldId="257"/>
        </pc:sldMkLst>
        <pc:spChg chg="add mod">
          <ac:chgData name="Enric Staromiejski Torregrosa" userId="S::estaromi@everis.com::7c540a76-3a69-40d8-b04b-8e9dcf7bb9d7" providerId="AD" clId="Web-{14F7DC8A-10C0-D4BC-2DAD-EEB4CAB182E9}" dt="2021-01-19T09:44:57.806" v="1989" actId="20577"/>
          <ac:spMkLst>
            <pc:docMk/>
            <pc:sldMk cId="1354264598" sldId="257"/>
            <ac:spMk id="2" creationId="{518E0E9F-815D-4A89-8FDF-C333A82A4B8B}"/>
          </ac:spMkLst>
        </pc:spChg>
      </pc:sldChg>
      <pc:sldChg chg="new del">
        <pc:chgData name="Enric Staromiejski Torregrosa" userId="S::estaromi@everis.com::7c540a76-3a69-40d8-b04b-8e9dcf7bb9d7" providerId="AD" clId="Web-{14F7DC8A-10C0-D4BC-2DAD-EEB4CAB182E9}" dt="2021-01-19T08:48:09.412" v="124"/>
        <pc:sldMkLst>
          <pc:docMk/>
          <pc:sldMk cId="1513104293" sldId="258"/>
        </pc:sldMkLst>
      </pc:sldChg>
      <pc:sldChg chg="addSp delSp modSp add replId">
        <pc:chgData name="Enric Staromiejski Torregrosa" userId="S::estaromi@everis.com::7c540a76-3a69-40d8-b04b-8e9dcf7bb9d7" providerId="AD" clId="Web-{14F7DC8A-10C0-D4BC-2DAD-EEB4CAB182E9}" dt="2021-01-19T09:44:48.009" v="1987" actId="20577"/>
        <pc:sldMkLst>
          <pc:docMk/>
          <pc:sldMk cId="259744347" sldId="259"/>
        </pc:sldMkLst>
        <pc:spChg chg="mod">
          <ac:chgData name="Enric Staromiejski Torregrosa" userId="S::estaromi@everis.com::7c540a76-3a69-40d8-b04b-8e9dcf7bb9d7" providerId="AD" clId="Web-{14F7DC8A-10C0-D4BC-2DAD-EEB4CAB182E9}" dt="2021-01-19T09:44:48.009" v="1987" actId="20577"/>
          <ac:spMkLst>
            <pc:docMk/>
            <pc:sldMk cId="259744347" sldId="259"/>
            <ac:spMk id="2" creationId="{518E0E9F-815D-4A89-8FDF-C333A82A4B8B}"/>
          </ac:spMkLst>
        </pc:spChg>
        <pc:picChg chg="add mod">
          <ac:chgData name="Enric Staromiejski Torregrosa" userId="S::estaromi@everis.com::7c540a76-3a69-40d8-b04b-8e9dcf7bb9d7" providerId="AD" clId="Web-{14F7DC8A-10C0-D4BC-2DAD-EEB4CAB182E9}" dt="2021-01-19T08:50:03.805" v="164" actId="1076"/>
          <ac:picMkLst>
            <pc:docMk/>
            <pc:sldMk cId="259744347" sldId="259"/>
            <ac:picMk id="3" creationId="{8755E390-63A8-48E1-8E5E-FFDB089587A1}"/>
          </ac:picMkLst>
        </pc:picChg>
        <pc:picChg chg="del">
          <ac:chgData name="Enric Staromiejski Torregrosa" userId="S::estaromi@everis.com::7c540a76-3a69-40d8-b04b-8e9dcf7bb9d7" providerId="AD" clId="Web-{14F7DC8A-10C0-D4BC-2DAD-EEB4CAB182E9}" dt="2021-01-19T08:48:23.319" v="159"/>
          <ac:picMkLst>
            <pc:docMk/>
            <pc:sldMk cId="259744347" sldId="259"/>
            <ac:picMk id="4" creationId="{09CE477C-3CA5-4DE7-A5B2-1FA0C8977293}"/>
          </ac:picMkLst>
        </pc:picChg>
      </pc:sldChg>
      <pc:sldChg chg="modSp add replId">
        <pc:chgData name="Enric Staromiejski Torregrosa" userId="S::estaromi@everis.com::7c540a76-3a69-40d8-b04b-8e9dcf7bb9d7" providerId="AD" clId="Web-{14F7DC8A-10C0-D4BC-2DAD-EEB4CAB182E9}" dt="2021-01-19T09:44:38.368" v="1985" actId="20577"/>
        <pc:sldMkLst>
          <pc:docMk/>
          <pc:sldMk cId="501114649" sldId="260"/>
        </pc:sldMkLst>
        <pc:spChg chg="mod">
          <ac:chgData name="Enric Staromiejski Torregrosa" userId="S::estaromi@everis.com::7c540a76-3a69-40d8-b04b-8e9dcf7bb9d7" providerId="AD" clId="Web-{14F7DC8A-10C0-D4BC-2DAD-EEB4CAB182E9}" dt="2021-01-19T09:44:38.368" v="1985" actId="20577"/>
          <ac:spMkLst>
            <pc:docMk/>
            <pc:sldMk cId="501114649" sldId="260"/>
            <ac:spMk id="2" creationId="{518E0E9F-815D-4A89-8FDF-C333A82A4B8B}"/>
          </ac:spMkLst>
        </pc:spChg>
      </pc:sldChg>
      <pc:sldChg chg="addSp delSp modSp add replId">
        <pc:chgData name="Enric Staromiejski Torregrosa" userId="S::estaromi@everis.com::7c540a76-3a69-40d8-b04b-8e9dcf7bb9d7" providerId="AD" clId="Web-{14F7DC8A-10C0-D4BC-2DAD-EEB4CAB182E9}" dt="2021-01-19T09:44:22.462" v="1980" actId="20577"/>
        <pc:sldMkLst>
          <pc:docMk/>
          <pc:sldMk cId="3207901130" sldId="261"/>
        </pc:sldMkLst>
        <pc:spChg chg="mod">
          <ac:chgData name="Enric Staromiejski Torregrosa" userId="S::estaromi@everis.com::7c540a76-3a69-40d8-b04b-8e9dcf7bb9d7" providerId="AD" clId="Web-{14F7DC8A-10C0-D4BC-2DAD-EEB4CAB182E9}" dt="2021-01-19T09:44:22.462" v="1980" actId="20577"/>
          <ac:spMkLst>
            <pc:docMk/>
            <pc:sldMk cId="3207901130" sldId="261"/>
            <ac:spMk id="2" creationId="{518E0E9F-815D-4A89-8FDF-C333A82A4B8B}"/>
          </ac:spMkLst>
        </pc:spChg>
        <pc:picChg chg="del">
          <ac:chgData name="Enric Staromiejski Torregrosa" userId="S::estaromi@everis.com::7c540a76-3a69-40d8-b04b-8e9dcf7bb9d7" providerId="AD" clId="Web-{14F7DC8A-10C0-D4BC-2DAD-EEB4CAB182E9}" dt="2021-01-19T08:58:21.239" v="456"/>
          <ac:picMkLst>
            <pc:docMk/>
            <pc:sldMk cId="3207901130" sldId="261"/>
            <ac:picMk id="3" creationId="{8755E390-63A8-48E1-8E5E-FFDB089587A1}"/>
          </ac:picMkLst>
        </pc:picChg>
        <pc:picChg chg="add mod">
          <ac:chgData name="Enric Staromiejski Torregrosa" userId="S::estaromi@everis.com::7c540a76-3a69-40d8-b04b-8e9dcf7bb9d7" providerId="AD" clId="Web-{14F7DC8A-10C0-D4BC-2DAD-EEB4CAB182E9}" dt="2021-01-19T08:59:05.787" v="461" actId="1076"/>
          <ac:picMkLst>
            <pc:docMk/>
            <pc:sldMk cId="3207901130" sldId="261"/>
            <ac:picMk id="4" creationId="{AD7BB3E4-FCEA-48E6-8D8E-F56F816D5B39}"/>
          </ac:picMkLst>
        </pc:picChg>
      </pc:sldChg>
      <pc:sldChg chg="new del">
        <pc:chgData name="Enric Staromiejski Torregrosa" userId="S::estaromi@everis.com::7c540a76-3a69-40d8-b04b-8e9dcf7bb9d7" providerId="AD" clId="Web-{14F7DC8A-10C0-D4BC-2DAD-EEB4CAB182E9}" dt="2021-01-19T09:03:17.324" v="632"/>
        <pc:sldMkLst>
          <pc:docMk/>
          <pc:sldMk cId="1059228753" sldId="262"/>
        </pc:sldMkLst>
      </pc:sldChg>
      <pc:sldChg chg="addSp delSp modSp add replId">
        <pc:chgData name="Enric Staromiejski Torregrosa" userId="S::estaromi@everis.com::7c540a76-3a69-40d8-b04b-8e9dcf7bb9d7" providerId="AD" clId="Web-{14F7DC8A-10C0-D4BC-2DAD-EEB4CAB182E9}" dt="2021-01-19T09:59:06.983" v="2006" actId="1076"/>
        <pc:sldMkLst>
          <pc:docMk/>
          <pc:sldMk cId="4234582406" sldId="262"/>
        </pc:sldMkLst>
        <pc:spChg chg="mod">
          <ac:chgData name="Enric Staromiejski Torregrosa" userId="S::estaromi@everis.com::7c540a76-3a69-40d8-b04b-8e9dcf7bb9d7" providerId="AD" clId="Web-{14F7DC8A-10C0-D4BC-2DAD-EEB4CAB182E9}" dt="2021-01-19T09:44:11.305" v="1974" actId="20577"/>
          <ac:spMkLst>
            <pc:docMk/>
            <pc:sldMk cId="4234582406" sldId="262"/>
            <ac:spMk id="2" creationId="{518E0E9F-815D-4A89-8FDF-C333A82A4B8B}"/>
          </ac:spMkLst>
        </pc:spChg>
        <pc:picChg chg="add del mod">
          <ac:chgData name="Enric Staromiejski Torregrosa" userId="S::estaromi@everis.com::7c540a76-3a69-40d8-b04b-8e9dcf7bb9d7" providerId="AD" clId="Web-{14F7DC8A-10C0-D4BC-2DAD-EEB4CAB182E9}" dt="2021-01-19T09:47:07.825" v="1999"/>
          <ac:picMkLst>
            <pc:docMk/>
            <pc:sldMk cId="4234582406" sldId="262"/>
            <ac:picMk id="3" creationId="{7A419F90-B05A-4BBF-8730-DB2DD801A8B5}"/>
          </ac:picMkLst>
        </pc:picChg>
        <pc:picChg chg="del">
          <ac:chgData name="Enric Staromiejski Torregrosa" userId="S::estaromi@everis.com::7c540a76-3a69-40d8-b04b-8e9dcf7bb9d7" providerId="AD" clId="Web-{14F7DC8A-10C0-D4BC-2DAD-EEB4CAB182E9}" dt="2021-01-19T09:03:32.184" v="666"/>
          <ac:picMkLst>
            <pc:docMk/>
            <pc:sldMk cId="4234582406" sldId="262"/>
            <ac:picMk id="4" creationId="{AD7BB3E4-FCEA-48E6-8D8E-F56F816D5B39}"/>
          </ac:picMkLst>
        </pc:picChg>
        <pc:picChg chg="add mod">
          <ac:chgData name="Enric Staromiejski Torregrosa" userId="S::estaromi@everis.com::7c540a76-3a69-40d8-b04b-8e9dcf7bb9d7" providerId="AD" clId="Web-{14F7DC8A-10C0-D4BC-2DAD-EEB4CAB182E9}" dt="2021-01-19T09:59:06.983" v="2006" actId="1076"/>
          <ac:picMkLst>
            <pc:docMk/>
            <pc:sldMk cId="4234582406" sldId="262"/>
            <ac:picMk id="5" creationId="{630954B5-D04E-47A7-B47F-B5A0EBABB14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7BBA9-5670-8940-B9C4-0C0761B9A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6BD1B5-A5BC-6648-9EFB-E717E6AF6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64369F-C9C8-4540-A8EA-EB13E9D4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8EE4-05A7-624F-B99B-F052B06D8C69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456A1F-2E9C-9846-9443-130F5587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9916D0-080B-2643-AF51-C74A7D21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174EA-84C4-1B42-907A-4288B13776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194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BFAF7-178D-F443-B508-2E9BDCF8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F4A1C4-E17D-7E46-921B-044E19DCF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33CD56-C989-AE4F-89DA-DC5CEDE4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8EE4-05A7-624F-B99B-F052B06D8C69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E365C3-3CC1-AB4F-B15B-3D8CDC51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F4DDF1-5867-AB46-8C7B-73624D587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174EA-84C4-1B42-907A-4288B13776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14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BC8BCA-B6FF-AD49-9CED-5800D164D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0BBB96-85CF-F642-9F6E-F714F706B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FB1103-3E4F-4145-9C5C-CE2C111D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8EE4-05A7-624F-B99B-F052B06D8C69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B73B51-B9B0-9443-8FF9-BF35CEF0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83C835-048C-8442-875D-CC0F6B81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174EA-84C4-1B42-907A-4288B13776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367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C4C51-3689-D14A-BCCD-A200492E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7211D2-7130-CB47-A2FD-944F8A751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E5CE6A-0F4F-4741-97AA-2482BEE4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8EE4-05A7-624F-B99B-F052B06D8C69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AEDBC7-4E0B-4347-AEDF-6890B5DE1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B7B24F-8383-BA49-B7C8-DEC39F30B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174EA-84C4-1B42-907A-4288B13776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30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611D3-3114-F34B-ADBE-035E7808B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E85628-DBDF-0E4A-ABC6-696391624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1A1143-FF0F-7441-A222-DAA2FFD8C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8EE4-05A7-624F-B99B-F052B06D8C69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F249AA-6A3F-A849-9DA0-8CFFB5AE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EDA324-C933-5542-B504-C1453356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174EA-84C4-1B42-907A-4288B13776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30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BD4A5-D2B0-1143-BD2E-EA73D267B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0BF08-BA79-084F-9956-484D66399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D536BA-34CC-8848-817C-0BA81E25B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629EDB-AC86-2F43-B623-17DD2A267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8EE4-05A7-624F-B99B-F052B06D8C69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B13185-BD4B-7942-B84E-6DD4AD3F5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C1C3FB-B16F-CE47-8D6C-5CA6FCB4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174EA-84C4-1B42-907A-4288B13776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74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9FA8B-95B3-D14A-9228-F21AAB873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62AEEF-9D2D-0A4D-A10A-3A4CD86C1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4F38FA-BCB4-8D4E-BEA3-532E25AEA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3CDE73-827F-B94D-A478-7CBD4EDEA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5D4791D-1C14-FB4A-A1D1-CB2D34C43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F7C9CFB-FDC4-614D-B49F-CD8F37184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8EE4-05A7-624F-B99B-F052B06D8C69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1B025CC-6AE2-6842-B9C2-D62FA8F3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3F181ED-D708-104C-AA62-28F1EC1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174EA-84C4-1B42-907A-4288B13776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225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10E19-7075-7A4C-AFD6-0D54A70A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7CDB393-C0C2-474F-8A52-B93C797C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8EE4-05A7-624F-B99B-F052B06D8C69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1F0B75-3A06-FC45-9405-59A9A0BD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D9F1152-06DE-FA48-800A-00FD5CAA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174EA-84C4-1B42-907A-4288B13776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153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D26968-E333-2446-8A80-A1156773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8EE4-05A7-624F-B99B-F052B06D8C69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696A596-C318-7A4E-8D65-78D7CC9B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2C44A0-3F7F-C941-AAA3-699CAD43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174EA-84C4-1B42-907A-4288B13776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225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C8CE7-2678-2847-BE4C-865D9AE89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C82DEA-9B85-1A45-B680-D902F9AAE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056EF4-70C1-274E-8410-18E4BB6FF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053FA3-4C35-A34F-ADED-DA5BB4B97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8EE4-05A7-624F-B99B-F052B06D8C69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1A6CAC-B2A9-3F43-AFF7-952D5AC0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AA698F-61C8-964A-8F05-D0710419F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174EA-84C4-1B42-907A-4288B13776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621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D5C7B-235F-7740-8EE1-05E8FA98C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7AB46C7-F537-2449-B31B-6A9F87439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43884A-747C-614E-AF99-A78E574ED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D4493B-F6B5-A949-9687-F31C9EAB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8EE4-05A7-624F-B99B-F052B06D8C69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BFC021-0ADE-3546-8359-95E9AE0D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6AF6D1-37BF-4040-BCD3-0EE3640CF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174EA-84C4-1B42-907A-4288B13776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55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C35B11A-F450-B240-8B00-112FBE270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601389-9FA9-6640-9DFF-018F921E5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BED496-5638-8345-A92D-75C3A6CF0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E8EE4-05A7-624F-B99B-F052B06D8C69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0EB267-E866-AB4C-9BEC-D2FB086CC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F0782E-34E3-3742-8686-4EE5DD480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174EA-84C4-1B42-907A-4288B13776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02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85890AD-2C14-C44C-86CA-D69D9B5D1DAA}"/>
              </a:ext>
            </a:extLst>
          </p:cNvPr>
          <p:cNvSpPr txBox="1"/>
          <p:nvPr/>
        </p:nvSpPr>
        <p:spPr>
          <a:xfrm>
            <a:off x="3683951" y="227839"/>
            <a:ext cx="374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Agent</a:t>
            </a:r>
            <a:r>
              <a:rPr lang="es-ES" b="1" dirty="0"/>
              <a:t>-Role </a:t>
            </a:r>
            <a:r>
              <a:rPr lang="es-ES" b="1" dirty="0" err="1"/>
              <a:t>Reifications</a:t>
            </a:r>
            <a:r>
              <a:rPr lang="es-ES" b="1" dirty="0"/>
              <a:t> – </a:t>
            </a:r>
            <a:r>
              <a:rPr lang="es-ES" b="1" dirty="0" err="1"/>
              <a:t>Conclusions</a:t>
            </a:r>
            <a:endParaRPr lang="es-E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E9975B8-EFD8-6D4F-B240-50E4BEAED026}"/>
              </a:ext>
            </a:extLst>
          </p:cNvPr>
          <p:cNvSpPr txBox="1"/>
          <p:nvPr/>
        </p:nvSpPr>
        <p:spPr>
          <a:xfrm>
            <a:off x="883578" y="719193"/>
            <a:ext cx="10253609" cy="60016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200" dirty="0"/>
              <a:t>1- </a:t>
            </a:r>
            <a:r>
              <a:rPr lang="es-ES" sz="1200" u="sng" dirty="0"/>
              <a:t>Roles as </a:t>
            </a:r>
            <a:r>
              <a:rPr lang="es-ES" sz="1200" u="sng" dirty="0" err="1"/>
              <a:t>classes</a:t>
            </a:r>
            <a:r>
              <a:rPr lang="es-ES" sz="1200" dirty="0"/>
              <a:t>: </a:t>
            </a:r>
          </a:p>
          <a:p>
            <a:endParaRPr lang="es-ES" sz="12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cs typeface="Calibri"/>
              </a:rPr>
              <a:t> </a:t>
            </a:r>
            <a:r>
              <a:rPr lang="es-ES" sz="1200" dirty="0" err="1"/>
              <a:t>All</a:t>
            </a:r>
            <a:r>
              <a:rPr lang="es-ES" sz="1200" dirty="0"/>
              <a:t> roles </a:t>
            </a:r>
            <a:r>
              <a:rPr lang="es-ES" sz="1200" dirty="0" err="1"/>
              <a:t>identified</a:t>
            </a:r>
            <a:r>
              <a:rPr lang="es-ES" sz="1200" dirty="0"/>
              <a:t> so </a:t>
            </a:r>
            <a:r>
              <a:rPr lang="es-ES" sz="1200" dirty="0" err="1"/>
              <a:t>far</a:t>
            </a:r>
            <a:r>
              <a:rPr lang="es-ES" sz="1200" dirty="0"/>
              <a:t> are </a:t>
            </a:r>
            <a:r>
              <a:rPr lang="es-ES" sz="1200" dirty="0" err="1"/>
              <a:t>main</a:t>
            </a:r>
            <a:r>
              <a:rPr lang="es-ES" sz="1200" dirty="0"/>
              <a:t> </a:t>
            </a:r>
            <a:r>
              <a:rPr lang="es-ES" sz="1200" dirty="0" err="1"/>
              <a:t>business</a:t>
            </a:r>
            <a:r>
              <a:rPr lang="es-ES" sz="1200" dirty="0"/>
              <a:t> </a:t>
            </a:r>
            <a:r>
              <a:rPr lang="es-ES" sz="1200" dirty="0" err="1"/>
              <a:t>entities</a:t>
            </a:r>
            <a:r>
              <a:rPr lang="es-ES" sz="1200" dirty="0"/>
              <a:t> </a:t>
            </a:r>
            <a:r>
              <a:rPr lang="es-ES" sz="1200" dirty="0" err="1"/>
              <a:t>relevant</a:t>
            </a:r>
            <a:r>
              <a:rPr lang="es-ES" sz="1200" dirty="0"/>
              <a:t> in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domain</a:t>
            </a:r>
            <a:r>
              <a:rPr lang="es-ES" sz="1200" dirty="0"/>
              <a:t> </a:t>
            </a:r>
            <a:r>
              <a:rPr lang="es-ES" sz="1200" dirty="0" err="1"/>
              <a:t>of</a:t>
            </a:r>
            <a:r>
              <a:rPr lang="es-ES" sz="1200" dirty="0"/>
              <a:t> </a:t>
            </a:r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Procurement</a:t>
            </a:r>
            <a:r>
              <a:rPr lang="es-ES" sz="1200" dirty="0"/>
              <a:t>: </a:t>
            </a:r>
            <a:r>
              <a:rPr lang="es-ES" sz="1200" dirty="0" err="1"/>
              <a:t>Buyer</a:t>
            </a:r>
            <a:r>
              <a:rPr lang="es-ES" sz="1200" dirty="0"/>
              <a:t>, </a:t>
            </a:r>
            <a:r>
              <a:rPr lang="es-ES" sz="1200" dirty="0" err="1"/>
              <a:t>Economic</a:t>
            </a:r>
            <a:r>
              <a:rPr lang="es-ES" sz="1200" dirty="0"/>
              <a:t> </a:t>
            </a:r>
            <a:r>
              <a:rPr lang="es-ES" sz="1200" dirty="0" err="1"/>
              <a:t>Operator</a:t>
            </a:r>
            <a:r>
              <a:rPr lang="es-ES" sz="1200" dirty="0"/>
              <a:t>, </a:t>
            </a:r>
            <a:r>
              <a:rPr lang="es-ES" sz="1200" dirty="0" err="1"/>
              <a:t>Tenderer</a:t>
            </a:r>
            <a:r>
              <a:rPr lang="es-ES" sz="1200" dirty="0"/>
              <a:t>, </a:t>
            </a:r>
            <a:r>
              <a:rPr lang="es-ES" sz="1200" dirty="0" err="1"/>
              <a:t>Winner</a:t>
            </a:r>
            <a:r>
              <a:rPr lang="es-ES" sz="1200" dirty="0"/>
              <a:t>, </a:t>
            </a:r>
            <a:r>
              <a:rPr lang="es-ES" sz="1200" dirty="0" err="1"/>
              <a:t>Seller</a:t>
            </a:r>
            <a:r>
              <a:rPr lang="es-ES" sz="1200" dirty="0"/>
              <a:t>, etc. </a:t>
            </a:r>
            <a:r>
              <a:rPr lang="es-ES" sz="1200" dirty="0" err="1"/>
              <a:t>This</a:t>
            </a:r>
            <a:r>
              <a:rPr lang="es-ES" sz="1200" dirty="0"/>
              <a:t> </a:t>
            </a:r>
            <a:r>
              <a:rPr lang="es-ES" sz="1200" dirty="0" err="1"/>
              <a:t>includes</a:t>
            </a:r>
            <a:r>
              <a:rPr lang="es-ES" sz="1200" dirty="0"/>
              <a:t> </a:t>
            </a:r>
            <a:r>
              <a:rPr lang="es-ES" sz="1200" dirty="0" err="1"/>
              <a:t>minor</a:t>
            </a:r>
            <a:r>
              <a:rPr lang="es-ES" sz="1200" dirty="0"/>
              <a:t> roles </a:t>
            </a:r>
            <a:r>
              <a:rPr lang="es-ES" sz="1200" dirty="0" err="1"/>
              <a:t>that</a:t>
            </a:r>
            <a:r>
              <a:rPr lang="es-ES" sz="1200" dirty="0"/>
              <a:t> do </a:t>
            </a:r>
            <a:r>
              <a:rPr lang="es-ES" sz="1200" dirty="0" err="1"/>
              <a:t>not</a:t>
            </a:r>
            <a:r>
              <a:rPr lang="es-ES" sz="1200" dirty="0"/>
              <a:t> </a:t>
            </a:r>
            <a:r>
              <a:rPr lang="es-ES" sz="1200" dirty="0" err="1"/>
              <a:t>participate</a:t>
            </a:r>
            <a:r>
              <a:rPr lang="es-ES" sz="1200" dirty="0"/>
              <a:t> </a:t>
            </a:r>
            <a:r>
              <a:rPr lang="es-ES" sz="1200" dirty="0" err="1"/>
              <a:t>directly</a:t>
            </a:r>
            <a:r>
              <a:rPr lang="es-ES" sz="1200" dirty="0"/>
              <a:t> in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processes</a:t>
            </a:r>
            <a:r>
              <a:rPr lang="es-ES" sz="1200" dirty="0"/>
              <a:t>, </a:t>
            </a:r>
            <a:r>
              <a:rPr lang="es-ES" sz="1200" dirty="0" err="1"/>
              <a:t>but</a:t>
            </a:r>
            <a:r>
              <a:rPr lang="es-ES" sz="1200" dirty="0"/>
              <a:t> </a:t>
            </a:r>
            <a:r>
              <a:rPr lang="es-ES" sz="1200" dirty="0" err="1"/>
              <a:t>which</a:t>
            </a:r>
            <a:r>
              <a:rPr lang="es-ES" sz="1200" dirty="0"/>
              <a:t> are </a:t>
            </a:r>
            <a:r>
              <a:rPr lang="es-ES" sz="1200" dirty="0" err="1"/>
              <a:t>needed</a:t>
            </a:r>
            <a:r>
              <a:rPr lang="es-ES" sz="1200" dirty="0"/>
              <a:t> in </a:t>
            </a:r>
            <a:r>
              <a:rPr lang="es-ES" sz="1200" dirty="0" err="1"/>
              <a:t>the</a:t>
            </a:r>
            <a:r>
              <a:rPr lang="es-ES" sz="1200" dirty="0"/>
              <a:t> global </a:t>
            </a:r>
            <a:r>
              <a:rPr lang="es-ES" sz="1200" dirty="0" err="1"/>
              <a:t>scope</a:t>
            </a:r>
            <a:r>
              <a:rPr lang="es-ES" sz="1200" dirty="0"/>
              <a:t> </a:t>
            </a:r>
            <a:r>
              <a:rPr lang="es-ES" sz="1200" dirty="0" err="1"/>
              <a:t>of</a:t>
            </a:r>
            <a:r>
              <a:rPr lang="es-ES" sz="1200" dirty="0"/>
              <a:t> a </a:t>
            </a:r>
            <a:r>
              <a:rPr lang="es-ES" sz="1200" dirty="0" err="1"/>
              <a:t>procurement</a:t>
            </a:r>
            <a:r>
              <a:rPr lang="es-ES" sz="1200" dirty="0"/>
              <a:t> (</a:t>
            </a:r>
            <a:r>
              <a:rPr lang="es-ES" sz="1200" dirty="0" err="1"/>
              <a:t>e.g</a:t>
            </a:r>
            <a:r>
              <a:rPr lang="es-ES" sz="1200" dirty="0"/>
              <a:t>. </a:t>
            </a:r>
            <a:r>
              <a:rPr lang="es-ES" sz="1200" dirty="0" err="1"/>
              <a:t>tax</a:t>
            </a:r>
            <a:r>
              <a:rPr lang="es-ES" sz="1200" dirty="0"/>
              <a:t>, </a:t>
            </a:r>
            <a:r>
              <a:rPr lang="es-ES" sz="1200" dirty="0" err="1"/>
              <a:t>environmental</a:t>
            </a:r>
            <a:r>
              <a:rPr lang="es-ES" sz="1200" dirty="0"/>
              <a:t> </a:t>
            </a:r>
            <a:r>
              <a:rPr lang="es-ES" sz="1200" dirty="0" err="1"/>
              <a:t>protection</a:t>
            </a:r>
            <a:r>
              <a:rPr lang="es-ES" sz="1200" dirty="0"/>
              <a:t> and </a:t>
            </a:r>
            <a:r>
              <a:rPr lang="es-ES" sz="1200" dirty="0" err="1"/>
              <a:t>employement</a:t>
            </a:r>
            <a:r>
              <a:rPr lang="es-ES" sz="1200" dirty="0"/>
              <a:t> </a:t>
            </a:r>
            <a:r>
              <a:rPr lang="es-ES" sz="1200" dirty="0" err="1"/>
              <a:t>information</a:t>
            </a:r>
            <a:r>
              <a:rPr lang="es-ES" sz="1200" dirty="0"/>
              <a:t> </a:t>
            </a:r>
            <a:r>
              <a:rPr lang="es-ES" sz="1200" dirty="0" err="1"/>
              <a:t>providers</a:t>
            </a:r>
            <a:r>
              <a:rPr lang="es-ES" sz="1200" dirty="0"/>
              <a:t>);</a:t>
            </a:r>
            <a:endParaRPr lang="es-ES" sz="12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err="1">
                <a:cs typeface="Calibri"/>
              </a:rPr>
              <a:t>Two</a:t>
            </a:r>
            <a:r>
              <a:rPr lang="es-ES" sz="1200" dirty="0">
                <a:cs typeface="Calibri"/>
              </a:rPr>
              <a:t> </a:t>
            </a:r>
            <a:r>
              <a:rPr lang="es-ES" sz="1200" dirty="0" err="1">
                <a:cs typeface="Calibri"/>
              </a:rPr>
              <a:t>types</a:t>
            </a:r>
            <a:r>
              <a:rPr lang="es-ES" sz="1200" dirty="0">
                <a:cs typeface="Calibri"/>
              </a:rPr>
              <a:t> </a:t>
            </a:r>
            <a:r>
              <a:rPr lang="es-ES" sz="1200" dirty="0" err="1">
                <a:cs typeface="Calibri"/>
              </a:rPr>
              <a:t>of</a:t>
            </a:r>
            <a:r>
              <a:rPr lang="es-ES" sz="1200" dirty="0">
                <a:cs typeface="Calibri"/>
              </a:rPr>
              <a:t> roles can be </a:t>
            </a:r>
            <a:r>
              <a:rPr lang="es-ES" sz="1200" dirty="0" err="1">
                <a:cs typeface="Calibri"/>
              </a:rPr>
              <a:t>identified</a:t>
            </a:r>
            <a:r>
              <a:rPr lang="es-ES" sz="1200" dirty="0">
                <a:cs typeface="Calibri"/>
              </a:rPr>
              <a:t> "active </a:t>
            </a:r>
            <a:r>
              <a:rPr lang="es-ES" sz="1200" dirty="0" err="1">
                <a:cs typeface="Calibri"/>
              </a:rPr>
              <a:t>or</a:t>
            </a:r>
            <a:r>
              <a:rPr lang="es-ES" sz="1200" dirty="0">
                <a:cs typeface="Calibri"/>
              </a:rPr>
              <a:t> </a:t>
            </a:r>
            <a:r>
              <a:rPr lang="es-ES" sz="1200" dirty="0" err="1">
                <a:cs typeface="Calibri"/>
              </a:rPr>
              <a:t>direct</a:t>
            </a:r>
            <a:r>
              <a:rPr lang="es-ES" sz="1200" dirty="0">
                <a:cs typeface="Calibri"/>
              </a:rPr>
              <a:t>" and "</a:t>
            </a:r>
            <a:r>
              <a:rPr lang="es-ES" sz="1200" dirty="0" err="1">
                <a:cs typeface="Calibri"/>
              </a:rPr>
              <a:t>passive</a:t>
            </a:r>
            <a:r>
              <a:rPr lang="es-ES" sz="1200" dirty="0">
                <a:cs typeface="Calibri"/>
              </a:rPr>
              <a:t> </a:t>
            </a:r>
            <a:r>
              <a:rPr lang="es-ES" sz="1200" dirty="0" err="1">
                <a:cs typeface="Calibri"/>
              </a:rPr>
              <a:t>or</a:t>
            </a:r>
            <a:r>
              <a:rPr lang="es-ES" sz="1200" dirty="0">
                <a:cs typeface="Calibri"/>
              </a:rPr>
              <a:t> </a:t>
            </a:r>
            <a:r>
              <a:rPr lang="es-ES" sz="1200" dirty="0" err="1">
                <a:cs typeface="Calibri"/>
              </a:rPr>
              <a:t>indirect</a:t>
            </a:r>
            <a:r>
              <a:rPr lang="es-ES" sz="1200" dirty="0">
                <a:cs typeface="Calibri"/>
              </a:rPr>
              <a:t>" (</a:t>
            </a:r>
            <a:r>
              <a:rPr lang="es-ES" sz="1200" dirty="0" err="1">
                <a:cs typeface="Calibri"/>
              </a:rPr>
              <a:t>examples</a:t>
            </a:r>
            <a:r>
              <a:rPr lang="es-ES" sz="1200" dirty="0">
                <a:cs typeface="Calibri"/>
              </a:rPr>
              <a:t> are </a:t>
            </a:r>
            <a:r>
              <a:rPr lang="es-ES" sz="1200" dirty="0" err="1">
                <a:cs typeface="Calibri"/>
              </a:rPr>
              <a:t>provided</a:t>
            </a:r>
            <a:r>
              <a:rPr lang="es-ES" sz="1200" dirty="0">
                <a:cs typeface="Calibri"/>
              </a:rPr>
              <a:t> </a:t>
            </a:r>
            <a:r>
              <a:rPr lang="es-ES" sz="1200" dirty="0" err="1">
                <a:cs typeface="Calibri"/>
              </a:rPr>
              <a:t>below</a:t>
            </a:r>
            <a:r>
              <a:rPr lang="es-ES" sz="1200" dirty="0">
                <a:cs typeface="Calibri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200" dirty="0"/>
          </a:p>
          <a:p>
            <a:r>
              <a:rPr lang="es-ES" sz="1200" dirty="0"/>
              <a:t>2-  </a:t>
            </a:r>
            <a:r>
              <a:rPr lang="es-ES" sz="1200" u="sng" dirty="0" err="1"/>
              <a:t>Procurement</a:t>
            </a:r>
            <a:r>
              <a:rPr lang="es-ES" sz="1200" u="sng" dirty="0"/>
              <a:t> </a:t>
            </a:r>
            <a:r>
              <a:rPr lang="es-ES" sz="1200" u="sng" dirty="0" err="1"/>
              <a:t>situations</a:t>
            </a:r>
            <a:r>
              <a:rPr lang="es-ES" sz="1200" dirty="0"/>
              <a:t>:</a:t>
            </a:r>
            <a:endParaRPr lang="es-ES" sz="1200" dirty="0">
              <a:cs typeface="Calibri"/>
            </a:endParaRPr>
          </a:p>
          <a:p>
            <a:endParaRPr lang="es-ES" sz="1200" dirty="0"/>
          </a:p>
          <a:p>
            <a:pPr marL="285750" indent="-285750">
              <a:buFont typeface="Arial"/>
              <a:buChar char="•"/>
            </a:pPr>
            <a:r>
              <a:rPr lang="es-ES" sz="1200" dirty="0">
                <a:cs typeface="Calibri"/>
              </a:rPr>
              <a:t>In general, </a:t>
            </a:r>
            <a:r>
              <a:rPr lang="es-ES" sz="1200" dirty="0" err="1">
                <a:cs typeface="Calibri"/>
              </a:rPr>
              <a:t>the</a:t>
            </a:r>
            <a:r>
              <a:rPr lang="es-ES" sz="1200" dirty="0">
                <a:cs typeface="Calibri"/>
              </a:rPr>
              <a:t> </a:t>
            </a:r>
            <a:r>
              <a:rPr lang="es-ES" sz="1200" dirty="0" err="1">
                <a:cs typeface="Calibri"/>
              </a:rPr>
              <a:t>combination</a:t>
            </a:r>
            <a:r>
              <a:rPr lang="es-ES" sz="1200" dirty="0">
                <a:cs typeface="Calibri"/>
              </a:rPr>
              <a:t> </a:t>
            </a:r>
            <a:r>
              <a:rPr lang="es-ES" sz="1200" dirty="0" err="1">
                <a:cs typeface="Calibri"/>
              </a:rPr>
              <a:t>of</a:t>
            </a:r>
            <a:r>
              <a:rPr lang="es-ES" sz="1200" dirty="0">
                <a:cs typeface="Calibri"/>
              </a:rPr>
              <a:t> </a:t>
            </a:r>
            <a:r>
              <a:rPr lang="es-ES" sz="1200" dirty="0" err="1">
                <a:cs typeface="Calibri"/>
              </a:rPr>
              <a:t>Agent</a:t>
            </a:r>
            <a:r>
              <a:rPr lang="es-ES" sz="1200" dirty="0">
                <a:cs typeface="Calibri"/>
              </a:rPr>
              <a:t>-Role-</a:t>
            </a:r>
            <a:r>
              <a:rPr lang="es-ES" sz="1200" dirty="0" err="1">
                <a:cs typeface="Calibri"/>
              </a:rPr>
              <a:t>Thing</a:t>
            </a:r>
            <a:r>
              <a:rPr lang="es-ES" sz="1200" dirty="0">
                <a:cs typeface="Calibri"/>
              </a:rPr>
              <a:t> </a:t>
            </a:r>
            <a:r>
              <a:rPr lang="es-ES" sz="1200" dirty="0" err="1">
                <a:cs typeface="Calibri"/>
              </a:rPr>
              <a:t>via</a:t>
            </a:r>
            <a:r>
              <a:rPr lang="es-ES" sz="1200" dirty="0">
                <a:cs typeface="Calibri"/>
              </a:rPr>
              <a:t> a "particular </a:t>
            </a:r>
            <a:r>
              <a:rPr lang="es-ES" sz="1200" dirty="0" err="1">
                <a:cs typeface="Calibri"/>
              </a:rPr>
              <a:t>procurement</a:t>
            </a:r>
            <a:r>
              <a:rPr lang="es-ES" sz="1200" dirty="0">
                <a:cs typeface="Calibri"/>
              </a:rPr>
              <a:t> </a:t>
            </a:r>
            <a:r>
              <a:rPr lang="es-ES" sz="1200" dirty="0" err="1">
                <a:cs typeface="Calibri"/>
              </a:rPr>
              <a:t>situation</a:t>
            </a:r>
            <a:r>
              <a:rPr lang="es-ES" sz="1200" dirty="0">
                <a:cs typeface="Calibri"/>
              </a:rPr>
              <a:t> </a:t>
            </a:r>
            <a:r>
              <a:rPr lang="es-ES" sz="1200" dirty="0" err="1">
                <a:cs typeface="Calibri"/>
              </a:rPr>
              <a:t>reification</a:t>
            </a:r>
            <a:r>
              <a:rPr lang="es-ES" sz="1200" dirty="0">
                <a:cs typeface="Calibri"/>
              </a:rPr>
              <a:t>" </a:t>
            </a:r>
            <a:r>
              <a:rPr lang="es-ES" sz="1200" dirty="0" err="1">
                <a:cs typeface="Calibri"/>
              </a:rPr>
              <a:t>is</a:t>
            </a:r>
            <a:r>
              <a:rPr lang="es-ES" sz="1200" dirty="0">
                <a:cs typeface="Calibri"/>
              </a:rPr>
              <a:t> </a:t>
            </a:r>
            <a:r>
              <a:rPr lang="es-ES" sz="1200" dirty="0" err="1">
                <a:cs typeface="Calibri"/>
              </a:rPr>
              <a:t>sufficient</a:t>
            </a:r>
            <a:r>
              <a:rPr lang="es-ES" sz="1200" dirty="0">
                <a:cs typeface="Calibri"/>
              </a:rPr>
              <a:t> </a:t>
            </a:r>
            <a:r>
              <a:rPr lang="es-ES" sz="1200" dirty="0" err="1">
                <a:cs typeface="Calibri"/>
              </a:rPr>
              <a:t>to</a:t>
            </a:r>
            <a:r>
              <a:rPr lang="es-ES" sz="1200" dirty="0">
                <a:cs typeface="Calibri" panose="020F0502020204030204"/>
              </a:rPr>
              <a:t> </a:t>
            </a:r>
            <a:r>
              <a:rPr lang="es-ES" sz="1200" dirty="0" err="1">
                <a:cs typeface="Calibri" panose="020F0502020204030204"/>
              </a:rPr>
              <a:t>identify</a:t>
            </a:r>
            <a:r>
              <a:rPr lang="es-ES" sz="1200" dirty="0">
                <a:cs typeface="Calibri" panose="020F0502020204030204"/>
              </a:rPr>
              <a:t> </a:t>
            </a:r>
            <a:r>
              <a:rPr lang="es-ES" sz="1200" dirty="0" err="1">
                <a:cs typeface="Calibri" panose="020F0502020204030204"/>
              </a:rPr>
              <a:t>the</a:t>
            </a:r>
            <a:r>
              <a:rPr lang="es-ES" sz="1200" dirty="0">
                <a:cs typeface="Calibri" panose="020F0502020204030204"/>
              </a:rPr>
              <a:t> </a:t>
            </a:r>
            <a:r>
              <a:rPr lang="es-ES" sz="1200" dirty="0" err="1">
                <a:cs typeface="Calibri" panose="020F0502020204030204"/>
              </a:rPr>
              <a:t>function</a:t>
            </a:r>
            <a:r>
              <a:rPr lang="es-ES" sz="1200" dirty="0">
                <a:cs typeface="Calibri" panose="020F0502020204030204"/>
              </a:rPr>
              <a:t> </a:t>
            </a:r>
            <a:r>
              <a:rPr lang="es-ES" sz="1200" dirty="0" err="1">
                <a:cs typeface="Calibri" panose="020F0502020204030204"/>
              </a:rPr>
              <a:t>being</a:t>
            </a:r>
            <a:r>
              <a:rPr lang="es-ES" sz="1200" dirty="0">
                <a:cs typeface="Calibri" panose="020F0502020204030204"/>
              </a:rPr>
              <a:t> </a:t>
            </a:r>
            <a:r>
              <a:rPr lang="es-ES" sz="1200" dirty="0" err="1">
                <a:cs typeface="Calibri" panose="020F0502020204030204"/>
              </a:rPr>
              <a:t>developed</a:t>
            </a:r>
            <a:r>
              <a:rPr lang="es-ES" sz="1200" dirty="0">
                <a:cs typeface="Calibri" panose="020F0502020204030204"/>
              </a:rPr>
              <a:t> </a:t>
            </a:r>
            <a:r>
              <a:rPr lang="es-ES" sz="1200" dirty="0" err="1">
                <a:cs typeface="Calibri" panose="020F0502020204030204"/>
              </a:rPr>
              <a:t>by</a:t>
            </a:r>
            <a:r>
              <a:rPr lang="es-ES" sz="1200" dirty="0">
                <a:cs typeface="Calibri" panose="020F0502020204030204"/>
              </a:rPr>
              <a:t> </a:t>
            </a:r>
            <a:r>
              <a:rPr lang="es-ES" sz="1200" dirty="0" err="1">
                <a:cs typeface="Calibri" panose="020F0502020204030204"/>
              </a:rPr>
              <a:t>the</a:t>
            </a:r>
            <a:r>
              <a:rPr lang="es-ES" sz="1200" dirty="0">
                <a:cs typeface="Calibri" panose="020F0502020204030204"/>
              </a:rPr>
              <a:t> role. </a:t>
            </a:r>
          </a:p>
          <a:p>
            <a:endParaRPr lang="es-ES" sz="1200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s-ES" sz="1200" dirty="0" err="1">
                <a:cs typeface="Calibri" panose="020F0502020204030204"/>
              </a:rPr>
              <a:t>There</a:t>
            </a:r>
            <a:r>
              <a:rPr lang="es-ES" sz="1200" dirty="0">
                <a:cs typeface="Calibri" panose="020F0502020204030204"/>
              </a:rPr>
              <a:t> are at </a:t>
            </a:r>
            <a:r>
              <a:rPr lang="es-ES" sz="1200" dirty="0" err="1">
                <a:cs typeface="Calibri" panose="020F0502020204030204"/>
              </a:rPr>
              <a:t>least</a:t>
            </a:r>
            <a:r>
              <a:rPr lang="es-ES" sz="1200" dirty="0">
                <a:cs typeface="Calibri" panose="020F0502020204030204"/>
              </a:rPr>
              <a:t> </a:t>
            </a:r>
            <a:r>
              <a:rPr lang="es-ES" sz="1200" dirty="0" err="1">
                <a:cs typeface="Calibri" panose="020F0502020204030204"/>
              </a:rPr>
              <a:t>two</a:t>
            </a:r>
            <a:r>
              <a:rPr lang="es-ES" sz="1200" dirty="0">
                <a:cs typeface="Calibri" panose="020F0502020204030204"/>
              </a:rPr>
              <a:t> </a:t>
            </a:r>
            <a:r>
              <a:rPr lang="es-ES" sz="1200" dirty="0" err="1">
                <a:cs typeface="Calibri" panose="020F0502020204030204"/>
              </a:rPr>
              <a:t>situations</a:t>
            </a:r>
            <a:r>
              <a:rPr lang="es-ES" sz="1200" dirty="0">
                <a:cs typeface="Calibri" panose="020F0502020204030204"/>
              </a:rPr>
              <a:t> </a:t>
            </a:r>
            <a:r>
              <a:rPr lang="es-ES" sz="1200" dirty="0" err="1">
                <a:cs typeface="Calibri" panose="020F0502020204030204"/>
              </a:rPr>
              <a:t>identified</a:t>
            </a:r>
            <a:r>
              <a:rPr lang="es-ES" sz="1200" dirty="0">
                <a:cs typeface="Calibri" panose="020F0502020204030204"/>
              </a:rPr>
              <a:t> so </a:t>
            </a:r>
            <a:r>
              <a:rPr lang="es-ES" sz="1200" dirty="0" err="1">
                <a:cs typeface="Calibri" panose="020F0502020204030204"/>
              </a:rPr>
              <a:t>far</a:t>
            </a:r>
            <a:r>
              <a:rPr lang="es-ES" sz="1200" dirty="0">
                <a:cs typeface="Calibri" panose="020F0502020204030204"/>
              </a:rPr>
              <a:t> </a:t>
            </a:r>
            <a:r>
              <a:rPr lang="es-ES" sz="1200" dirty="0" err="1">
                <a:cs typeface="Calibri" panose="020F0502020204030204"/>
              </a:rPr>
              <a:t>where</a:t>
            </a:r>
            <a:r>
              <a:rPr lang="es-ES" sz="1200" dirty="0">
                <a:cs typeface="Calibri" panose="020F0502020204030204"/>
              </a:rPr>
              <a:t> </a:t>
            </a:r>
            <a:r>
              <a:rPr lang="es-ES" sz="1200" dirty="0" err="1">
                <a:cs typeface="Calibri" panose="020F0502020204030204"/>
              </a:rPr>
              <a:t>the</a:t>
            </a:r>
            <a:r>
              <a:rPr lang="es-ES" sz="1200" dirty="0">
                <a:cs typeface="Calibri" panose="020F0502020204030204"/>
              </a:rPr>
              <a:t> </a:t>
            </a:r>
            <a:r>
              <a:rPr lang="es-ES" sz="1200" dirty="0" err="1">
                <a:cs typeface="Calibri" panose="020F0502020204030204"/>
              </a:rPr>
              <a:t>function</a:t>
            </a:r>
            <a:r>
              <a:rPr lang="es-ES" sz="1200" dirty="0">
                <a:cs typeface="Calibri" panose="020F0502020204030204"/>
              </a:rPr>
              <a:t> </a:t>
            </a:r>
            <a:r>
              <a:rPr lang="es-ES" sz="1200" dirty="0" err="1">
                <a:cs typeface="Calibri" panose="020F0502020204030204"/>
              </a:rPr>
              <a:t>needs</a:t>
            </a:r>
            <a:r>
              <a:rPr lang="es-ES" sz="1200" dirty="0">
                <a:cs typeface="Calibri" panose="020F0502020204030204"/>
              </a:rPr>
              <a:t> </a:t>
            </a:r>
            <a:r>
              <a:rPr lang="es-ES" sz="1200" dirty="0" err="1">
                <a:cs typeface="Calibri" panose="020F0502020204030204"/>
              </a:rPr>
              <a:t>to</a:t>
            </a:r>
            <a:r>
              <a:rPr lang="es-ES" sz="1200" dirty="0">
                <a:cs typeface="Calibri" panose="020F0502020204030204"/>
              </a:rPr>
              <a:t> be </a:t>
            </a:r>
            <a:r>
              <a:rPr lang="es-ES" sz="1200" dirty="0" err="1">
                <a:cs typeface="Calibri" panose="020F0502020204030204"/>
              </a:rPr>
              <a:t>specified</a:t>
            </a:r>
            <a:r>
              <a:rPr lang="es-ES" sz="1200" dirty="0">
                <a:cs typeface="Calibri" panose="020F0502020204030204"/>
              </a:rPr>
              <a:t>, </a:t>
            </a:r>
            <a:r>
              <a:rPr lang="es-ES" sz="1200" dirty="0" err="1">
                <a:cs typeface="Calibri" panose="020F0502020204030204"/>
              </a:rPr>
              <a:t>together</a:t>
            </a:r>
            <a:r>
              <a:rPr lang="es-ES" sz="1200" dirty="0">
                <a:cs typeface="Calibri" panose="020F0502020204030204"/>
              </a:rPr>
              <a:t> </a:t>
            </a:r>
            <a:r>
              <a:rPr lang="es-ES" sz="1200" dirty="0" err="1">
                <a:cs typeface="Calibri" panose="020F0502020204030204"/>
              </a:rPr>
              <a:t>with</a:t>
            </a:r>
            <a:r>
              <a:rPr lang="es-ES" sz="1200" dirty="0">
                <a:cs typeface="Calibri" panose="020F0502020204030204"/>
              </a:rPr>
              <a:t> </a:t>
            </a:r>
            <a:r>
              <a:rPr lang="es-ES" sz="1200" dirty="0" err="1">
                <a:cs typeface="Calibri" panose="020F0502020204030204"/>
              </a:rPr>
              <a:t>the</a:t>
            </a:r>
            <a:r>
              <a:rPr lang="es-ES" sz="1200" dirty="0">
                <a:cs typeface="Calibri" panose="020F0502020204030204"/>
              </a:rPr>
              <a:t> </a:t>
            </a:r>
            <a:r>
              <a:rPr lang="es-ES" sz="1200" dirty="0" err="1">
                <a:cs typeface="Calibri" panose="020F0502020204030204"/>
              </a:rPr>
              <a:t>Agent</a:t>
            </a:r>
            <a:r>
              <a:rPr lang="es-ES" sz="1200" dirty="0">
                <a:cs typeface="Calibri" panose="020F0502020204030204"/>
              </a:rPr>
              <a:t> and </a:t>
            </a:r>
            <a:r>
              <a:rPr lang="es-ES" sz="1200" dirty="0" err="1">
                <a:cs typeface="Calibri" panose="020F0502020204030204"/>
              </a:rPr>
              <a:t>the</a:t>
            </a:r>
            <a:r>
              <a:rPr lang="es-ES" sz="1200" dirty="0">
                <a:cs typeface="Calibri" panose="020F0502020204030204"/>
              </a:rPr>
              <a:t> Role: </a:t>
            </a:r>
            <a:r>
              <a:rPr lang="es-ES" sz="1200" dirty="0" err="1">
                <a:cs typeface="Calibri" panose="020F0502020204030204"/>
              </a:rPr>
              <a:t>the</a:t>
            </a:r>
            <a:r>
              <a:rPr lang="es-ES" sz="1200" dirty="0">
                <a:cs typeface="Calibri" panose="020F0502020204030204"/>
              </a:rPr>
              <a:t> "</a:t>
            </a:r>
            <a:r>
              <a:rPr lang="es-ES" sz="1200" dirty="0" err="1">
                <a:cs typeface="Calibri" panose="020F0502020204030204"/>
              </a:rPr>
              <a:t>Procurement</a:t>
            </a:r>
            <a:r>
              <a:rPr lang="es-ES" sz="1200" dirty="0">
                <a:cs typeface="Calibri" panose="020F0502020204030204"/>
              </a:rPr>
              <a:t> </a:t>
            </a:r>
            <a:r>
              <a:rPr lang="es-ES" sz="1200" dirty="0" err="1">
                <a:cs typeface="Calibri" panose="020F0502020204030204"/>
              </a:rPr>
              <a:t>Terms</a:t>
            </a:r>
            <a:r>
              <a:rPr lang="es-ES" sz="1200" dirty="0">
                <a:cs typeface="Calibri" panose="020F0502020204030204"/>
              </a:rPr>
              <a:t> </a:t>
            </a:r>
            <a:r>
              <a:rPr lang="es-ES" sz="1200" dirty="0" err="1">
                <a:cs typeface="Calibri" panose="020F0502020204030204"/>
              </a:rPr>
              <a:t>Notification</a:t>
            </a:r>
            <a:r>
              <a:rPr lang="es-ES" sz="1200" dirty="0">
                <a:cs typeface="Calibri" panose="020F0502020204030204"/>
              </a:rPr>
              <a:t> </a:t>
            </a:r>
            <a:r>
              <a:rPr lang="es-ES" sz="1200" dirty="0" err="1">
                <a:cs typeface="Calibri" panose="020F0502020204030204"/>
              </a:rPr>
              <a:t>Situation</a:t>
            </a:r>
            <a:r>
              <a:rPr lang="es-ES" sz="1200" dirty="0">
                <a:cs typeface="Calibri" panose="020F0502020204030204"/>
              </a:rPr>
              <a:t>" (</a:t>
            </a:r>
            <a:r>
              <a:rPr lang="es-ES" sz="1200" dirty="0" err="1">
                <a:cs typeface="Calibri" panose="020F0502020204030204"/>
              </a:rPr>
              <a:t>executesPayment</a:t>
            </a:r>
            <a:r>
              <a:rPr lang="es-ES" sz="1200" dirty="0">
                <a:cs typeface="Calibri" panose="020F0502020204030204"/>
              </a:rPr>
              <a:t>, </a:t>
            </a:r>
            <a:r>
              <a:rPr lang="es-ES" sz="1200" dirty="0" err="1">
                <a:cs typeface="Calibri" panose="020F0502020204030204"/>
              </a:rPr>
              <a:t>usesBudgetToContract</a:t>
            </a:r>
            <a:r>
              <a:rPr lang="es-ES" sz="1200" dirty="0">
                <a:cs typeface="Calibri" panose="020F0502020204030204"/>
              </a:rPr>
              <a:t>, </a:t>
            </a:r>
            <a:r>
              <a:rPr lang="es-ES" sz="1200" dirty="0" err="1">
                <a:cs typeface="Calibri" panose="020F0502020204030204"/>
              </a:rPr>
              <a:t>processes</a:t>
            </a:r>
            <a:r>
              <a:rPr lang="es-ES" sz="1200" dirty="0">
                <a:cs typeface="Calibri" panose="020F0502020204030204"/>
              </a:rPr>
              <a:t> </a:t>
            </a:r>
            <a:r>
              <a:rPr lang="es-ES" sz="1200" dirty="0" err="1">
                <a:cs typeface="Calibri" panose="020F0502020204030204"/>
              </a:rPr>
              <a:t>Tenders</a:t>
            </a:r>
            <a:r>
              <a:rPr lang="es-ES" sz="1200" dirty="0">
                <a:cs typeface="Calibri" panose="020F0502020204030204"/>
              </a:rPr>
              <a:t>, </a:t>
            </a:r>
            <a:r>
              <a:rPr lang="es-ES" sz="1200" dirty="0" err="1">
                <a:cs typeface="Calibri" panose="020F0502020204030204"/>
              </a:rPr>
              <a:t>team</a:t>
            </a:r>
            <a:r>
              <a:rPr lang="es-ES" sz="1200" dirty="0">
                <a:cs typeface="Calibri" panose="020F0502020204030204"/>
              </a:rPr>
              <a:t>-leader, etc.); and </a:t>
            </a:r>
            <a:r>
              <a:rPr lang="es-ES" sz="1200" dirty="0" err="1">
                <a:cs typeface="Calibri" panose="020F0502020204030204"/>
              </a:rPr>
              <a:t>the</a:t>
            </a:r>
            <a:r>
              <a:rPr lang="es-ES" sz="1200" dirty="0">
                <a:cs typeface="Calibri" panose="020F0502020204030204"/>
              </a:rPr>
              <a:t> [Pre]</a:t>
            </a:r>
            <a:r>
              <a:rPr lang="es-ES" sz="1200" dirty="0" err="1">
                <a:cs typeface="Calibri" panose="020F0502020204030204"/>
              </a:rPr>
              <a:t>Qualification</a:t>
            </a:r>
            <a:r>
              <a:rPr lang="es-ES" sz="1200" dirty="0">
                <a:cs typeface="Calibri" panose="020F0502020204030204"/>
              </a:rPr>
              <a:t> </a:t>
            </a:r>
            <a:r>
              <a:rPr lang="es-ES" sz="1200" dirty="0" err="1">
                <a:cs typeface="Calibri" panose="020F0502020204030204"/>
              </a:rPr>
              <a:t>Situation</a:t>
            </a:r>
            <a:r>
              <a:rPr lang="es-ES" sz="1200" dirty="0">
                <a:cs typeface="Calibri" panose="020F0502020204030204"/>
              </a:rPr>
              <a:t> (</a:t>
            </a:r>
            <a:r>
              <a:rPr lang="es-ES" sz="1200" dirty="0" err="1">
                <a:cs typeface="Calibri" panose="020F0502020204030204"/>
              </a:rPr>
              <a:t>group</a:t>
            </a:r>
            <a:r>
              <a:rPr lang="es-ES" sz="1200" dirty="0">
                <a:cs typeface="Calibri" panose="020F0502020204030204"/>
              </a:rPr>
              <a:t>-lead, </a:t>
            </a:r>
            <a:r>
              <a:rPr lang="es-ES" sz="1200" dirty="0" err="1">
                <a:cs typeface="Calibri" panose="020F0502020204030204"/>
              </a:rPr>
              <a:t>sole-contractor</a:t>
            </a:r>
            <a:r>
              <a:rPr lang="es-ES" sz="1200" dirty="0">
                <a:cs typeface="Calibri" panose="020F0502020204030204"/>
              </a:rPr>
              <a:t>, </a:t>
            </a:r>
            <a:r>
              <a:rPr lang="es-ES" sz="1200" dirty="0" err="1">
                <a:cs typeface="Calibri" panose="020F0502020204030204"/>
              </a:rPr>
              <a:t>subcontractor</a:t>
            </a:r>
            <a:r>
              <a:rPr lang="es-ES" sz="1200" dirty="0">
                <a:cs typeface="Calibri" panose="020F0502020204030204"/>
              </a:rPr>
              <a:t>, </a:t>
            </a:r>
            <a:r>
              <a:rPr lang="es-ES" sz="1200" dirty="0" err="1">
                <a:cs typeface="Calibri" panose="020F0502020204030204"/>
              </a:rPr>
              <a:t>relied</a:t>
            </a:r>
            <a:r>
              <a:rPr lang="es-ES" sz="1200" dirty="0">
                <a:cs typeface="Calibri" panose="020F0502020204030204"/>
              </a:rPr>
              <a:t> and non-</a:t>
            </a:r>
            <a:r>
              <a:rPr lang="es-ES" sz="1200" dirty="0" err="1">
                <a:cs typeface="Calibri" panose="020F0502020204030204"/>
              </a:rPr>
              <a:t>relied</a:t>
            </a:r>
            <a:r>
              <a:rPr lang="es-ES" sz="1200" dirty="0">
                <a:cs typeface="Calibri" panose="020F0502020204030204"/>
              </a:rPr>
              <a:t> </a:t>
            </a:r>
            <a:r>
              <a:rPr lang="es-ES" sz="1200" dirty="0" err="1">
                <a:cs typeface="Calibri" panose="020F0502020204030204"/>
              </a:rPr>
              <a:t>upon</a:t>
            </a:r>
            <a:r>
              <a:rPr lang="es-ES" sz="1200" dirty="0">
                <a:cs typeface="Calibri" panose="020F0502020204030204"/>
              </a:rPr>
              <a:t> EO, </a:t>
            </a:r>
            <a:r>
              <a:rPr lang="es-ES" sz="1200" dirty="0" err="1">
                <a:cs typeface="Calibri" panose="020F0502020204030204"/>
              </a:rPr>
              <a:t>other</a:t>
            </a:r>
            <a:r>
              <a:rPr lang="es-ES" sz="1200" dirty="0">
                <a:cs typeface="Calibri" panose="020F0502020204030204"/>
              </a:rPr>
              <a:t>).</a:t>
            </a:r>
            <a:endParaRPr lang="es-ES" sz="1600" dirty="0" err="1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200" dirty="0">
              <a:cs typeface="Calibri" panose="020F0502020204030204"/>
            </a:endParaRPr>
          </a:p>
          <a:p>
            <a:r>
              <a:rPr lang="es-ES" sz="1200" dirty="0"/>
              <a:t>3- </a:t>
            </a:r>
            <a:r>
              <a:rPr lang="es-ES" sz="1200" u="sng" dirty="0" err="1"/>
              <a:t>Types</a:t>
            </a:r>
            <a:r>
              <a:rPr lang="es-ES" sz="1200" u="sng" dirty="0"/>
              <a:t> </a:t>
            </a:r>
            <a:r>
              <a:rPr lang="es-ES" sz="1200" u="sng" dirty="0" err="1"/>
              <a:t>of</a:t>
            </a:r>
            <a:r>
              <a:rPr lang="es-ES" sz="1200" u="sng" dirty="0"/>
              <a:t> </a:t>
            </a:r>
            <a:r>
              <a:rPr lang="es-ES" sz="1200" u="sng" dirty="0" err="1"/>
              <a:t>reifications</a:t>
            </a:r>
            <a:r>
              <a:rPr lang="es-ES" sz="1200" u="sng" dirty="0"/>
              <a:t> </a:t>
            </a:r>
            <a:r>
              <a:rPr lang="es-ES" sz="1200" u="sng" dirty="0" err="1"/>
              <a:t>identified</a:t>
            </a:r>
            <a:r>
              <a:rPr lang="es-ES" sz="1200" u="sng" dirty="0"/>
              <a:t> so </a:t>
            </a:r>
            <a:r>
              <a:rPr lang="es-ES" sz="1200" u="sng" dirty="0" err="1"/>
              <a:t>far</a:t>
            </a:r>
            <a:r>
              <a:rPr lang="es-ES" sz="1200" u="sng" dirty="0"/>
              <a:t> (</a:t>
            </a:r>
            <a:r>
              <a:rPr lang="es-ES" sz="1200" u="sng" dirty="0" err="1"/>
              <a:t>diferent</a:t>
            </a:r>
            <a:r>
              <a:rPr lang="es-ES" sz="1200" u="sng" dirty="0"/>
              <a:t> </a:t>
            </a:r>
            <a:r>
              <a:rPr lang="es-ES" sz="1200" u="sng" dirty="0" err="1"/>
              <a:t>situations</a:t>
            </a:r>
            <a:r>
              <a:rPr lang="es-ES" sz="1200" u="sng" dirty="0"/>
              <a:t> </a:t>
            </a:r>
            <a:r>
              <a:rPr lang="es-ES" sz="1200" u="sng" dirty="0" err="1"/>
              <a:t>involve</a:t>
            </a:r>
            <a:r>
              <a:rPr lang="es-ES" sz="1200" u="sng" dirty="0"/>
              <a:t> [</a:t>
            </a:r>
            <a:r>
              <a:rPr lang="es-ES" sz="1200" u="sng" dirty="0" err="1"/>
              <a:t>always</a:t>
            </a:r>
            <a:r>
              <a:rPr lang="es-ES" sz="1200" u="sng" dirty="0"/>
              <a:t>) Lot and </a:t>
            </a:r>
            <a:r>
              <a:rPr lang="es-ES" sz="1200" u="sng" dirty="0" err="1"/>
              <a:t>may</a:t>
            </a:r>
            <a:r>
              <a:rPr lang="es-ES" sz="1200" u="sng" dirty="0"/>
              <a:t> </a:t>
            </a:r>
            <a:r>
              <a:rPr lang="es-ES" sz="1200" u="sng" dirty="0" err="1"/>
              <a:t>refer</a:t>
            </a:r>
            <a:r>
              <a:rPr lang="es-ES" sz="1200" u="sng" dirty="0"/>
              <a:t> </a:t>
            </a:r>
            <a:r>
              <a:rPr lang="es-ES" sz="1200" u="sng" dirty="0" err="1"/>
              <a:t>to</a:t>
            </a:r>
            <a:r>
              <a:rPr lang="es-ES" sz="1200" u="sng" dirty="0"/>
              <a:t> </a:t>
            </a:r>
            <a:r>
              <a:rPr lang="es-ES" sz="1200" u="sng" dirty="0" err="1"/>
              <a:t>other</a:t>
            </a:r>
            <a:r>
              <a:rPr lang="es-ES" sz="1200" u="sng" dirty="0"/>
              <a:t> "</a:t>
            </a:r>
            <a:r>
              <a:rPr lang="es-ES" sz="1200" u="sng" dirty="0" err="1"/>
              <a:t>things</a:t>
            </a:r>
            <a:r>
              <a:rPr lang="es-ES" sz="1200" u="sng" dirty="0"/>
              <a:t>")</a:t>
            </a:r>
            <a:r>
              <a:rPr lang="es-ES" sz="1200" dirty="0"/>
              <a:t>:</a:t>
            </a:r>
            <a:endParaRPr lang="es-ES" sz="1200" dirty="0">
              <a:cs typeface="Calibri"/>
            </a:endParaRPr>
          </a:p>
          <a:p>
            <a:endParaRPr lang="es-E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err="1"/>
              <a:t>eAwarding</a:t>
            </a:r>
            <a:r>
              <a:rPr lang="es-ES" sz="1200" dirty="0"/>
              <a:t>     -&gt; active: </a:t>
            </a:r>
            <a:r>
              <a:rPr lang="es-ES" sz="1200" dirty="0" err="1"/>
              <a:t>Buyer</a:t>
            </a:r>
            <a:r>
              <a:rPr lang="es-ES" sz="1200" dirty="0"/>
              <a:t>; </a:t>
            </a:r>
            <a:r>
              <a:rPr lang="es-ES" sz="1200" dirty="0" err="1"/>
              <a:t>passive</a:t>
            </a:r>
            <a:r>
              <a:rPr lang="es-ES" sz="1200" dirty="0"/>
              <a:t> target role: </a:t>
            </a:r>
            <a:r>
              <a:rPr lang="es-ES" sz="1200" dirty="0" err="1"/>
              <a:t>Winner</a:t>
            </a:r>
            <a:r>
              <a:rPr lang="es-ES" sz="1200" dirty="0"/>
              <a:t> (</a:t>
            </a:r>
            <a:r>
              <a:rPr lang="es-ES" sz="1200" dirty="0" err="1"/>
              <a:t>diagram</a:t>
            </a:r>
            <a:r>
              <a:rPr lang="es-ES" sz="1200" dirty="0"/>
              <a:t> "</a:t>
            </a:r>
            <a:r>
              <a:rPr lang="es-ES" sz="1200" dirty="0" err="1"/>
              <a:t>Award</a:t>
            </a:r>
            <a:r>
              <a:rPr lang="es-ES" sz="1200" dirty="0"/>
              <a:t> </a:t>
            </a:r>
            <a:r>
              <a:rPr lang="es-ES" sz="1200" dirty="0" err="1"/>
              <a:t>Reification</a:t>
            </a:r>
            <a:r>
              <a:rPr lang="es-ES" sz="1200" dirty="0"/>
              <a:t>")</a:t>
            </a:r>
            <a:endParaRPr lang="es-ES" sz="12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err="1"/>
              <a:t>eOrdering</a:t>
            </a:r>
            <a:r>
              <a:rPr lang="es-ES" sz="1200" dirty="0"/>
              <a:t>      -&gt; </a:t>
            </a:r>
            <a:r>
              <a:rPr lang="es-ES" sz="1200" dirty="0">
                <a:ea typeface="+mn-lt"/>
                <a:cs typeface="+mn-lt"/>
              </a:rPr>
              <a:t>active</a:t>
            </a:r>
            <a:r>
              <a:rPr lang="es-ES" sz="1200" dirty="0"/>
              <a:t>: </a:t>
            </a:r>
            <a:r>
              <a:rPr lang="es-ES" sz="1200" dirty="0" err="1"/>
              <a:t>Buyer</a:t>
            </a:r>
            <a:r>
              <a:rPr lang="es-ES" sz="1200" dirty="0"/>
              <a:t>, </a:t>
            </a:r>
            <a:r>
              <a:rPr lang="es-ES" sz="1200" dirty="0" err="1"/>
              <a:t>Originator</a:t>
            </a:r>
            <a:r>
              <a:rPr lang="es-ES" sz="1200" dirty="0"/>
              <a:t>, </a:t>
            </a:r>
            <a:r>
              <a:rPr lang="es-ES" sz="1200" dirty="0" err="1"/>
              <a:t>Deliverer</a:t>
            </a:r>
            <a:r>
              <a:rPr lang="es-ES" sz="1200" dirty="0"/>
              <a:t>; and </a:t>
            </a:r>
            <a:r>
              <a:rPr lang="es-ES" sz="1200" dirty="0" err="1">
                <a:ea typeface="+mn-lt"/>
                <a:cs typeface="+mn-lt"/>
              </a:rPr>
              <a:t>passive</a:t>
            </a:r>
            <a:r>
              <a:rPr lang="es-ES" sz="1200" dirty="0">
                <a:ea typeface="+mn-lt"/>
                <a:cs typeface="+mn-lt"/>
              </a:rPr>
              <a:t> </a:t>
            </a:r>
            <a:r>
              <a:rPr lang="es-ES" sz="1200" dirty="0"/>
              <a:t>roles: </a:t>
            </a:r>
            <a:r>
              <a:rPr lang="es-ES" sz="1200" dirty="0" err="1"/>
              <a:t>Deliveree</a:t>
            </a:r>
            <a:r>
              <a:rPr lang="es-ES" sz="1200" dirty="0"/>
              <a:t> (?), </a:t>
            </a:r>
            <a:r>
              <a:rPr lang="es-ES" sz="1200" dirty="0" err="1"/>
              <a:t>Invoicee</a:t>
            </a:r>
            <a:endParaRPr lang="es-ES" sz="1200" dirty="0" err="1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err="1"/>
              <a:t>eInvoicing</a:t>
            </a:r>
            <a:r>
              <a:rPr lang="es-ES" sz="1200" dirty="0"/>
              <a:t> </a:t>
            </a:r>
            <a:r>
              <a:rPr lang="es-ES" sz="1200" dirty="0">
                <a:sym typeface="Wingdings" pitchFamily="2" charset="2"/>
              </a:rPr>
              <a:t>     -&gt; </a:t>
            </a:r>
            <a:r>
              <a:rPr lang="es-ES" sz="1200" dirty="0">
                <a:ea typeface="+mn-lt"/>
                <a:cs typeface="+mn-lt"/>
                <a:sym typeface="Wingdings" pitchFamily="2" charset="2"/>
              </a:rPr>
              <a:t>active</a:t>
            </a:r>
            <a:r>
              <a:rPr lang="es-ES" sz="1200" dirty="0">
                <a:sym typeface="Wingdings" pitchFamily="2" charset="2"/>
              </a:rPr>
              <a:t>: </a:t>
            </a:r>
            <a:r>
              <a:rPr lang="es-ES" sz="1200" dirty="0" err="1">
                <a:ea typeface="+mn-lt"/>
                <a:cs typeface="+mn-lt"/>
                <a:sym typeface="Wingdings" pitchFamily="2" charset="2"/>
              </a:rPr>
              <a:t>Buyer</a:t>
            </a:r>
            <a:r>
              <a:rPr lang="es-ES" sz="1200" dirty="0">
                <a:ea typeface="+mn-lt"/>
                <a:cs typeface="+mn-lt"/>
                <a:sym typeface="Wingdings" pitchFamily="2" charset="2"/>
              </a:rPr>
              <a:t>, </a:t>
            </a:r>
            <a:r>
              <a:rPr lang="es-ES" sz="1200" dirty="0" err="1">
                <a:ea typeface="+mn-lt"/>
                <a:cs typeface="+mn-lt"/>
                <a:sym typeface="Wingdings" pitchFamily="2" charset="2"/>
              </a:rPr>
              <a:t>Invoicee</a:t>
            </a:r>
            <a:r>
              <a:rPr lang="es-ES" sz="1200" dirty="0">
                <a:ea typeface="+mn-lt"/>
                <a:cs typeface="+mn-lt"/>
                <a:sym typeface="Wingdings" pitchFamily="2" charset="2"/>
              </a:rPr>
              <a:t>; and </a:t>
            </a:r>
            <a:r>
              <a:rPr lang="es-ES" sz="1200" dirty="0" err="1">
                <a:ea typeface="+mn-lt"/>
                <a:cs typeface="+mn-lt"/>
                <a:sym typeface="Wingdings" pitchFamily="2" charset="2"/>
              </a:rPr>
              <a:t>passive</a:t>
            </a:r>
            <a:r>
              <a:rPr lang="es-ES" sz="1200" dirty="0">
                <a:ea typeface="+mn-lt"/>
                <a:cs typeface="+mn-lt"/>
                <a:sym typeface="Wingdings" pitchFamily="2" charset="2"/>
              </a:rPr>
              <a:t> roles</a:t>
            </a:r>
            <a:r>
              <a:rPr lang="es-ES" sz="1200" dirty="0">
                <a:sym typeface="Wingdings" pitchFamily="2" charset="2"/>
              </a:rPr>
              <a:t>: (?)</a:t>
            </a:r>
            <a:endParaRPr lang="es-E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err="1"/>
              <a:t>eCatalogue</a:t>
            </a:r>
            <a:r>
              <a:rPr lang="es-ES" sz="1200" dirty="0"/>
              <a:t>    -&gt;</a:t>
            </a:r>
            <a:r>
              <a:rPr lang="es-ES" sz="1200" dirty="0">
                <a:sym typeface="Wingdings" pitchFamily="2" charset="2"/>
              </a:rPr>
              <a:t> </a:t>
            </a:r>
            <a:r>
              <a:rPr lang="es-ES" sz="1200" dirty="0">
                <a:ea typeface="+mn-lt"/>
                <a:cs typeface="+mn-lt"/>
                <a:sym typeface="Wingdings" pitchFamily="2" charset="2"/>
              </a:rPr>
              <a:t>active</a:t>
            </a:r>
            <a:r>
              <a:rPr lang="es-ES" sz="1200" dirty="0">
                <a:sym typeface="Wingdings" pitchFamily="2" charset="2"/>
              </a:rPr>
              <a:t>: </a:t>
            </a:r>
            <a:r>
              <a:rPr lang="es-ES" sz="1200" dirty="0" err="1">
                <a:sym typeface="Wingdings" pitchFamily="2" charset="2"/>
              </a:rPr>
              <a:t>Buyer</a:t>
            </a:r>
            <a:r>
              <a:rPr lang="es-ES" sz="1200" dirty="0">
                <a:sym typeface="Wingdings" pitchFamily="2" charset="2"/>
              </a:rPr>
              <a:t>, </a:t>
            </a:r>
            <a:r>
              <a:rPr lang="es-ES" sz="1200" dirty="0" err="1">
                <a:sym typeface="Wingdings" pitchFamily="2" charset="2"/>
              </a:rPr>
              <a:t>Seller</a:t>
            </a:r>
            <a:r>
              <a:rPr lang="es-ES" sz="1200" dirty="0">
                <a:sym typeface="Wingdings" pitchFamily="2" charset="2"/>
              </a:rPr>
              <a:t>, Catalogue </a:t>
            </a:r>
            <a:r>
              <a:rPr lang="es-ES" sz="1200" dirty="0" err="1">
                <a:sym typeface="Wingdings" pitchFamily="2" charset="2"/>
              </a:rPr>
              <a:t>Provider</a:t>
            </a:r>
            <a:r>
              <a:rPr lang="es-ES" sz="1200" dirty="0">
                <a:sym typeface="Wingdings" pitchFamily="2" charset="2"/>
              </a:rPr>
              <a:t> and </a:t>
            </a:r>
            <a:r>
              <a:rPr lang="es-ES" sz="1200" dirty="0" err="1">
                <a:ea typeface="+mn-lt"/>
                <a:cs typeface="+mn-lt"/>
                <a:sym typeface="Wingdings" pitchFamily="2" charset="2"/>
              </a:rPr>
              <a:t>passive</a:t>
            </a:r>
            <a:r>
              <a:rPr lang="es-ES" sz="1200" dirty="0">
                <a:ea typeface="+mn-lt"/>
                <a:cs typeface="+mn-lt"/>
                <a:sym typeface="Wingdings" pitchFamily="2" charset="2"/>
              </a:rPr>
              <a:t> </a:t>
            </a:r>
            <a:r>
              <a:rPr lang="es-ES" sz="1200" dirty="0">
                <a:sym typeface="Wingdings" pitchFamily="2" charset="2"/>
              </a:rPr>
              <a:t>[target] roles: (?)</a:t>
            </a:r>
            <a:endParaRPr lang="es-E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err="1"/>
              <a:t>eProcurement</a:t>
            </a:r>
            <a:r>
              <a:rPr lang="es-ES" sz="1200" dirty="0"/>
              <a:t> </a:t>
            </a:r>
            <a:r>
              <a:rPr lang="es-ES" sz="1200" dirty="0" err="1"/>
              <a:t>Terms</a:t>
            </a:r>
            <a:r>
              <a:rPr lang="es-ES" sz="1200" dirty="0"/>
              <a:t> </a:t>
            </a:r>
            <a:r>
              <a:rPr lang="es-ES" sz="1200" dirty="0" err="1"/>
              <a:t>Notification</a:t>
            </a:r>
            <a:r>
              <a:rPr lang="es-ES" sz="1200" dirty="0"/>
              <a:t>  -&gt; </a:t>
            </a:r>
            <a:r>
              <a:rPr lang="es-ES" sz="1200" dirty="0" err="1"/>
              <a:t>agents</a:t>
            </a:r>
            <a:r>
              <a:rPr lang="es-ES" sz="1200" dirty="0"/>
              <a:t> </a:t>
            </a:r>
            <a:r>
              <a:rPr lang="es-ES" sz="1200" dirty="0" err="1"/>
              <a:t>playing</a:t>
            </a:r>
            <a:r>
              <a:rPr lang="es-ES" sz="1200" dirty="0"/>
              <a:t> </a:t>
            </a:r>
            <a:r>
              <a:rPr lang="es-ES" sz="1200" dirty="0" err="1"/>
              <a:t>parts</a:t>
            </a:r>
            <a:r>
              <a:rPr lang="es-ES" sz="1200" dirty="0"/>
              <a:t> </a:t>
            </a:r>
            <a:r>
              <a:rPr lang="es-ES" sz="1200" dirty="0" err="1"/>
              <a:t>related</a:t>
            </a:r>
            <a:r>
              <a:rPr lang="es-ES" sz="1200" dirty="0"/>
              <a:t> </a:t>
            </a:r>
            <a:r>
              <a:rPr lang="es-ES" sz="1200" dirty="0" err="1"/>
              <a:t>to</a:t>
            </a:r>
            <a:r>
              <a:rPr lang="es-ES" sz="1200" dirty="0"/>
              <a:t>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publication</a:t>
            </a:r>
            <a:r>
              <a:rPr lang="es-ES" sz="1200" dirty="0"/>
              <a:t> </a:t>
            </a:r>
            <a:r>
              <a:rPr lang="es-ES" sz="1200" dirty="0" err="1"/>
              <a:t>of</a:t>
            </a:r>
            <a:r>
              <a:rPr lang="es-ES" sz="1200" dirty="0"/>
              <a:t> </a:t>
            </a:r>
            <a:r>
              <a:rPr lang="es-ES" sz="1200" dirty="0" err="1"/>
              <a:t>notices</a:t>
            </a:r>
            <a:r>
              <a:rPr lang="es-ES" sz="1200" dirty="0"/>
              <a:t> and </a:t>
            </a:r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information</a:t>
            </a:r>
            <a:r>
              <a:rPr lang="es-ES" sz="1200" dirty="0"/>
              <a:t> (</a:t>
            </a:r>
            <a:r>
              <a:rPr lang="es-ES" sz="1200" dirty="0" err="1"/>
              <a:t>diagram</a:t>
            </a:r>
            <a:r>
              <a:rPr lang="es-ES" sz="1200" dirty="0"/>
              <a:t> “</a:t>
            </a:r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Terms</a:t>
            </a:r>
            <a:r>
              <a:rPr lang="es-ES" sz="1200" dirty="0"/>
              <a:t> </a:t>
            </a:r>
            <a:r>
              <a:rPr lang="es-ES" sz="1200" dirty="0" err="1"/>
              <a:t>Reification</a:t>
            </a:r>
            <a:r>
              <a:rPr lang="es-ES" sz="1200" dirty="0"/>
              <a:t>”)  -&gt; </a:t>
            </a:r>
            <a:r>
              <a:rPr lang="es-ES" sz="1200" dirty="0">
                <a:ea typeface="+mn-lt"/>
                <a:cs typeface="+mn-lt"/>
              </a:rPr>
              <a:t>active</a:t>
            </a:r>
            <a:r>
              <a:rPr lang="es-ES" sz="1200" dirty="0"/>
              <a:t>: Publisher; </a:t>
            </a:r>
            <a:r>
              <a:rPr lang="es-ES" sz="1200" dirty="0" err="1">
                <a:ea typeface="+mn-lt"/>
                <a:cs typeface="+mn-lt"/>
              </a:rPr>
              <a:t>passive</a:t>
            </a:r>
            <a:r>
              <a:rPr lang="es-ES" sz="1200" dirty="0">
                <a:ea typeface="+mn-lt"/>
                <a:cs typeface="+mn-lt"/>
              </a:rPr>
              <a:t> </a:t>
            </a:r>
            <a:r>
              <a:rPr lang="es-ES" sz="1200" dirty="0"/>
              <a:t>: </a:t>
            </a:r>
            <a:r>
              <a:rPr lang="es-ES" sz="1200" dirty="0" err="1"/>
              <a:t>Tax</a:t>
            </a:r>
            <a:r>
              <a:rPr lang="es-ES" sz="1200" dirty="0"/>
              <a:t>/</a:t>
            </a:r>
            <a:r>
              <a:rPr lang="es-ES" sz="1200" dirty="0" err="1"/>
              <a:t>EnvironmentalProtection</a:t>
            </a:r>
            <a:r>
              <a:rPr lang="es-ES" sz="1200" dirty="0"/>
              <a:t>/</a:t>
            </a:r>
            <a:r>
              <a:rPr lang="es-ES" sz="1200" dirty="0" err="1"/>
              <a:t>Employment</a:t>
            </a:r>
            <a:r>
              <a:rPr lang="es-ES" sz="1200" dirty="0"/>
              <a:t> </a:t>
            </a:r>
            <a:r>
              <a:rPr lang="es-ES" sz="1200" dirty="0" err="1"/>
              <a:t>Information</a:t>
            </a:r>
            <a:r>
              <a:rPr lang="es-ES" sz="1200" dirty="0"/>
              <a:t> </a:t>
            </a:r>
            <a:r>
              <a:rPr lang="es-ES" sz="1200" dirty="0" err="1"/>
              <a:t>Provider</a:t>
            </a:r>
            <a:endParaRPr lang="es-ES" sz="1200" dirty="0" err="1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err="1">
                <a:cs typeface="Calibri" panose="020F0502020204030204"/>
              </a:rPr>
              <a:t>eEvaluation</a:t>
            </a:r>
            <a:r>
              <a:rPr lang="es-ES" sz="1200" dirty="0">
                <a:cs typeface="Calibri" panose="020F0502020204030204"/>
              </a:rPr>
              <a:t>   -&gt; </a:t>
            </a:r>
            <a:r>
              <a:rPr lang="es-ES" sz="1200" dirty="0">
                <a:ea typeface="+mn-lt"/>
                <a:cs typeface="+mn-lt"/>
              </a:rPr>
              <a:t>active</a:t>
            </a:r>
            <a:r>
              <a:rPr lang="es-ES" sz="1200" dirty="0">
                <a:cs typeface="Calibri" panose="020F0502020204030204"/>
              </a:rPr>
              <a:t>: </a:t>
            </a:r>
            <a:r>
              <a:rPr lang="es-ES" sz="1200" dirty="0" err="1">
                <a:cs typeface="Calibri" panose="020F0502020204030204"/>
              </a:rPr>
              <a:t>Evaluation</a:t>
            </a:r>
            <a:r>
              <a:rPr lang="es-ES" sz="1200" dirty="0">
                <a:cs typeface="Calibri" panose="020F0502020204030204"/>
              </a:rPr>
              <a:t> </a:t>
            </a:r>
            <a:r>
              <a:rPr lang="es-ES" sz="1200" dirty="0" err="1">
                <a:cs typeface="Calibri" panose="020F0502020204030204"/>
              </a:rPr>
              <a:t>Board</a:t>
            </a:r>
            <a:r>
              <a:rPr lang="es-ES" sz="1200" dirty="0">
                <a:cs typeface="Calibri" panose="020F0502020204030204"/>
              </a:rPr>
              <a:t>/</a:t>
            </a:r>
            <a:r>
              <a:rPr lang="es-ES" sz="1200" dirty="0" err="1">
                <a:cs typeface="Calibri" panose="020F0502020204030204"/>
              </a:rPr>
              <a:t>Jury</a:t>
            </a:r>
            <a:r>
              <a:rPr lang="es-ES" sz="1200" dirty="0">
                <a:cs typeface="Calibri" panose="020F0502020204030204"/>
              </a:rPr>
              <a:t>; </a:t>
            </a:r>
            <a:r>
              <a:rPr lang="es-ES" sz="1200" dirty="0" err="1">
                <a:cs typeface="Calibri" panose="020F0502020204030204"/>
              </a:rPr>
              <a:t>indirect</a:t>
            </a:r>
            <a:r>
              <a:rPr lang="es-ES" sz="1200" dirty="0">
                <a:cs typeface="Calibri" panose="020F0502020204030204"/>
              </a:rPr>
              <a:t>: </a:t>
            </a:r>
            <a:r>
              <a:rPr lang="es-ES" sz="1200" dirty="0" err="1">
                <a:cs typeface="Calibri" panose="020F0502020204030204"/>
              </a:rPr>
              <a:t>Tenderer</a:t>
            </a:r>
            <a:endParaRPr lang="es-ES" sz="120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err="1">
                <a:cs typeface="Calibri" panose="020F0502020204030204"/>
              </a:rPr>
              <a:t>Contract</a:t>
            </a:r>
            <a:r>
              <a:rPr lang="es-ES" sz="1200" dirty="0">
                <a:cs typeface="Calibri" panose="020F0502020204030204"/>
              </a:rPr>
              <a:t> </a:t>
            </a:r>
            <a:r>
              <a:rPr lang="es-ES" sz="1200" dirty="0" err="1">
                <a:cs typeface="Calibri" panose="020F0502020204030204"/>
              </a:rPr>
              <a:t>signature</a:t>
            </a:r>
            <a:r>
              <a:rPr lang="es-ES" sz="1200" dirty="0">
                <a:cs typeface="Calibri" panose="020F0502020204030204"/>
              </a:rPr>
              <a:t> -&gt; </a:t>
            </a:r>
            <a:r>
              <a:rPr lang="es-ES" sz="1200" dirty="0">
                <a:ea typeface="+mn-lt"/>
                <a:cs typeface="+mn-lt"/>
              </a:rPr>
              <a:t>active</a:t>
            </a:r>
            <a:r>
              <a:rPr lang="es-ES" sz="1200" dirty="0">
                <a:cs typeface="Calibri" panose="020F0502020204030204"/>
              </a:rPr>
              <a:t>: </a:t>
            </a:r>
            <a:r>
              <a:rPr lang="es-ES" sz="1200" dirty="0" err="1">
                <a:cs typeface="Calibri" panose="020F0502020204030204"/>
              </a:rPr>
              <a:t>Buyer</a:t>
            </a:r>
            <a:r>
              <a:rPr lang="es-ES" sz="1200" dirty="0">
                <a:cs typeface="Calibri" panose="020F0502020204030204"/>
              </a:rPr>
              <a:t> </a:t>
            </a:r>
            <a:r>
              <a:rPr lang="es-ES" sz="1200" dirty="0" err="1">
                <a:cs typeface="Calibri" panose="020F0502020204030204"/>
              </a:rPr>
              <a:t>Signatory</a:t>
            </a:r>
            <a:r>
              <a:rPr lang="es-ES" sz="1200" dirty="0">
                <a:cs typeface="Calibri" panose="020F0502020204030204"/>
              </a:rPr>
              <a:t>, </a:t>
            </a:r>
            <a:r>
              <a:rPr lang="es-ES" sz="1200" dirty="0" err="1">
                <a:cs typeface="Calibri" panose="020F0502020204030204"/>
              </a:rPr>
              <a:t>Winner</a:t>
            </a:r>
            <a:r>
              <a:rPr lang="es-ES" sz="1200" dirty="0">
                <a:cs typeface="Calibri" panose="020F0502020204030204"/>
              </a:rPr>
              <a:t> </a:t>
            </a:r>
            <a:r>
              <a:rPr lang="es-ES" sz="1200" dirty="0" err="1">
                <a:cs typeface="Calibri" panose="020F0502020204030204"/>
              </a:rPr>
              <a:t>Signatory</a:t>
            </a:r>
            <a:r>
              <a:rPr lang="es-ES" sz="1200" dirty="0">
                <a:cs typeface="Calibri" panose="020F0502020204030204"/>
              </a:rPr>
              <a:t>; </a:t>
            </a:r>
            <a:r>
              <a:rPr lang="es-ES" sz="1200" dirty="0" err="1">
                <a:ea typeface="+mn-lt"/>
                <a:cs typeface="+mn-lt"/>
              </a:rPr>
              <a:t>passive</a:t>
            </a:r>
            <a:r>
              <a:rPr lang="es-ES" sz="1200" dirty="0">
                <a:ea typeface="+mn-lt"/>
                <a:cs typeface="+mn-lt"/>
              </a:rPr>
              <a:t> </a:t>
            </a:r>
            <a:r>
              <a:rPr lang="es-ES" sz="1200" dirty="0">
                <a:cs typeface="Calibri" panose="020F0502020204030204"/>
              </a:rPr>
              <a:t>: </a:t>
            </a:r>
            <a:r>
              <a:rPr lang="es-ES" sz="1200" dirty="0" err="1">
                <a:cs typeface="Calibri" panose="020F0502020204030204"/>
              </a:rPr>
              <a:t>Subcontractor</a:t>
            </a:r>
            <a:r>
              <a:rPr lang="es-ES" sz="1200" dirty="0">
                <a:cs typeface="Calibri" panose="020F0502020204030204"/>
              </a:rPr>
              <a:t> (?)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ea typeface="+mn-lt"/>
                <a:cs typeface="+mn-lt"/>
              </a:rPr>
              <a:t>Pre-</a:t>
            </a:r>
            <a:r>
              <a:rPr lang="es-ES" sz="1200" dirty="0" err="1">
                <a:ea typeface="+mn-lt"/>
                <a:cs typeface="+mn-lt"/>
              </a:rPr>
              <a:t>Qualification</a:t>
            </a:r>
            <a:r>
              <a:rPr lang="es-ES" sz="1200" dirty="0">
                <a:ea typeface="+mn-lt"/>
                <a:cs typeface="+mn-lt"/>
              </a:rPr>
              <a:t> -&gt; active: </a:t>
            </a:r>
            <a:r>
              <a:rPr lang="es-ES" sz="1200" dirty="0" err="1">
                <a:ea typeface="+mn-lt"/>
                <a:cs typeface="+mn-lt"/>
              </a:rPr>
              <a:t>Evaluator</a:t>
            </a:r>
            <a:r>
              <a:rPr lang="es-ES" sz="1200" dirty="0">
                <a:ea typeface="+mn-lt"/>
                <a:cs typeface="+mn-lt"/>
              </a:rPr>
              <a:t>; </a:t>
            </a:r>
            <a:r>
              <a:rPr lang="es-ES" sz="1200" dirty="0" err="1">
                <a:ea typeface="+mn-lt"/>
                <a:cs typeface="+mn-lt"/>
              </a:rPr>
              <a:t>passive</a:t>
            </a:r>
            <a:r>
              <a:rPr lang="es-ES" sz="1200" dirty="0">
                <a:ea typeface="+mn-lt"/>
                <a:cs typeface="+mn-lt"/>
              </a:rPr>
              <a:t>: </a:t>
            </a:r>
            <a:r>
              <a:rPr lang="es-ES" sz="1200" dirty="0" err="1">
                <a:ea typeface="+mn-lt"/>
                <a:cs typeface="+mn-lt"/>
              </a:rPr>
              <a:t>Economic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Operator</a:t>
            </a:r>
            <a:endParaRPr lang="es-ES" sz="1200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200" dirty="0">
              <a:ea typeface="+mn-lt"/>
              <a:cs typeface="+mn-lt"/>
            </a:endParaRPr>
          </a:p>
          <a:p>
            <a:r>
              <a:rPr lang="es-ES" sz="1200" b="1" dirty="0">
                <a:ea typeface="+mn-lt"/>
                <a:cs typeface="+mn-lt"/>
              </a:rPr>
              <a:t>4 </a:t>
            </a:r>
            <a:r>
              <a:rPr lang="es-ES" sz="1200" b="1" dirty="0" err="1">
                <a:ea typeface="+mn-lt"/>
                <a:cs typeface="+mn-lt"/>
              </a:rPr>
              <a:t>Design</a:t>
            </a:r>
            <a:r>
              <a:rPr lang="es-ES" sz="1200" b="1" dirty="0">
                <a:ea typeface="+mn-lt"/>
                <a:cs typeface="+mn-lt"/>
              </a:rPr>
              <a:t> </a:t>
            </a:r>
            <a:r>
              <a:rPr lang="es-ES" sz="1200" b="1" dirty="0" err="1">
                <a:ea typeface="+mn-lt"/>
                <a:cs typeface="+mn-lt"/>
              </a:rPr>
              <a:t>decision</a:t>
            </a:r>
            <a:r>
              <a:rPr lang="es-ES" sz="1200" dirty="0">
                <a:ea typeface="+mn-lt"/>
                <a:cs typeface="+mn-lt"/>
              </a:rPr>
              <a:t>: Roles are </a:t>
            </a:r>
            <a:r>
              <a:rPr lang="es-ES" sz="1200" dirty="0" err="1">
                <a:ea typeface="+mn-lt"/>
                <a:cs typeface="+mn-lt"/>
              </a:rPr>
              <a:t>to</a:t>
            </a:r>
            <a:r>
              <a:rPr lang="es-ES" sz="1200" dirty="0">
                <a:ea typeface="+mn-lt"/>
                <a:cs typeface="+mn-lt"/>
              </a:rPr>
              <a:t> be </a:t>
            </a:r>
            <a:r>
              <a:rPr lang="es-ES" sz="1200" dirty="0" err="1">
                <a:ea typeface="+mn-lt"/>
                <a:cs typeface="+mn-lt"/>
              </a:rPr>
              <a:t>designed</a:t>
            </a:r>
            <a:r>
              <a:rPr lang="es-ES" sz="1200" dirty="0">
                <a:ea typeface="+mn-lt"/>
                <a:cs typeface="+mn-lt"/>
              </a:rPr>
              <a:t> and </a:t>
            </a:r>
            <a:r>
              <a:rPr lang="es-ES" sz="1200" dirty="0" err="1">
                <a:ea typeface="+mn-lt"/>
                <a:cs typeface="+mn-lt"/>
              </a:rPr>
              <a:t>implemented</a:t>
            </a:r>
            <a:r>
              <a:rPr lang="es-ES" sz="1200" dirty="0">
                <a:ea typeface="+mn-lt"/>
                <a:cs typeface="+mn-lt"/>
              </a:rPr>
              <a:t> as </a:t>
            </a:r>
            <a:r>
              <a:rPr lang="es-ES" sz="1200" dirty="0" err="1">
                <a:ea typeface="+mn-lt"/>
                <a:cs typeface="+mn-lt"/>
              </a:rPr>
              <a:t>classes</a:t>
            </a:r>
            <a:r>
              <a:rPr lang="es-ES" sz="1200" dirty="0">
                <a:ea typeface="+mn-lt"/>
                <a:cs typeface="+mn-lt"/>
              </a:rPr>
              <a:t> </a:t>
            </a:r>
            <a:r>
              <a:rPr lang="es-ES" sz="1200" dirty="0" err="1">
                <a:ea typeface="+mn-lt"/>
                <a:cs typeface="+mn-lt"/>
              </a:rPr>
              <a:t>of</a:t>
            </a:r>
            <a:r>
              <a:rPr lang="es-ES" sz="1200" dirty="0">
                <a:ea typeface="+mn-lt"/>
                <a:cs typeface="+mn-lt"/>
              </a:rPr>
              <a:t> </a:t>
            </a:r>
            <a:r>
              <a:rPr lang="es-ES" sz="1200" dirty="0" err="1">
                <a:ea typeface="+mn-lt"/>
                <a:cs typeface="+mn-lt"/>
              </a:rPr>
              <a:t>the</a:t>
            </a:r>
            <a:r>
              <a:rPr lang="es-ES" sz="1200" dirty="0">
                <a:ea typeface="+mn-lt"/>
                <a:cs typeface="+mn-lt"/>
              </a:rPr>
              <a:t> </a:t>
            </a:r>
            <a:r>
              <a:rPr lang="es-ES" sz="1200" dirty="0" err="1">
                <a:ea typeface="+mn-lt"/>
                <a:cs typeface="+mn-lt"/>
              </a:rPr>
              <a:t>ontology</a:t>
            </a:r>
            <a:r>
              <a:rPr lang="es-ES" sz="1200" dirty="0">
                <a:ea typeface="+mn-lt"/>
                <a:cs typeface="+mn-lt"/>
              </a:rPr>
              <a:t>. </a:t>
            </a:r>
            <a:r>
              <a:rPr lang="es-ES" sz="1200" dirty="0" err="1">
                <a:ea typeface="+mn-lt"/>
                <a:cs typeface="+mn-lt"/>
              </a:rPr>
              <a:t>The</a:t>
            </a:r>
            <a:r>
              <a:rPr lang="es-ES" sz="1200" dirty="0">
                <a:ea typeface="+mn-lt"/>
                <a:cs typeface="+mn-lt"/>
              </a:rPr>
              <a:t> UML </a:t>
            </a:r>
            <a:r>
              <a:rPr lang="es-ES" sz="1200" dirty="0" err="1">
                <a:ea typeface="+mn-lt"/>
                <a:cs typeface="+mn-lt"/>
              </a:rPr>
              <a:t>diagrams</a:t>
            </a:r>
            <a:r>
              <a:rPr lang="es-ES" sz="1200" dirty="0">
                <a:ea typeface="+mn-lt"/>
                <a:cs typeface="+mn-lt"/>
              </a:rPr>
              <a:t> </a:t>
            </a:r>
            <a:r>
              <a:rPr lang="es-ES" sz="1200" dirty="0" err="1">
                <a:ea typeface="+mn-lt"/>
                <a:cs typeface="+mn-lt"/>
              </a:rPr>
              <a:t>need</a:t>
            </a:r>
            <a:r>
              <a:rPr lang="es-ES" sz="1200" dirty="0">
                <a:ea typeface="+mn-lt"/>
                <a:cs typeface="+mn-lt"/>
              </a:rPr>
              <a:t> </a:t>
            </a:r>
            <a:r>
              <a:rPr lang="es-ES" sz="1200" dirty="0" err="1">
                <a:ea typeface="+mn-lt"/>
                <a:cs typeface="+mn-lt"/>
              </a:rPr>
              <a:t>to</a:t>
            </a:r>
            <a:r>
              <a:rPr lang="es-ES" sz="1200" dirty="0">
                <a:ea typeface="+mn-lt"/>
                <a:cs typeface="+mn-lt"/>
              </a:rPr>
              <a:t> </a:t>
            </a:r>
            <a:r>
              <a:rPr lang="es-ES" sz="1200" dirty="0" err="1">
                <a:ea typeface="+mn-lt"/>
                <a:cs typeface="+mn-lt"/>
              </a:rPr>
              <a:t>make</a:t>
            </a:r>
            <a:r>
              <a:rPr lang="es-ES" sz="1200" dirty="0">
                <a:ea typeface="+mn-lt"/>
                <a:cs typeface="+mn-lt"/>
              </a:rPr>
              <a:t> </a:t>
            </a:r>
            <a:r>
              <a:rPr lang="es-ES" sz="1200" dirty="0" err="1">
                <a:ea typeface="+mn-lt"/>
                <a:cs typeface="+mn-lt"/>
              </a:rPr>
              <a:t>these</a:t>
            </a:r>
            <a:r>
              <a:rPr lang="es-ES" sz="1200" dirty="0">
                <a:ea typeface="+mn-lt"/>
                <a:cs typeface="+mn-lt"/>
              </a:rPr>
              <a:t> </a:t>
            </a:r>
            <a:r>
              <a:rPr lang="es-ES" sz="1200" dirty="0" err="1">
                <a:ea typeface="+mn-lt"/>
                <a:cs typeface="+mn-lt"/>
              </a:rPr>
              <a:t>classes</a:t>
            </a:r>
            <a:r>
              <a:rPr lang="es-ES" sz="1200" dirty="0">
                <a:ea typeface="+mn-lt"/>
                <a:cs typeface="+mn-lt"/>
              </a:rPr>
              <a:t> </a:t>
            </a:r>
            <a:r>
              <a:rPr lang="es-ES" sz="1200" dirty="0" err="1">
                <a:ea typeface="+mn-lt"/>
                <a:cs typeface="+mn-lt"/>
              </a:rPr>
              <a:t>obvious</a:t>
            </a:r>
            <a:r>
              <a:rPr lang="es-ES" sz="1200" dirty="0">
                <a:ea typeface="+mn-lt"/>
                <a:cs typeface="+mn-lt"/>
              </a:rPr>
              <a:t> </a:t>
            </a:r>
            <a:r>
              <a:rPr lang="es-ES" sz="1200" dirty="0" err="1">
                <a:ea typeface="+mn-lt"/>
                <a:cs typeface="+mn-lt"/>
              </a:rPr>
              <a:t>to</a:t>
            </a:r>
            <a:r>
              <a:rPr lang="es-ES" sz="1200" dirty="0">
                <a:ea typeface="+mn-lt"/>
                <a:cs typeface="+mn-lt"/>
              </a:rPr>
              <a:t> </a:t>
            </a:r>
            <a:r>
              <a:rPr lang="es-ES" sz="1200" dirty="0" err="1">
                <a:ea typeface="+mn-lt"/>
                <a:cs typeface="+mn-lt"/>
              </a:rPr>
              <a:t>the</a:t>
            </a:r>
            <a:r>
              <a:rPr lang="es-ES" sz="1200" dirty="0">
                <a:ea typeface="+mn-lt"/>
                <a:cs typeface="+mn-lt"/>
              </a:rPr>
              <a:t> </a:t>
            </a:r>
            <a:r>
              <a:rPr lang="es-ES" sz="1200" dirty="0" err="1">
                <a:ea typeface="+mn-lt"/>
                <a:cs typeface="+mn-lt"/>
              </a:rPr>
              <a:t>reader</a:t>
            </a:r>
            <a:r>
              <a:rPr lang="es-ES" sz="1200" dirty="0">
                <a:ea typeface="+mn-lt"/>
                <a:cs typeface="+mn-lt"/>
              </a:rPr>
              <a:t>. </a:t>
            </a:r>
            <a:r>
              <a:rPr lang="es-ES" sz="1200" dirty="0" err="1">
                <a:ea typeface="+mn-lt"/>
                <a:cs typeface="+mn-lt"/>
              </a:rPr>
              <a:t>Specific</a:t>
            </a:r>
            <a:r>
              <a:rPr lang="es-ES" sz="1200" dirty="0">
                <a:ea typeface="+mn-lt"/>
                <a:cs typeface="+mn-lt"/>
              </a:rPr>
              <a:t> roles </a:t>
            </a:r>
            <a:r>
              <a:rPr lang="es-ES" sz="1200" dirty="0" err="1">
                <a:ea typeface="+mn-lt"/>
                <a:cs typeface="+mn-lt"/>
              </a:rPr>
              <a:t>developing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different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functions</a:t>
            </a:r>
            <a:r>
              <a:rPr lang="es-ES" sz="1200" dirty="0">
                <a:ea typeface="+mn-lt"/>
                <a:cs typeface="+mn-lt"/>
              </a:rPr>
              <a:t> </a:t>
            </a:r>
            <a:r>
              <a:rPr lang="es-ES" sz="1200" dirty="0" err="1">
                <a:ea typeface="+mn-lt"/>
                <a:cs typeface="+mn-lt"/>
              </a:rPr>
              <a:t>may</a:t>
            </a:r>
            <a:r>
              <a:rPr lang="es-ES" sz="1200" dirty="0">
                <a:ea typeface="+mn-lt"/>
                <a:cs typeface="+mn-lt"/>
              </a:rPr>
              <a:t> use </a:t>
            </a:r>
            <a:r>
              <a:rPr lang="es-ES" sz="1200" dirty="0" err="1">
                <a:ea typeface="+mn-lt"/>
                <a:cs typeface="+mn-lt"/>
              </a:rPr>
              <a:t>their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own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specific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activity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list</a:t>
            </a:r>
            <a:r>
              <a:rPr lang="es-ES" sz="1200" dirty="0">
                <a:ea typeface="+mn-lt"/>
                <a:cs typeface="+mn-lt"/>
              </a:rPr>
              <a:t>; </a:t>
            </a:r>
            <a:r>
              <a:rPr lang="es-ES" sz="1200" dirty="0" err="1">
                <a:ea typeface="+mn-lt"/>
                <a:cs typeface="+mn-lt"/>
              </a:rPr>
              <a:t>Buyer</a:t>
            </a:r>
            <a:r>
              <a:rPr lang="es-ES" sz="1200" dirty="0">
                <a:ea typeface="+mn-lt"/>
                <a:cs typeface="+mn-lt"/>
              </a:rPr>
              <a:t> in </a:t>
            </a:r>
            <a:r>
              <a:rPr lang="es-ES" sz="1200" dirty="0" err="1">
                <a:ea typeface="+mn-lt"/>
                <a:cs typeface="+mn-lt"/>
              </a:rPr>
              <a:t>the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eProcurementTermsNotification</a:t>
            </a:r>
            <a:r>
              <a:rPr lang="es-ES" sz="1200" dirty="0">
                <a:ea typeface="+mn-lt"/>
                <a:cs typeface="+mn-lt"/>
              </a:rPr>
              <a:t>; </a:t>
            </a:r>
            <a:r>
              <a:rPr lang="es-ES" sz="1200" dirty="0" err="1">
                <a:ea typeface="+mn-lt"/>
                <a:cs typeface="+mn-lt"/>
              </a:rPr>
              <a:t>EconomicOperator</a:t>
            </a:r>
            <a:r>
              <a:rPr lang="es-ES" sz="1200" dirty="0">
                <a:ea typeface="+mn-lt"/>
                <a:cs typeface="+mn-lt"/>
              </a:rPr>
              <a:t> in </a:t>
            </a:r>
            <a:r>
              <a:rPr lang="es-ES" sz="1200" dirty="0" err="1">
                <a:ea typeface="+mn-lt"/>
                <a:cs typeface="+mn-lt"/>
              </a:rPr>
              <a:t>the</a:t>
            </a:r>
            <a:r>
              <a:rPr lang="es-ES" sz="1200" dirty="0">
                <a:ea typeface="+mn-lt"/>
                <a:cs typeface="+mn-lt"/>
              </a:rPr>
              <a:t> e[Pre]</a:t>
            </a:r>
            <a:r>
              <a:rPr lang="es-ES" sz="1200" dirty="0" err="1">
                <a:ea typeface="+mn-lt"/>
                <a:cs typeface="+mn-lt"/>
              </a:rPr>
              <a:t>Qualification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situation</a:t>
            </a:r>
            <a:r>
              <a:rPr lang="es-ES" sz="1200" dirty="0">
                <a:ea typeface="+mn-lt"/>
                <a:cs typeface="+mn-lt"/>
              </a:rPr>
              <a:t> (ESPD).</a:t>
            </a:r>
            <a:endParaRPr lang="es-ES" sz="1200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2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2574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09CE477C-3CA5-4DE7-A5B2-1FA0C8977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491" y="-855810"/>
            <a:ext cx="5999018" cy="8477256"/>
          </a:xfrm>
          <a:prstGeom prst="rect">
            <a:avLst/>
          </a:prstGeom>
        </p:spPr>
      </p:pic>
      <p:sp>
        <p:nvSpPr>
          <p:cNvPr id="2" name="CuadroTexto 3">
            <a:extLst>
              <a:ext uri="{FF2B5EF4-FFF2-40B4-BE49-F238E27FC236}">
                <a16:creationId xmlns:a16="http://schemas.microsoft.com/office/drawing/2014/main" id="{518E0E9F-815D-4A89-8FDF-C333A82A4B8B}"/>
              </a:ext>
            </a:extLst>
          </p:cNvPr>
          <p:cNvSpPr txBox="1"/>
          <p:nvPr/>
        </p:nvSpPr>
        <p:spPr>
          <a:xfrm>
            <a:off x="78390" y="41985"/>
            <a:ext cx="80932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ES" b="1" dirty="0" err="1"/>
              <a:t>Award</a:t>
            </a:r>
            <a:endParaRPr lang="es-ES" b="1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426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518E0E9F-815D-4A89-8FDF-C333A82A4B8B}"/>
              </a:ext>
            </a:extLst>
          </p:cNvPr>
          <p:cNvSpPr txBox="1"/>
          <p:nvPr/>
        </p:nvSpPr>
        <p:spPr>
          <a:xfrm>
            <a:off x="78390" y="41985"/>
            <a:ext cx="114364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ES" b="1" dirty="0" err="1"/>
              <a:t>eOrdering</a:t>
            </a:r>
            <a:endParaRPr lang="es-ES" b="1" dirty="0" err="1">
              <a:cs typeface="Calibri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8755E390-63A8-48E1-8E5E-FFDB08958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337" y="183978"/>
            <a:ext cx="9350414" cy="648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518E0E9F-815D-4A89-8FDF-C333A82A4B8B}"/>
              </a:ext>
            </a:extLst>
          </p:cNvPr>
          <p:cNvSpPr txBox="1"/>
          <p:nvPr/>
        </p:nvSpPr>
        <p:spPr>
          <a:xfrm>
            <a:off x="78390" y="41985"/>
            <a:ext cx="114364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ES" b="1" dirty="0" err="1"/>
              <a:t>eInvoicing</a:t>
            </a:r>
            <a:endParaRPr lang="es-ES" b="1" dirty="0" err="1">
              <a:cs typeface="Calibri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8755E390-63A8-48E1-8E5E-FFDB08958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337" y="183978"/>
            <a:ext cx="9350414" cy="648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1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518E0E9F-815D-4A89-8FDF-C333A82A4B8B}"/>
              </a:ext>
            </a:extLst>
          </p:cNvPr>
          <p:cNvSpPr txBox="1"/>
          <p:nvPr/>
        </p:nvSpPr>
        <p:spPr>
          <a:xfrm>
            <a:off x="78390" y="41985"/>
            <a:ext cx="125271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ES" b="1" dirty="0" err="1"/>
              <a:t>eCatalogue</a:t>
            </a:r>
            <a:endParaRPr lang="es-ES" b="1" dirty="0" err="1">
              <a:cs typeface="Calibri" panose="020F0502020204030204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D7BB3E4-FCEA-48E6-8D8E-F56F816D5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058" y="476712"/>
            <a:ext cx="9032110" cy="612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0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518E0E9F-815D-4A89-8FDF-C333A82A4B8B}"/>
              </a:ext>
            </a:extLst>
          </p:cNvPr>
          <p:cNvSpPr txBox="1"/>
          <p:nvPr/>
        </p:nvSpPr>
        <p:spPr>
          <a:xfrm>
            <a:off x="78390" y="41985"/>
            <a:ext cx="323633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ES" b="1" dirty="0" err="1"/>
              <a:t>Procurement</a:t>
            </a:r>
            <a:r>
              <a:rPr lang="es-ES" b="1" dirty="0"/>
              <a:t> </a:t>
            </a:r>
            <a:r>
              <a:rPr lang="es-ES" b="1" dirty="0" err="1"/>
              <a:t>Terms</a:t>
            </a:r>
            <a:r>
              <a:rPr lang="es-ES" b="1" dirty="0"/>
              <a:t> </a:t>
            </a:r>
            <a:r>
              <a:rPr lang="es-ES" b="1" dirty="0" err="1"/>
              <a:t>Notification</a:t>
            </a:r>
            <a:endParaRPr lang="es-ES" b="1" dirty="0" err="1">
              <a:cs typeface="Calibri" panose="020F0502020204030204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30954B5-D04E-47A7-B47F-B5A0EBABB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535375"/>
            <a:ext cx="9324975" cy="608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824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D0A01FC211A0A44AF46DCFC7788647F" ma:contentTypeVersion="11" ma:contentTypeDescription="Crear nuevo documento." ma:contentTypeScope="" ma:versionID="f58c57c0a0cad57c6152c6b12fe0be6b">
  <xsd:schema xmlns:xsd="http://www.w3.org/2001/XMLSchema" xmlns:xs="http://www.w3.org/2001/XMLSchema" xmlns:p="http://schemas.microsoft.com/office/2006/metadata/properties" xmlns:ns2="8a9dc265-2a70-4a01-bf40-b0bb55b38d64" xmlns:ns3="56068758-a483-4a4b-84d7-1662caf98f10" targetNamespace="http://schemas.microsoft.com/office/2006/metadata/properties" ma:root="true" ma:fieldsID="c210ebed86bf16f69aac7e7fef7dc3ea" ns2:_="" ns3:_="">
    <xsd:import namespace="8a9dc265-2a70-4a01-bf40-b0bb55b38d64"/>
    <xsd:import namespace="56068758-a483-4a4b-84d7-1662caf98f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dc265-2a70-4a01-bf40-b0bb55b38d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068758-a483-4a4b-84d7-1662caf98f1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66CCE-6C0C-45B1-9ACB-F5D3C9323A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4FDF7E-5797-4BEC-A802-8C2657E53C3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8CD9B9F-0E8D-4F5F-933E-DF12F5A154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dc265-2a70-4a01-bf40-b0bb55b38d64"/>
    <ds:schemaRef ds:uri="56068758-a483-4a4b-84d7-1662caf98f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272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Enric Staromiejski Torregrosa</dc:creator>
  <cp:lastModifiedBy>Enric Staromiejski Torregrosa</cp:lastModifiedBy>
  <cp:revision>304</cp:revision>
  <dcterms:created xsi:type="dcterms:W3CDTF">2021-01-19T07:44:18Z</dcterms:created>
  <dcterms:modified xsi:type="dcterms:W3CDTF">2021-01-19T09:59:07Z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0x0101001D0A01FC211A0A44AF46DCFC7788647F</vt:lpwstr>
  </property>
</Properties>
</file>