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110" d="100"/>
          <a:sy n="110" d="100"/>
        </p:scale>
        <p:origin x="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432-38B1-EC4C-B93E-164D092A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4F05-5E4F-9F4D-8C50-F26F0465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4005-34C2-3545-AA6A-F5F2AC52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13C4-BDC8-7B4F-B3AE-14476078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6E9C-45D9-7F4D-A0F9-A37623F9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6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8EF4-A7CA-0D48-904D-C761E41F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12BE-CEF8-0648-9DA3-D2A05C78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F4BE-90B9-D849-A1B6-A54E047F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1133-ED31-9C43-A540-493226C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A609-3A4C-6046-B0E9-E7E6E7EB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9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53836-C01C-D047-BF71-3B3AD0AD3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F607F-D4E8-8249-90B5-E78F6EDE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7E98-E339-434A-85C1-33A713F1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2C6F-9D52-7A45-9936-68B08BCB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0C93-66C6-B34A-9825-9CD5AF68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0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5A74-650C-134E-AD3A-9DB2C7F7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87D2-5345-CC4A-A43B-CEC80BFB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3BEE-752D-E24F-87CF-619218A5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C10C-49DA-D945-BC1C-F853F413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A2FD-F323-E947-9B1E-41A4F806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7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154-A6BE-A248-AA48-169E8D63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09C5-7D4B-3547-90F0-09F3EAA3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7A72-D2C2-B04D-A005-EF7A8369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4187-2B8A-844F-A9DF-6B4489EC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0802-9F52-C14D-AB00-B6BDC8BD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73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B980-7B85-284E-A7F6-BD8949C0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6F73-FED3-9447-B8AF-AA44E38AC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924E-F7C6-A741-9A68-9C333FCA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AC220-B786-1C4E-AD98-A550F54B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A0BE-1CF5-0A4F-8719-A348FF0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2357-23A3-E543-8AE1-A3B734AB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4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F57-0EDF-F849-8B95-A92F3864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663E-63C2-4C4C-B5CA-44C4DC80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5B28-25F4-3C43-A1BC-735F34B0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BE2A1-92F5-B84D-9001-80EC99F1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BA250-4CB6-184F-AFBE-A51E60C4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6980-C829-7942-9115-C1B2D2CA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381EC-2BD5-D346-A69B-6D26EB5B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B3D65-44A6-B744-9E15-C88071C1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17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FE9-A04E-9548-8454-32490188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9A1A1-A081-9E42-A22D-C319B1AC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C0144-01D2-644B-B176-330CDA91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0621C-13A7-854A-8267-375398FF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10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DB7F5-5440-0E4D-AF5D-E1ACFB87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40089-4D0C-FF45-9E4E-3E84B585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676E-CD54-234E-8399-8024D094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5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15FF-36AC-894A-B400-91A99186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6D4D-3C4E-8047-829D-14539CD1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9086-9A47-FF44-AA5A-3A81A574C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37220-7C92-564B-9A89-00BB5E60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FA06-0449-8F42-B63E-57675D2C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F4E3-A02B-8548-83CC-41FA8B0A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FA71-4FB5-3040-8042-BC36C177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982B1-574A-A740-922A-C4C7DB735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5FC0-F402-5D43-91F9-3346DBC8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EA2AD-CE2D-A042-8856-515A6D69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119C-27D6-A040-89A8-E9186D42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E0D38-98D2-3F46-8D13-C179143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0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2FEB5-6371-B343-B535-B5885D64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368F-F673-FE49-B610-84BE6905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E36E-0BDB-CE4D-A7D6-0D28E6A01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C392-35A2-3B4D-BCC6-8A0EA0065985}" type="datetimeFigureOut">
              <a:rPr lang="it-IT" smtClean="0"/>
              <a:t>25/02/20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9F7-DC7E-1045-8C02-5DBF8E033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3CC1-D7FC-5948-9E05-C0A9E7C1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895D-35D2-3842-A6CC-083C29BF54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2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096373-3F66-9A42-863C-64E9B469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1" y="335667"/>
            <a:ext cx="12134334" cy="3193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3C1B3-3ABA-9E40-B349-7DBDB051B9DF}"/>
              </a:ext>
            </a:extLst>
          </p:cNvPr>
          <p:cNvSpPr txBox="1"/>
          <p:nvPr/>
        </p:nvSpPr>
        <p:spPr>
          <a:xfrm>
            <a:off x="8354802" y="2205566"/>
            <a:ext cx="3727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ProcurementCriterionType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SKOS-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vocabulary</a:t>
            </a:r>
            <a:r>
              <a:rPr lang="it-IT" dirty="0"/>
              <a:t> with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:</a:t>
            </a:r>
          </a:p>
          <a:p>
            <a:pPr marL="342900" indent="-342900">
              <a:buAutoNum type="alphaUcParenR"/>
            </a:pPr>
            <a:r>
              <a:rPr lang="it-IT" dirty="0"/>
              <a:t>Award </a:t>
            </a:r>
            <a:r>
              <a:rPr lang="it-IT" dirty="0" err="1"/>
              <a:t>Criteria</a:t>
            </a:r>
            <a:endParaRPr lang="it-IT" dirty="0"/>
          </a:p>
          <a:p>
            <a:pPr lvl="1"/>
            <a:r>
              <a:rPr lang="it-IT" dirty="0"/>
              <a:t>A.1 AC1</a:t>
            </a:r>
          </a:p>
          <a:p>
            <a:pPr lvl="1"/>
            <a:r>
              <a:rPr lang="it-IT" dirty="0"/>
              <a:t>A.2 AC2</a:t>
            </a:r>
          </a:p>
          <a:p>
            <a:pPr lvl="1"/>
            <a:r>
              <a:rPr lang="it-IT" dirty="0"/>
              <a:t>A.3 AC3</a:t>
            </a:r>
          </a:p>
          <a:p>
            <a:pPr marL="342900" indent="-342900">
              <a:buAutoNum type="alphaUcParenR"/>
            </a:pP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Criteria</a:t>
            </a:r>
            <a:endParaRPr lang="it-IT" dirty="0"/>
          </a:p>
          <a:p>
            <a:pPr lvl="1"/>
            <a:r>
              <a:rPr lang="it-IT" dirty="0"/>
              <a:t>B.1 SC1</a:t>
            </a:r>
          </a:p>
          <a:p>
            <a:pPr lvl="1"/>
            <a:r>
              <a:rPr lang="it-IT" dirty="0"/>
              <a:t>B.2 SC2</a:t>
            </a:r>
          </a:p>
          <a:p>
            <a:pPr lvl="1"/>
            <a:r>
              <a:rPr lang="it-IT" dirty="0"/>
              <a:t>B.3 SC3</a:t>
            </a:r>
          </a:p>
          <a:p>
            <a:pPr lvl="1"/>
            <a:r>
              <a:rPr lang="it-IT" dirty="0"/>
              <a:t>B.4 SC4</a:t>
            </a:r>
          </a:p>
          <a:p>
            <a:pPr marL="342900" indent="-342900">
              <a:buAutoNum type="alphaUcParenR"/>
            </a:pPr>
            <a:r>
              <a:rPr lang="it-IT" dirty="0" err="1"/>
              <a:t>Exclusion</a:t>
            </a:r>
            <a:r>
              <a:rPr lang="it-IT" dirty="0"/>
              <a:t> </a:t>
            </a:r>
            <a:r>
              <a:rPr lang="it-IT" dirty="0" err="1"/>
              <a:t>Criteria</a:t>
            </a:r>
            <a:endParaRPr lang="it-IT" dirty="0"/>
          </a:p>
          <a:p>
            <a:pPr lvl="1"/>
            <a:r>
              <a:rPr lang="it-IT" dirty="0"/>
              <a:t>C.1 EC1</a:t>
            </a:r>
          </a:p>
          <a:p>
            <a:pPr lvl="1"/>
            <a:r>
              <a:rPr lang="it-IT" dirty="0"/>
              <a:t>C.2 EC2</a:t>
            </a:r>
          </a:p>
        </p:txBody>
      </p:sp>
    </p:spTree>
    <p:extLst>
      <p:ext uri="{BB962C8B-B14F-4D97-AF65-F5344CB8AC3E}">
        <p14:creationId xmlns:p14="http://schemas.microsoft.com/office/powerpoint/2010/main" val="352310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BF23CC-9530-984F-AF63-BEAC31EF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35" y="486137"/>
            <a:ext cx="11848288" cy="564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46389-45AA-BB49-B069-7A26BE9318F0}"/>
              </a:ext>
            </a:extLst>
          </p:cNvPr>
          <p:cNvSpPr txBox="1"/>
          <p:nvPr/>
        </p:nvSpPr>
        <p:spPr>
          <a:xfrm>
            <a:off x="8715737" y="1888643"/>
            <a:ext cx="381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Classes</a:t>
            </a:r>
            <a:r>
              <a:rPr lang="it-IT" dirty="0"/>
              <a:t> of the </a:t>
            </a:r>
            <a:r>
              <a:rPr lang="it-IT" dirty="0" err="1"/>
              <a:t>criteria</a:t>
            </a:r>
            <a:r>
              <a:rPr lang="it-IT" dirty="0"/>
              <a:t> can be </a:t>
            </a:r>
            <a:r>
              <a:rPr lang="it-IT" dirty="0" err="1"/>
              <a:t>subclasses</a:t>
            </a:r>
            <a:r>
              <a:rPr lang="it-IT" dirty="0"/>
              <a:t> of </a:t>
            </a:r>
            <a:r>
              <a:rPr lang="it-IT" dirty="0" err="1"/>
              <a:t>skos:Concept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just </a:t>
            </a:r>
            <a:r>
              <a:rPr lang="it-IT" dirty="0" err="1"/>
              <a:t>specify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a note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01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Lodi Giorgia</dc:creator>
  <cp:lastModifiedBy>Lodi Giorgia</cp:lastModifiedBy>
  <cp:revision>3</cp:revision>
  <dcterms:created xsi:type="dcterms:W3CDTF">2020-02-25T18:50:00Z</dcterms:created>
  <dcterms:modified xsi:type="dcterms:W3CDTF">2020-02-26T12:03:46Z</dcterms:modified>
</cp:coreProperties>
</file>