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A9CE-CAF4-4EBF-AD04-59721CE1FE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EFF5-0714-492E-980D-9700D62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05" y="875763"/>
            <a:ext cx="2472744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905" y="2816180"/>
            <a:ext cx="2472744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905" y="4756598"/>
            <a:ext cx="2472744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940" y="875763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881649" y="1416676"/>
            <a:ext cx="262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0517" y="1018746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Free Access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508939" y="2816180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73332" y="4756595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C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881648" y="5291070"/>
            <a:ext cx="2691684" cy="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0516" y="4893140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Free Access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7255" y="3434848"/>
            <a:ext cx="2691684" cy="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0552" y="3081994"/>
            <a:ext cx="187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</a:t>
            </a:r>
            <a:r>
              <a:rPr lang="es-ES" sz="1400" dirty="0" err="1" smtClean="0"/>
              <a:t>Restricted</a:t>
            </a:r>
            <a:r>
              <a:rPr lang="es-ES" sz="1400" dirty="0" smtClean="0"/>
              <a:t> Access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0312759" y="3882978"/>
            <a:ext cx="2086376" cy="127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Procedure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312759" y="1278292"/>
            <a:ext cx="2086376" cy="127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DocumentCollection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8" idx="0"/>
            <a:endCxn id="29" idx="2"/>
          </p:cNvCxnSpPr>
          <p:nvPr/>
        </p:nvCxnSpPr>
        <p:spPr>
          <a:xfrm flipV="1">
            <a:off x="11355947" y="2557594"/>
            <a:ext cx="0" cy="132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89465" y="3112522"/>
            <a:ext cx="282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hasProcurementDocumentGroup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29" idx="1"/>
            <a:endCxn id="14" idx="3"/>
          </p:cNvCxnSpPr>
          <p:nvPr/>
        </p:nvCxnSpPr>
        <p:spPr>
          <a:xfrm flipH="1">
            <a:off x="7208950" y="1917943"/>
            <a:ext cx="3103809" cy="14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92287" y="2538628"/>
            <a:ext cx="187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</a:t>
            </a:r>
            <a:r>
              <a:rPr lang="es-ES" sz="1400" dirty="0" err="1" smtClean="0"/>
              <a:t>Restricted</a:t>
            </a:r>
            <a:r>
              <a:rPr lang="es-ES" sz="1400" dirty="0" smtClean="0"/>
              <a:t> Access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573332" y="6534415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D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9" idx="1"/>
            <a:endCxn id="49" idx="3"/>
          </p:cNvCxnSpPr>
          <p:nvPr/>
        </p:nvCxnSpPr>
        <p:spPr>
          <a:xfrm flipH="1">
            <a:off x="7273343" y="1917943"/>
            <a:ext cx="3039416" cy="51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65015" y="5291070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hasLandingPage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4" idx="0"/>
            <a:endCxn id="29" idx="0"/>
          </p:cNvCxnSpPr>
          <p:nvPr/>
        </p:nvCxnSpPr>
        <p:spPr>
          <a:xfrm rot="16200000" flipH="1">
            <a:off x="6299347" y="-3778308"/>
            <a:ext cx="402529" cy="9710670"/>
          </a:xfrm>
          <a:prstGeom prst="bentConnector3">
            <a:avLst>
              <a:gd name="adj1" fmla="val -56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78273" y="429601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isPartOf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12901410" y="5894764"/>
            <a:ext cx="2086376" cy="127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AccessTerm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28" idx="2"/>
            <a:endCxn id="58" idx="1"/>
          </p:cNvCxnSpPr>
          <p:nvPr/>
        </p:nvCxnSpPr>
        <p:spPr>
          <a:xfrm>
            <a:off x="11355947" y="5162280"/>
            <a:ext cx="1545463" cy="137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8" idx="0"/>
          </p:cNvCxnSpPr>
          <p:nvPr/>
        </p:nvCxnSpPr>
        <p:spPr>
          <a:xfrm flipH="1" flipV="1">
            <a:off x="12399136" y="1917944"/>
            <a:ext cx="1545462" cy="39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606495" y="2011206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providedBy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634620" y="5964915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" idx="2"/>
            <a:endCxn id="28" idx="2"/>
          </p:cNvCxnSpPr>
          <p:nvPr/>
        </p:nvCxnSpPr>
        <p:spPr>
          <a:xfrm rot="5400000" flipH="1" flipV="1">
            <a:off x="6162540" y="645017"/>
            <a:ext cx="676143" cy="9710670"/>
          </a:xfrm>
          <a:prstGeom prst="bentConnector3">
            <a:avLst>
              <a:gd name="adj1" fmla="val -297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78404" y="5815397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relatesTo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75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05" y="875763"/>
            <a:ext cx="2472744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905" y="2816180"/>
            <a:ext cx="2472744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905" y="4756598"/>
            <a:ext cx="2472744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940" y="875763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881649" y="1416676"/>
            <a:ext cx="262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0517" y="1018746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Free Access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508939" y="2816180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73332" y="4756595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C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881648" y="5291070"/>
            <a:ext cx="2691684" cy="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0516" y="4893140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Free Access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7255" y="3434848"/>
            <a:ext cx="2691684" cy="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0552" y="3081994"/>
            <a:ext cx="187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</a:t>
            </a:r>
            <a:r>
              <a:rPr lang="es-ES" sz="1400" dirty="0" err="1" smtClean="0"/>
              <a:t>Restricted</a:t>
            </a:r>
            <a:r>
              <a:rPr lang="es-ES" sz="1400" dirty="0" smtClean="0"/>
              <a:t> Access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0312759" y="3882978"/>
            <a:ext cx="2086376" cy="127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Procedure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312759" y="1278292"/>
            <a:ext cx="2086376" cy="127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Document</a:t>
            </a:r>
            <a:r>
              <a:rPr lang="es-ES" dirty="0" smtClean="0"/>
              <a:t> G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  <a:endCxn id="28" idx="0"/>
          </p:cNvCxnSpPr>
          <p:nvPr/>
        </p:nvCxnSpPr>
        <p:spPr>
          <a:xfrm>
            <a:off x="11355947" y="2557594"/>
            <a:ext cx="0" cy="132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1"/>
            <a:endCxn id="14" idx="3"/>
          </p:cNvCxnSpPr>
          <p:nvPr/>
        </p:nvCxnSpPr>
        <p:spPr>
          <a:xfrm flipH="1">
            <a:off x="7208950" y="1917943"/>
            <a:ext cx="3103809" cy="14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92287" y="2538628"/>
            <a:ext cx="187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 </a:t>
            </a:r>
            <a:r>
              <a:rPr lang="es-ES" sz="1400" dirty="0" err="1" smtClean="0"/>
              <a:t>Restricted</a:t>
            </a:r>
            <a:r>
              <a:rPr lang="es-ES" sz="1400" dirty="0" smtClean="0"/>
              <a:t> Access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573332" y="6534415"/>
            <a:ext cx="1700011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Channel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URI G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9" idx="1"/>
            <a:endCxn id="49" idx="3"/>
          </p:cNvCxnSpPr>
          <p:nvPr/>
        </p:nvCxnSpPr>
        <p:spPr>
          <a:xfrm flipH="1">
            <a:off x="7273343" y="1917943"/>
            <a:ext cx="3039416" cy="51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01753" y="4631922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hasLandingPage</a:t>
            </a:r>
            <a:endParaRPr lang="en-US" sz="1400" dirty="0"/>
          </a:p>
        </p:txBody>
      </p:sp>
      <p:cxnSp>
        <p:nvCxnSpPr>
          <p:cNvPr id="3" name="Elbow Connector 2"/>
          <p:cNvCxnSpPr>
            <a:stCxn id="6" idx="2"/>
            <a:endCxn id="28" idx="2"/>
          </p:cNvCxnSpPr>
          <p:nvPr/>
        </p:nvCxnSpPr>
        <p:spPr>
          <a:xfrm rot="5400000" flipH="1" flipV="1">
            <a:off x="6162540" y="645017"/>
            <a:ext cx="676143" cy="9710670"/>
          </a:xfrm>
          <a:prstGeom prst="bentConnector3">
            <a:avLst>
              <a:gd name="adj1" fmla="val -278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19008" y="5530643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relatesTo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97992" y="3229317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relatesTo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4" idx="0"/>
            <a:endCxn id="29" idx="0"/>
          </p:cNvCxnSpPr>
          <p:nvPr/>
        </p:nvCxnSpPr>
        <p:spPr>
          <a:xfrm rot="16200000" flipH="1">
            <a:off x="6299347" y="-3778308"/>
            <a:ext cx="402529" cy="9710670"/>
          </a:xfrm>
          <a:prstGeom prst="bentConnector3">
            <a:avLst>
              <a:gd name="adj1" fmla="val -56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4688" y="349877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isGroupedIn</a:t>
            </a:r>
            <a:endParaRPr lang="en-US" sz="1400" dirty="0"/>
          </a:p>
        </p:txBody>
      </p:sp>
      <p:cxnSp>
        <p:nvCxnSpPr>
          <p:cNvPr id="37" name="Elbow Connector 36"/>
          <p:cNvCxnSpPr>
            <a:stCxn id="5" idx="1"/>
            <a:endCxn id="29" idx="3"/>
          </p:cNvCxnSpPr>
          <p:nvPr/>
        </p:nvCxnSpPr>
        <p:spPr>
          <a:xfrm rot="10800000" flipH="1">
            <a:off x="408905" y="1917943"/>
            <a:ext cx="11990230" cy="1439150"/>
          </a:xfrm>
          <a:prstGeom prst="bentConnector5">
            <a:avLst>
              <a:gd name="adj1" fmla="val -1907"/>
              <a:gd name="adj2" fmla="val 220037"/>
              <a:gd name="adj3" fmla="val 101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399135" y="765015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isGroupedIn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12901410" y="5894764"/>
            <a:ext cx="2086376" cy="127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AccessTerm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8" idx="2"/>
            <a:endCxn id="45" idx="1"/>
          </p:cNvCxnSpPr>
          <p:nvPr/>
        </p:nvCxnSpPr>
        <p:spPr>
          <a:xfrm>
            <a:off x="11355947" y="5162280"/>
            <a:ext cx="1545463" cy="137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341180" y="5793247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has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45" idx="1"/>
            <a:endCxn id="49" idx="3"/>
          </p:cNvCxnSpPr>
          <p:nvPr/>
        </p:nvCxnSpPr>
        <p:spPr>
          <a:xfrm flipH="1">
            <a:off x="7273343" y="6534415"/>
            <a:ext cx="5628067" cy="54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78668" y="6879108"/>
            <a:ext cx="14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providedBy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8" ma:contentTypeDescription="Crear nuevo documento." ma:contentTypeScope="" ma:versionID="d7c6d164ce608ee723b755b228343acc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482f54bb829ce17340fa5bd58c600f61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65CAA6-DA11-4085-B6A1-A9872D5B1755}"/>
</file>

<file path=customXml/itemProps2.xml><?xml version="1.0" encoding="utf-8"?>
<ds:datastoreItem xmlns:ds="http://schemas.openxmlformats.org/officeDocument/2006/customXml" ds:itemID="{8206BAC7-F954-44B2-B32A-50A3B4EA51BB}"/>
</file>

<file path=customXml/itemProps3.xml><?xml version="1.0" encoding="utf-8"?>
<ds:datastoreItem xmlns:ds="http://schemas.openxmlformats.org/officeDocument/2006/customXml" ds:itemID="{193E9A6B-F8B4-401C-80C1-E278FA6AE693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Segura Fernandez Carnicero</dc:creator>
  <cp:lastModifiedBy>Juan Carlos Segura Fernandez Carnicero</cp:lastModifiedBy>
  <cp:revision>7</cp:revision>
  <dcterms:created xsi:type="dcterms:W3CDTF">2020-05-26T13:21:12Z</dcterms:created>
  <dcterms:modified xsi:type="dcterms:W3CDTF">2020-05-26T14:43:29Z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