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4" r:id="rId4"/>
    <p:sldId id="263" r:id="rId5"/>
    <p:sldId id="260" r:id="rId6"/>
    <p:sldId id="261" r:id="rId7"/>
    <p:sldId id="258" r:id="rId8"/>
    <p:sldId id="259" r:id="rId9"/>
    <p:sldId id="25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/>
    <p:restoredTop sz="94647"/>
  </p:normalViewPr>
  <p:slideViewPr>
    <p:cSldViewPr snapToGrid="0" snapToObjects="1">
      <p:cViewPr varScale="1">
        <p:scale>
          <a:sx n="123" d="100"/>
          <a:sy n="123" d="100"/>
        </p:scale>
        <p:origin x="1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39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DC30-BF81-C845-9CFC-F645BDBF01A6}" type="datetimeFigureOut">
              <a:rPr lang="es-ES" smtClean="0"/>
              <a:t>25/6/20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8E387-4282-7C49-8B2C-12A7B33D7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23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46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61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329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91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849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554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13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C26CC-F0D3-E544-898F-FC9668714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AFF94C-CFDB-6040-BBA4-3A8F6B4BE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B9115-6668-3C42-9087-AA8C1B60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25/6/20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C274B-3747-F043-824F-6902A8D7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89EEAF-6FA7-A14B-8CDD-DC1DC993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48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FD7CC-C3C8-2B44-9660-6A7A1FB9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E03721-A804-C44B-89E9-94A5FAEE2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C658F6-E55B-1941-BA4C-382E865C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25/6/20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A58F4-C073-B74A-BA4E-C3E4D2D0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7EDA8-34D0-6D4F-85F8-A4B2DAD2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13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D664A2-42DE-C642-BCF9-60CD973D2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0B2645-8063-3144-A2E2-EE8B23BF6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103AD-EEE1-1E49-935E-AA25FE12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25/6/20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831BB-C0C2-D544-9873-046687BE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BFB99-1C04-AC49-AABE-3DC48BE4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7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9352E-AAA2-D148-9AA6-058BBB7B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4CF67-98D9-6E40-A87D-FE511034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370B1-87BD-064E-B82D-DF2D1256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25/6/20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056131-FB94-6D4C-AAF7-FAAA95A6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E396D-A12E-F84A-A5F7-25A56A60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51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AFF88-BB2B-0A4B-9788-6D33EA67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962D-1A6B-3E4F-8870-975184DF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1F3A18-9EF4-4742-BB36-1A9C1C9A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25/6/20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81203-9674-5F4D-86E6-3DFA4150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AF1847-2621-2F43-9971-F6CFC22E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63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F81AE-C6CB-9C43-9521-A03DFDC9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740E0-42C2-A148-815E-922ACF643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00EBE2-5E92-2642-A1D2-66D7E907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6A541A-6EAA-AF4D-B9CF-02F976BF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25/6/20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5DF8F7-D836-6444-B8CA-A24A1125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3006E0-8A5C-134F-A38F-C80E9F80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52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8632E-DB81-E145-A61A-EF541A9C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4A87BE-C509-C145-9B69-8B9116F2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568079-9FE3-9649-9B67-F62BC004B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34E68C-B35D-0545-AF3E-869E4AC6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8C3F9F-EA74-2A44-9FF1-453A1404B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9B0901-CCB5-CD45-8360-9AD79ECD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25/6/20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893F3E-0AE6-8241-8E8E-0AA00E75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B916E6-7542-6A4C-B752-C711D226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92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B4A6-AB01-C941-B482-8FFE140A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2F0AA2-613E-8440-9DF3-9BC35026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25/6/20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E7406C-6BFF-3244-B12E-2FECCDF8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8E1757-46F5-2146-819E-75D3FFC7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48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9F6C33-8128-3946-9D5D-5F59F479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25/6/20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96DF9C-5D60-A040-8FAD-15B54616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BC71BB-1340-F741-ACD2-D96A63E4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9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4FEA8-FB94-CC4A-80D3-0673CC0E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17500-A8B4-FE44-AAF1-1F0C6224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EC4AFA-9CC8-8A41-A5A4-A408F9A00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C0A216-8275-E740-B419-7D11EA0C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25/6/20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66CCD6-099D-9243-8808-662FD840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73BE9-DE7F-3442-8B7A-60349D94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66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ADFC9-5912-4947-8176-F830DD42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26921D-E309-744A-9F8B-01CA3D4A1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F2FFE6-26B8-6540-BAA0-62D97DED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4805E6-B955-A947-A57D-10721EBB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25/6/20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54E5B8-FA61-AD4F-82C8-D29DA9B1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C4CB1-04DB-8F4B-A294-2AC2011E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9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DFED5C-3F25-D148-85F3-4F73313E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D9E6FE-4794-C743-A999-7559C0F65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5EA00-C9B1-0D4B-823D-07BEF4A04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A0A4-816D-FE48-B557-643C10E84054}" type="datetimeFigureOut">
              <a:rPr lang="es-ES" smtClean="0"/>
              <a:t>25/6/20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30262-7718-6F49-A538-847FE5626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8A9F11-B908-BA4E-BE00-6EFF30365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1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3846252" y="94980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3109805" y="3905577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6295607" y="228021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120C8D-C70C-2A40-B5ED-07D6324EDF0E}"/>
              </a:ext>
            </a:extLst>
          </p:cNvPr>
          <p:cNvSpPr/>
          <p:nvPr/>
        </p:nvSpPr>
        <p:spPr>
          <a:xfrm>
            <a:off x="1621144" y="228021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4056981" y="2332835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2081246" y="208615"/>
            <a:ext cx="900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Inn</a:t>
            </a:r>
            <a:r>
              <a:rPr lang="es-ES" sz="1400" dirty="0"/>
              <a:t>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in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Lots</a:t>
            </a:r>
            <a:r>
              <a:rPr lang="es-ES" sz="1400" dirty="0"/>
              <a:t>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73F744-8D4A-C142-AA4B-2096819AD464}"/>
              </a:ext>
            </a:extLst>
          </p:cNvPr>
          <p:cNvSpPr/>
          <p:nvPr/>
        </p:nvSpPr>
        <p:spPr>
          <a:xfrm>
            <a:off x="8852155" y="89718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8852155" y="227257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8852155" y="3644503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3769791" y="3049527"/>
            <a:ext cx="956449" cy="85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3347380" y="345738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5850564" y="280744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3D2E47F-0FB3-EA4F-BD2E-481F66FE372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5395498" y="2691181"/>
            <a:ext cx="900109" cy="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o 21">
            <a:extLst>
              <a:ext uri="{FF2B5EF4-FFF2-40B4-BE49-F238E27FC236}">
                <a16:creationId xmlns:a16="http://schemas.microsoft.com/office/drawing/2014/main" id="{CB39A833-C560-B445-91F6-CA31D0EF88B0}"/>
              </a:ext>
            </a:extLst>
          </p:cNvPr>
          <p:cNvSpPr/>
          <p:nvPr/>
        </p:nvSpPr>
        <p:spPr>
          <a:xfrm>
            <a:off x="6675939" y="1002425"/>
            <a:ext cx="988541" cy="716692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rgbClr val="C00000"/>
                </a:solidFill>
              </a:rPr>
              <a:t>N:M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FC811D8-8C1F-104E-9AF3-C46FD1D00F69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7170210" y="1719117"/>
            <a:ext cx="3838" cy="561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EFA1499-7BB2-3B48-8CA9-589F81C6B48D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>
            <a:off x="5603133" y="1360771"/>
            <a:ext cx="1072806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415429C-7BFB-DE46-97FF-1E45E1461484}"/>
              </a:ext>
            </a:extLst>
          </p:cNvPr>
          <p:cNvSpPr txBox="1"/>
          <p:nvPr/>
        </p:nvSpPr>
        <p:spPr>
          <a:xfrm>
            <a:off x="7220331" y="199030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C00000"/>
                </a:solidFill>
              </a:rPr>
              <a:t>0..*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6716630-5C33-5E4D-853D-992401E8CE26}"/>
              </a:ext>
            </a:extLst>
          </p:cNvPr>
          <p:cNvSpPr txBox="1"/>
          <p:nvPr/>
        </p:nvSpPr>
        <p:spPr>
          <a:xfrm>
            <a:off x="5741034" y="112210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32A92E8-B56F-E04D-B5EE-9222AB3E11A7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378025" y="2691181"/>
            <a:ext cx="678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0044EE0-74EB-2748-92D8-A55B5245283A}"/>
              </a:ext>
            </a:extLst>
          </p:cNvPr>
          <p:cNvSpPr txBox="1"/>
          <p:nvPr/>
        </p:nvSpPr>
        <p:spPr>
          <a:xfrm>
            <a:off x="3414543" y="247275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41" name="Triángulo 40">
            <a:extLst>
              <a:ext uri="{FF2B5EF4-FFF2-40B4-BE49-F238E27FC236}">
                <a16:creationId xmlns:a16="http://schemas.microsoft.com/office/drawing/2014/main" id="{2C48224D-C95B-6446-8DB7-D21789547820}"/>
              </a:ext>
            </a:extLst>
          </p:cNvPr>
          <p:cNvSpPr/>
          <p:nvPr/>
        </p:nvSpPr>
        <p:spPr>
          <a:xfrm rot="16200000">
            <a:off x="8026577" y="2582597"/>
            <a:ext cx="250755" cy="1989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B9B654FA-14F5-1A4C-9FF4-93C33C61C909}"/>
              </a:ext>
            </a:extLst>
          </p:cNvPr>
          <p:cNvCxnSpPr>
            <a:stCxn id="41" idx="3"/>
            <a:endCxn id="10" idx="1"/>
          </p:cNvCxnSpPr>
          <p:nvPr/>
        </p:nvCxnSpPr>
        <p:spPr>
          <a:xfrm flipV="1">
            <a:off x="8251421" y="1308151"/>
            <a:ext cx="600734" cy="137391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0F7C4204-FA82-0040-8BCA-6F34E357696F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8251421" y="2682063"/>
            <a:ext cx="600734" cy="148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BCF0C494-C690-FD44-AF99-995C3F094164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8251421" y="2682063"/>
            <a:ext cx="600734" cy="1373407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mbo 61">
            <a:extLst>
              <a:ext uri="{FF2B5EF4-FFF2-40B4-BE49-F238E27FC236}">
                <a16:creationId xmlns:a16="http://schemas.microsoft.com/office/drawing/2014/main" id="{862938F9-8AA5-784E-B548-AF5BD0BDE29F}"/>
              </a:ext>
            </a:extLst>
          </p:cNvPr>
          <p:cNvSpPr/>
          <p:nvPr/>
        </p:nvSpPr>
        <p:spPr>
          <a:xfrm>
            <a:off x="6675939" y="4377017"/>
            <a:ext cx="988541" cy="716692"/>
          </a:xfrm>
          <a:prstGeom prst="diamon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63" name="Conector angular 62">
            <a:extLst>
              <a:ext uri="{FF2B5EF4-FFF2-40B4-BE49-F238E27FC236}">
                <a16:creationId xmlns:a16="http://schemas.microsoft.com/office/drawing/2014/main" id="{DC000FDB-0B42-6646-8E0F-70AA9A57439A}"/>
              </a:ext>
            </a:extLst>
          </p:cNvPr>
          <p:cNvCxnSpPr>
            <a:cxnSpLocks/>
            <a:stCxn id="62" idx="1"/>
            <a:endCxn id="7" idx="2"/>
          </p:cNvCxnSpPr>
          <p:nvPr/>
        </p:nvCxnSpPr>
        <p:spPr>
          <a:xfrm rot="10800000">
            <a:off x="2499585" y="3102149"/>
            <a:ext cx="4176354" cy="1633215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>
            <a:extLst>
              <a:ext uri="{FF2B5EF4-FFF2-40B4-BE49-F238E27FC236}">
                <a16:creationId xmlns:a16="http://schemas.microsoft.com/office/drawing/2014/main" id="{BE881202-1544-8240-8CBA-DBEFABF76659}"/>
              </a:ext>
            </a:extLst>
          </p:cNvPr>
          <p:cNvCxnSpPr>
            <a:cxnSpLocks/>
            <a:stCxn id="62" idx="3"/>
            <a:endCxn id="12" idx="3"/>
          </p:cNvCxnSpPr>
          <p:nvPr/>
        </p:nvCxnSpPr>
        <p:spPr>
          <a:xfrm flipV="1">
            <a:off x="7664480" y="4055470"/>
            <a:ext cx="2944556" cy="679893"/>
          </a:xfrm>
          <a:prstGeom prst="bentConnector3">
            <a:avLst>
              <a:gd name="adj1" fmla="val 107763"/>
            </a:avLst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mbo 70">
            <a:extLst>
              <a:ext uri="{FF2B5EF4-FFF2-40B4-BE49-F238E27FC236}">
                <a16:creationId xmlns:a16="http://schemas.microsoft.com/office/drawing/2014/main" id="{1E4CA216-18CA-4B44-B03C-8C867B370070}"/>
              </a:ext>
            </a:extLst>
          </p:cNvPr>
          <p:cNvSpPr/>
          <p:nvPr/>
        </p:nvSpPr>
        <p:spPr>
          <a:xfrm>
            <a:off x="6682374" y="5109259"/>
            <a:ext cx="988541" cy="716692"/>
          </a:xfrm>
          <a:prstGeom prst="diamon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72" name="Conector angular 71">
            <a:extLst>
              <a:ext uri="{FF2B5EF4-FFF2-40B4-BE49-F238E27FC236}">
                <a16:creationId xmlns:a16="http://schemas.microsoft.com/office/drawing/2014/main" id="{EC97924C-5D82-3848-BE90-0A28B7437BB8}"/>
              </a:ext>
            </a:extLst>
          </p:cNvPr>
          <p:cNvCxnSpPr>
            <a:cxnSpLocks/>
            <a:stCxn id="71" idx="1"/>
            <a:endCxn id="7" idx="2"/>
          </p:cNvCxnSpPr>
          <p:nvPr/>
        </p:nvCxnSpPr>
        <p:spPr>
          <a:xfrm rot="10800000">
            <a:off x="2499586" y="3102149"/>
            <a:ext cx="4182789" cy="236545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>
            <a:extLst>
              <a:ext uri="{FF2B5EF4-FFF2-40B4-BE49-F238E27FC236}">
                <a16:creationId xmlns:a16="http://schemas.microsoft.com/office/drawing/2014/main" id="{B9B72B70-34CF-FE4B-B5A2-9AB11B70CA1A}"/>
              </a:ext>
            </a:extLst>
          </p:cNvPr>
          <p:cNvCxnSpPr>
            <a:cxnSpLocks/>
            <a:stCxn id="71" idx="3"/>
            <a:endCxn id="11" idx="3"/>
          </p:cNvCxnSpPr>
          <p:nvPr/>
        </p:nvCxnSpPr>
        <p:spPr>
          <a:xfrm flipV="1">
            <a:off x="7670915" y="2683546"/>
            <a:ext cx="2938121" cy="2784059"/>
          </a:xfrm>
          <a:prstGeom prst="bentConnector3">
            <a:avLst>
              <a:gd name="adj1" fmla="val 107780"/>
            </a:avLst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mbo 82">
            <a:extLst>
              <a:ext uri="{FF2B5EF4-FFF2-40B4-BE49-F238E27FC236}">
                <a16:creationId xmlns:a16="http://schemas.microsoft.com/office/drawing/2014/main" id="{562B24E1-4242-1E40-A8F5-46CEB00471D9}"/>
              </a:ext>
            </a:extLst>
          </p:cNvPr>
          <p:cNvSpPr/>
          <p:nvPr/>
        </p:nvSpPr>
        <p:spPr>
          <a:xfrm>
            <a:off x="6689921" y="5825951"/>
            <a:ext cx="988541" cy="716692"/>
          </a:xfrm>
          <a:prstGeom prst="diamon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84" name="Conector angular 83">
            <a:extLst>
              <a:ext uri="{FF2B5EF4-FFF2-40B4-BE49-F238E27FC236}">
                <a16:creationId xmlns:a16="http://schemas.microsoft.com/office/drawing/2014/main" id="{646474F2-97AC-0A4A-9FA8-B563C7B624EA}"/>
              </a:ext>
            </a:extLst>
          </p:cNvPr>
          <p:cNvCxnSpPr>
            <a:cxnSpLocks/>
            <a:stCxn id="83" idx="1"/>
            <a:endCxn id="7" idx="2"/>
          </p:cNvCxnSpPr>
          <p:nvPr/>
        </p:nvCxnSpPr>
        <p:spPr>
          <a:xfrm rot="10800000">
            <a:off x="2499585" y="3102149"/>
            <a:ext cx="4190336" cy="308214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>
            <a:extLst>
              <a:ext uri="{FF2B5EF4-FFF2-40B4-BE49-F238E27FC236}">
                <a16:creationId xmlns:a16="http://schemas.microsoft.com/office/drawing/2014/main" id="{81206E18-2A07-A04A-A75B-8DC13CDC8164}"/>
              </a:ext>
            </a:extLst>
          </p:cNvPr>
          <p:cNvCxnSpPr>
            <a:cxnSpLocks/>
            <a:stCxn id="83" idx="3"/>
            <a:endCxn id="10" idx="3"/>
          </p:cNvCxnSpPr>
          <p:nvPr/>
        </p:nvCxnSpPr>
        <p:spPr>
          <a:xfrm flipV="1">
            <a:off x="7678462" y="1308151"/>
            <a:ext cx="2930574" cy="4876146"/>
          </a:xfrm>
          <a:prstGeom prst="bentConnector3">
            <a:avLst>
              <a:gd name="adj1" fmla="val 107801"/>
            </a:avLst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A333AC9-ADD2-5848-870B-955FFF1EF612}"/>
              </a:ext>
            </a:extLst>
          </p:cNvPr>
          <p:cNvSpPr txBox="1"/>
          <p:nvPr/>
        </p:nvSpPr>
        <p:spPr>
          <a:xfrm>
            <a:off x="2523475" y="314487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8E3D54B-AF01-044D-BC75-2F399D1FCFAE}"/>
              </a:ext>
            </a:extLst>
          </p:cNvPr>
          <p:cNvSpPr txBox="1"/>
          <p:nvPr/>
        </p:nvSpPr>
        <p:spPr>
          <a:xfrm>
            <a:off x="10890677" y="117734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72FD54BD-474F-BC42-AAD9-6D0E97406A26}"/>
              </a:ext>
            </a:extLst>
          </p:cNvPr>
          <p:cNvSpPr txBox="1"/>
          <p:nvPr/>
        </p:nvSpPr>
        <p:spPr>
          <a:xfrm>
            <a:off x="10898029" y="253685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6BA27307-02C2-1E43-B9A0-E700C28D48E8}"/>
              </a:ext>
            </a:extLst>
          </p:cNvPr>
          <p:cNvSpPr txBox="1"/>
          <p:nvPr/>
        </p:nvSpPr>
        <p:spPr>
          <a:xfrm>
            <a:off x="10842965" y="392466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4881239" y="2105112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ProcedureRoleActivity</a:t>
            </a:r>
            <a:endParaRPr lang="es-E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5FEEB-F723-3544-A791-9B96D745B250}"/>
              </a:ext>
            </a:extLst>
          </p:cNvPr>
          <p:cNvSpPr txBox="1"/>
          <p:nvPr/>
        </p:nvSpPr>
        <p:spPr>
          <a:xfrm>
            <a:off x="1341230" y="6523340"/>
            <a:ext cx="10509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These</a:t>
            </a:r>
            <a:r>
              <a:rPr lang="es-ES" sz="1100" dirty="0"/>
              <a:t> </a:t>
            </a:r>
            <a:r>
              <a:rPr lang="es-ES" sz="1100" dirty="0" err="1"/>
              <a:t>properties</a:t>
            </a:r>
            <a:r>
              <a:rPr lang="es-ES" sz="1100" dirty="0"/>
              <a:t> (a red-</a:t>
            </a:r>
            <a:r>
              <a:rPr lang="es-ES" sz="1100" dirty="0" err="1"/>
              <a:t>ish</a:t>
            </a:r>
            <a:r>
              <a:rPr lang="es-ES" sz="1100" dirty="0"/>
              <a:t>), </a:t>
            </a:r>
            <a:r>
              <a:rPr lang="es-ES" sz="1100" dirty="0" err="1"/>
              <a:t>currently</a:t>
            </a:r>
            <a:r>
              <a:rPr lang="es-ES" sz="1100" dirty="0"/>
              <a:t> </a:t>
            </a:r>
            <a:r>
              <a:rPr lang="es-ES" sz="1100" dirty="0" err="1"/>
              <a:t>defined</a:t>
            </a:r>
            <a:r>
              <a:rPr lang="es-ES" sz="1100" dirty="0"/>
              <a:t> in </a:t>
            </a:r>
            <a:r>
              <a:rPr lang="es-ES" sz="1100" dirty="0" err="1"/>
              <a:t>ePO</a:t>
            </a:r>
            <a:r>
              <a:rPr lang="es-ES" sz="1100" dirty="0"/>
              <a:t>, </a:t>
            </a:r>
            <a:r>
              <a:rPr lang="es-ES" sz="1100" dirty="0" err="1"/>
              <a:t>would</a:t>
            </a:r>
            <a:r>
              <a:rPr lang="es-ES" sz="1100" dirty="0"/>
              <a:t> </a:t>
            </a:r>
            <a:r>
              <a:rPr lang="es-ES" sz="1100" dirty="0" err="1"/>
              <a:t>become</a:t>
            </a:r>
            <a:r>
              <a:rPr lang="es-ES" sz="1100" dirty="0"/>
              <a:t> </a:t>
            </a:r>
            <a:r>
              <a:rPr lang="es-ES" sz="1100" dirty="0" err="1"/>
              <a:t>unneccessary</a:t>
            </a:r>
            <a:r>
              <a:rPr lang="es-ES" sz="1100" dirty="0"/>
              <a:t>…</a:t>
            </a:r>
            <a:r>
              <a:rPr lang="es-ES" sz="1100" dirty="0" err="1"/>
              <a:t>but</a:t>
            </a:r>
            <a:r>
              <a:rPr lang="es-ES" sz="1100" dirty="0"/>
              <a:t> ”rules” are </a:t>
            </a:r>
            <a:r>
              <a:rPr lang="es-ES" sz="1100" dirty="0" err="1"/>
              <a:t>still</a:t>
            </a:r>
            <a:r>
              <a:rPr lang="es-ES" sz="1100" dirty="0"/>
              <a:t> </a:t>
            </a:r>
            <a:r>
              <a:rPr lang="es-ES" sz="1100" dirty="0" err="1"/>
              <a:t>necessary</a:t>
            </a:r>
            <a:r>
              <a:rPr lang="es-ES" sz="1100" dirty="0"/>
              <a:t> to control </a:t>
            </a:r>
            <a:r>
              <a:rPr lang="es-ES" sz="1100" dirty="0" err="1"/>
              <a:t>which</a:t>
            </a:r>
            <a:r>
              <a:rPr lang="es-ES" sz="1100" dirty="0"/>
              <a:t> </a:t>
            </a:r>
            <a:r>
              <a:rPr lang="es-ES" sz="1100" dirty="0" err="1"/>
              <a:t>combinations</a:t>
            </a:r>
            <a:r>
              <a:rPr lang="es-ES" sz="1100" dirty="0"/>
              <a:t> of </a:t>
            </a:r>
            <a:r>
              <a:rPr lang="es-ES" sz="1100" dirty="0" err="1"/>
              <a:t>subroles</a:t>
            </a:r>
            <a:r>
              <a:rPr lang="es-ES" sz="1100" dirty="0"/>
              <a:t> and roles are </a:t>
            </a:r>
            <a:r>
              <a:rPr lang="es-ES" sz="1100" dirty="0" err="1"/>
              <a:t>coherent</a:t>
            </a:r>
            <a:r>
              <a:rPr lang="es-ES" sz="1100" dirty="0"/>
              <a:t>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4724693" y="1771738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4843714" y="176334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5106977" y="3886122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4726240" y="3049527"/>
            <a:ext cx="1106721" cy="83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5941494" y="362451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797C3B1-6023-FC48-A5B6-7BCD31391945}"/>
              </a:ext>
            </a:extLst>
          </p:cNvPr>
          <p:cNvSpPr txBox="1"/>
          <p:nvPr/>
        </p:nvSpPr>
        <p:spPr>
          <a:xfrm>
            <a:off x="6002964" y="295984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285813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3893455" y="1410680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3074757" y="4366452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6342810" y="2741091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120C8D-C70C-2A40-B5ED-07D6324EDF0E}"/>
              </a:ext>
            </a:extLst>
          </p:cNvPr>
          <p:cNvSpPr/>
          <p:nvPr/>
        </p:nvSpPr>
        <p:spPr>
          <a:xfrm>
            <a:off x="1668347" y="2741090"/>
            <a:ext cx="1756881" cy="8219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4104184" y="2793710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2115733" y="306990"/>
            <a:ext cx="829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carries</a:t>
            </a:r>
            <a:r>
              <a:rPr lang="es-ES" sz="1400" dirty="0"/>
              <a:t> </a:t>
            </a:r>
            <a:r>
              <a:rPr lang="es-ES" sz="1400" dirty="0" err="1"/>
              <a:t>out</a:t>
            </a:r>
            <a:r>
              <a:rPr lang="es-ES" sz="1400" dirty="0"/>
              <a:t> </a:t>
            </a:r>
            <a:r>
              <a:rPr lang="es-ES" sz="1400" dirty="0" err="1"/>
              <a:t>actions</a:t>
            </a:r>
            <a:r>
              <a:rPr lang="es-ES" sz="1400" dirty="0"/>
              <a:t> (</a:t>
            </a:r>
            <a:r>
              <a:rPr lang="es-ES" sz="1400" dirty="0" err="1"/>
              <a:t>subroles</a:t>
            </a:r>
            <a:r>
              <a:rPr lang="es-ES" sz="1400" dirty="0"/>
              <a:t>) in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Lots</a:t>
            </a:r>
            <a:r>
              <a:rPr lang="es-ES" sz="1400" dirty="0"/>
              <a:t>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73F744-8D4A-C142-AA4B-2096819AD464}"/>
              </a:ext>
            </a:extLst>
          </p:cNvPr>
          <p:cNvSpPr/>
          <p:nvPr/>
        </p:nvSpPr>
        <p:spPr>
          <a:xfrm>
            <a:off x="8899358" y="135805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8899358" y="273345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8899358" y="4105378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3734743" y="3510402"/>
            <a:ext cx="1038700" cy="85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3354006" y="408471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5964546" y="313751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3D2E47F-0FB3-EA4F-BD2E-481F66FE372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5442701" y="3152056"/>
            <a:ext cx="900109" cy="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32A92E8-B56F-E04D-B5EE-9222AB3E11A7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425228" y="3152056"/>
            <a:ext cx="678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0044EE0-74EB-2748-92D8-A55B5245283A}"/>
              </a:ext>
            </a:extLst>
          </p:cNvPr>
          <p:cNvSpPr txBox="1"/>
          <p:nvPr/>
        </p:nvSpPr>
        <p:spPr>
          <a:xfrm>
            <a:off x="3409814" y="319197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41" name="Triángulo 40">
            <a:extLst>
              <a:ext uri="{FF2B5EF4-FFF2-40B4-BE49-F238E27FC236}">
                <a16:creationId xmlns:a16="http://schemas.microsoft.com/office/drawing/2014/main" id="{2C48224D-C95B-6446-8DB7-D21789547820}"/>
              </a:ext>
            </a:extLst>
          </p:cNvPr>
          <p:cNvSpPr/>
          <p:nvPr/>
        </p:nvSpPr>
        <p:spPr>
          <a:xfrm rot="16200000">
            <a:off x="8073780" y="3043472"/>
            <a:ext cx="250755" cy="1989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B9B654FA-14F5-1A4C-9FF4-93C33C61C909}"/>
              </a:ext>
            </a:extLst>
          </p:cNvPr>
          <p:cNvCxnSpPr>
            <a:cxnSpLocks/>
            <a:stCxn id="41" idx="3"/>
            <a:endCxn id="10" idx="1"/>
          </p:cNvCxnSpPr>
          <p:nvPr/>
        </p:nvCxnSpPr>
        <p:spPr>
          <a:xfrm flipV="1">
            <a:off x="8298624" y="1769026"/>
            <a:ext cx="600734" cy="137391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0F7C4204-FA82-0040-8BCA-6F34E357696F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8298624" y="3142938"/>
            <a:ext cx="600734" cy="148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BCF0C494-C690-FD44-AF99-995C3F094164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8298624" y="3142938"/>
            <a:ext cx="600734" cy="1373407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A333AC9-ADD2-5848-870B-955FFF1EF612}"/>
              </a:ext>
            </a:extLst>
          </p:cNvPr>
          <p:cNvSpPr txBox="1"/>
          <p:nvPr/>
        </p:nvSpPr>
        <p:spPr>
          <a:xfrm>
            <a:off x="2570678" y="360575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4926454" y="2599250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ProcedureInvolvement</a:t>
            </a:r>
            <a:endParaRPr lang="es-E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5FEEB-F723-3544-A791-9B96D745B250}"/>
              </a:ext>
            </a:extLst>
          </p:cNvPr>
          <p:cNvSpPr txBox="1"/>
          <p:nvPr/>
        </p:nvSpPr>
        <p:spPr>
          <a:xfrm>
            <a:off x="2846912" y="6463773"/>
            <a:ext cx="5426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C00000"/>
                </a:solidFill>
              </a:rPr>
              <a:t>”rules” are </a:t>
            </a:r>
            <a:r>
              <a:rPr lang="es-ES" sz="1100" dirty="0" err="1">
                <a:solidFill>
                  <a:srgbClr val="C00000"/>
                </a:solidFill>
              </a:rPr>
              <a:t>still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necessary</a:t>
            </a:r>
            <a:r>
              <a:rPr lang="es-ES" sz="1100" dirty="0">
                <a:solidFill>
                  <a:srgbClr val="C00000"/>
                </a:solidFill>
              </a:rPr>
              <a:t> to control </a:t>
            </a:r>
            <a:r>
              <a:rPr lang="es-ES" sz="1100" dirty="0" err="1">
                <a:solidFill>
                  <a:srgbClr val="C00000"/>
                </a:solidFill>
              </a:rPr>
              <a:t>which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combinations</a:t>
            </a:r>
            <a:r>
              <a:rPr lang="es-ES" sz="1100" dirty="0">
                <a:solidFill>
                  <a:srgbClr val="C00000"/>
                </a:solidFill>
              </a:rPr>
              <a:t> of </a:t>
            </a:r>
            <a:r>
              <a:rPr lang="es-ES" sz="1100" dirty="0" err="1">
                <a:solidFill>
                  <a:srgbClr val="C00000"/>
                </a:solidFill>
              </a:rPr>
              <a:t>subroles</a:t>
            </a:r>
            <a:r>
              <a:rPr lang="es-ES" sz="1100" dirty="0">
                <a:solidFill>
                  <a:srgbClr val="C00000"/>
                </a:solidFill>
              </a:rPr>
              <a:t> and roles are </a:t>
            </a:r>
            <a:r>
              <a:rPr lang="es-ES" sz="1100" u="sng" dirty="0" err="1">
                <a:solidFill>
                  <a:srgbClr val="C00000"/>
                </a:solidFill>
              </a:rPr>
              <a:t>coherent</a:t>
            </a:r>
            <a:r>
              <a:rPr lang="es-ES" sz="11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4771896" y="2232613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4890917" y="222421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5154180" y="4346997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4773443" y="3510402"/>
            <a:ext cx="1106721" cy="83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5988697" y="408538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0860328-BED4-C948-B77A-E6D4E912E010}"/>
              </a:ext>
            </a:extLst>
          </p:cNvPr>
          <p:cNvSpPr/>
          <p:nvPr/>
        </p:nvSpPr>
        <p:spPr>
          <a:xfrm>
            <a:off x="8899358" y="5310324"/>
            <a:ext cx="2125826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EconomicOperator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2" name="Conector angular 51">
            <a:extLst>
              <a:ext uri="{FF2B5EF4-FFF2-40B4-BE49-F238E27FC236}">
                <a16:creationId xmlns:a16="http://schemas.microsoft.com/office/drawing/2014/main" id="{7D9B8F01-BEB1-A849-BB9C-2FFC231BF5E3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>
            <a:off x="8298624" y="3142938"/>
            <a:ext cx="600734" cy="2578353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6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2345209" y="140028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1608762" y="4356061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4926377" y="2730700"/>
            <a:ext cx="1597165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120C8D-C70C-2A40-B5ED-07D6324EDF0E}"/>
              </a:ext>
            </a:extLst>
          </p:cNvPr>
          <p:cNvSpPr/>
          <p:nvPr/>
        </p:nvSpPr>
        <p:spPr>
          <a:xfrm>
            <a:off x="4857154" y="5340875"/>
            <a:ext cx="1756881" cy="8219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2555938" y="2783319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2115733" y="306990"/>
            <a:ext cx="900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in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Lots</a:t>
            </a:r>
            <a:r>
              <a:rPr lang="es-ES" sz="1400" dirty="0"/>
              <a:t>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73F744-8D4A-C142-AA4B-2096819AD464}"/>
              </a:ext>
            </a:extLst>
          </p:cNvPr>
          <p:cNvSpPr/>
          <p:nvPr/>
        </p:nvSpPr>
        <p:spPr>
          <a:xfrm>
            <a:off x="7351112" y="1347668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7351112" y="2723063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7351112" y="4094987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2268748" y="3500011"/>
            <a:ext cx="956449" cy="85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1846337" y="390786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4349521" y="325792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3D2E47F-0FB3-EA4F-BD2E-481F66FE372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894455" y="3141665"/>
            <a:ext cx="1031922" cy="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ángulo 40">
            <a:extLst>
              <a:ext uri="{FF2B5EF4-FFF2-40B4-BE49-F238E27FC236}">
                <a16:creationId xmlns:a16="http://schemas.microsoft.com/office/drawing/2014/main" id="{2C48224D-C95B-6446-8DB7-D21789547820}"/>
              </a:ext>
            </a:extLst>
          </p:cNvPr>
          <p:cNvSpPr/>
          <p:nvPr/>
        </p:nvSpPr>
        <p:spPr>
          <a:xfrm rot="16200000">
            <a:off x="6525534" y="3033081"/>
            <a:ext cx="250755" cy="1989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B9B654FA-14F5-1A4C-9FF4-93C33C61C909}"/>
              </a:ext>
            </a:extLst>
          </p:cNvPr>
          <p:cNvCxnSpPr>
            <a:cxnSpLocks/>
            <a:stCxn id="41" idx="3"/>
            <a:endCxn id="10" idx="1"/>
          </p:cNvCxnSpPr>
          <p:nvPr/>
        </p:nvCxnSpPr>
        <p:spPr>
          <a:xfrm flipV="1">
            <a:off x="6750378" y="1758635"/>
            <a:ext cx="600734" cy="137391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0F7C4204-FA82-0040-8BCA-6F34E357696F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6750378" y="3132547"/>
            <a:ext cx="600734" cy="148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BCF0C494-C690-FD44-AF99-995C3F094164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6750378" y="3132547"/>
            <a:ext cx="600734" cy="1373407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A333AC9-ADD2-5848-870B-955FFF1EF612}"/>
              </a:ext>
            </a:extLst>
          </p:cNvPr>
          <p:cNvSpPr txBox="1"/>
          <p:nvPr/>
        </p:nvSpPr>
        <p:spPr>
          <a:xfrm>
            <a:off x="5839803" y="505087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3378208" y="2588859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ProcedureInvolvement</a:t>
            </a:r>
            <a:endParaRPr lang="es-E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5FEEB-F723-3544-A791-9B96D745B250}"/>
              </a:ext>
            </a:extLst>
          </p:cNvPr>
          <p:cNvSpPr txBox="1"/>
          <p:nvPr/>
        </p:nvSpPr>
        <p:spPr>
          <a:xfrm>
            <a:off x="2846912" y="6463773"/>
            <a:ext cx="5426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C00000"/>
                </a:solidFill>
              </a:rPr>
              <a:t>”rules” are </a:t>
            </a:r>
            <a:r>
              <a:rPr lang="es-ES" sz="1100" dirty="0" err="1">
                <a:solidFill>
                  <a:srgbClr val="C00000"/>
                </a:solidFill>
              </a:rPr>
              <a:t>still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necessary</a:t>
            </a:r>
            <a:r>
              <a:rPr lang="es-ES" sz="1100" dirty="0">
                <a:solidFill>
                  <a:srgbClr val="C00000"/>
                </a:solidFill>
              </a:rPr>
              <a:t> to control </a:t>
            </a:r>
            <a:r>
              <a:rPr lang="es-ES" sz="1100" dirty="0" err="1">
                <a:solidFill>
                  <a:srgbClr val="C00000"/>
                </a:solidFill>
              </a:rPr>
              <a:t>which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combinations</a:t>
            </a:r>
            <a:r>
              <a:rPr lang="es-ES" sz="1100" dirty="0">
                <a:solidFill>
                  <a:srgbClr val="C00000"/>
                </a:solidFill>
              </a:rPr>
              <a:t> of </a:t>
            </a:r>
            <a:r>
              <a:rPr lang="es-ES" sz="1100" dirty="0" err="1">
                <a:solidFill>
                  <a:srgbClr val="C00000"/>
                </a:solidFill>
              </a:rPr>
              <a:t>subroles</a:t>
            </a:r>
            <a:r>
              <a:rPr lang="es-ES" sz="1100" dirty="0">
                <a:solidFill>
                  <a:srgbClr val="C00000"/>
                </a:solidFill>
              </a:rPr>
              <a:t> and roles are </a:t>
            </a:r>
            <a:r>
              <a:rPr lang="es-ES" sz="1100" u="sng" dirty="0" err="1">
                <a:solidFill>
                  <a:srgbClr val="C00000"/>
                </a:solidFill>
              </a:rPr>
              <a:t>coherent</a:t>
            </a:r>
            <a:r>
              <a:rPr lang="es-ES" sz="11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3223650" y="2222222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3342671" y="22138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3187416" y="4327084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3225197" y="3500011"/>
            <a:ext cx="688203" cy="82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4440451" y="407499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0860328-BED4-C948-B77A-E6D4E912E010}"/>
              </a:ext>
            </a:extLst>
          </p:cNvPr>
          <p:cNvSpPr/>
          <p:nvPr/>
        </p:nvSpPr>
        <p:spPr>
          <a:xfrm>
            <a:off x="7353676" y="5164852"/>
            <a:ext cx="2125826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EconomicOperator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2" name="Conector angular 51">
            <a:extLst>
              <a:ext uri="{FF2B5EF4-FFF2-40B4-BE49-F238E27FC236}">
                <a16:creationId xmlns:a16="http://schemas.microsoft.com/office/drawing/2014/main" id="{7D9B8F01-BEB1-A849-BB9C-2FFC231BF5E3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>
            <a:off x="6750378" y="3132547"/>
            <a:ext cx="603298" cy="2443272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mbo 31">
            <a:extLst>
              <a:ext uri="{FF2B5EF4-FFF2-40B4-BE49-F238E27FC236}">
                <a16:creationId xmlns:a16="http://schemas.microsoft.com/office/drawing/2014/main" id="{F41DD6CF-5253-3947-9451-F3D243DBE1B4}"/>
              </a:ext>
            </a:extLst>
          </p:cNvPr>
          <p:cNvSpPr/>
          <p:nvPr/>
        </p:nvSpPr>
        <p:spPr>
          <a:xfrm>
            <a:off x="5054513" y="3942392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4E416C1-4DD0-EA42-88F5-4B42277A4BAA}"/>
              </a:ext>
            </a:extLst>
          </p:cNvPr>
          <p:cNvCxnSpPr>
            <a:cxnSpLocks/>
            <a:stCxn id="32" idx="2"/>
            <a:endCxn id="7" idx="0"/>
          </p:cNvCxnSpPr>
          <p:nvPr/>
        </p:nvCxnSpPr>
        <p:spPr>
          <a:xfrm>
            <a:off x="5723772" y="4659084"/>
            <a:ext cx="11823" cy="68179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850D420-09D7-3144-BDD1-0EA51CBD34C1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V="1">
            <a:off x="5723772" y="3552633"/>
            <a:ext cx="1188" cy="38975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9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4863034" y="185748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4126587" y="4813261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8320307" y="3187898"/>
            <a:ext cx="1756881" cy="8219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RoleTaxonomy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5073763" y="3240519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2115733" y="306990"/>
            <a:ext cx="900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in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Lots</a:t>
            </a:r>
            <a:r>
              <a:rPr lang="es-ES" sz="1400" dirty="0"/>
              <a:t>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4786573" y="3957211"/>
            <a:ext cx="956449" cy="85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4364162" y="436506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7882844" y="364723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3D2E47F-0FB3-EA4F-BD2E-481F66FE372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412280" y="3598865"/>
            <a:ext cx="190802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6022918" y="3149706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ProcedureInvolvement</a:t>
            </a:r>
            <a:endParaRPr lang="es-E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5FEEB-F723-3544-A791-9B96D745B250}"/>
              </a:ext>
            </a:extLst>
          </p:cNvPr>
          <p:cNvSpPr txBox="1"/>
          <p:nvPr/>
        </p:nvSpPr>
        <p:spPr>
          <a:xfrm>
            <a:off x="2846912" y="6463773"/>
            <a:ext cx="5426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C00000"/>
                </a:solidFill>
              </a:rPr>
              <a:t>”rules” are </a:t>
            </a:r>
            <a:r>
              <a:rPr lang="es-ES" sz="1100" dirty="0" err="1">
                <a:solidFill>
                  <a:srgbClr val="C00000"/>
                </a:solidFill>
              </a:rPr>
              <a:t>still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necessary</a:t>
            </a:r>
            <a:r>
              <a:rPr lang="es-ES" sz="1100" dirty="0">
                <a:solidFill>
                  <a:srgbClr val="C00000"/>
                </a:solidFill>
              </a:rPr>
              <a:t> to control </a:t>
            </a:r>
            <a:r>
              <a:rPr lang="es-ES" sz="1100" dirty="0" err="1">
                <a:solidFill>
                  <a:srgbClr val="C00000"/>
                </a:solidFill>
              </a:rPr>
              <a:t>which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combinations</a:t>
            </a:r>
            <a:r>
              <a:rPr lang="es-ES" sz="1100" dirty="0">
                <a:solidFill>
                  <a:srgbClr val="C00000"/>
                </a:solidFill>
              </a:rPr>
              <a:t> of </a:t>
            </a:r>
            <a:r>
              <a:rPr lang="es-ES" sz="1100" dirty="0" err="1">
                <a:solidFill>
                  <a:srgbClr val="C00000"/>
                </a:solidFill>
              </a:rPr>
              <a:t>subroles</a:t>
            </a:r>
            <a:r>
              <a:rPr lang="es-ES" sz="1100" dirty="0">
                <a:solidFill>
                  <a:srgbClr val="C00000"/>
                </a:solidFill>
              </a:rPr>
              <a:t> and roles are </a:t>
            </a:r>
            <a:r>
              <a:rPr lang="es-ES" sz="1100" u="sng" dirty="0" err="1">
                <a:solidFill>
                  <a:srgbClr val="C00000"/>
                </a:solidFill>
              </a:rPr>
              <a:t>coherent</a:t>
            </a:r>
            <a:r>
              <a:rPr lang="es-ES" sz="11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741475" y="2679422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5860496" y="26710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6123759" y="4793806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5743022" y="3957211"/>
            <a:ext cx="1106721" cy="83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6958276" y="453219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269712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C56D1A8-C0EA-A442-95CB-0CF0E7A01EC4}"/>
              </a:ext>
            </a:extLst>
          </p:cNvPr>
          <p:cNvSpPr/>
          <p:nvPr/>
        </p:nvSpPr>
        <p:spPr>
          <a:xfrm>
            <a:off x="1468706" y="64682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4B05A1-BEC7-1F4A-97F5-3FB8ABA2C844}"/>
              </a:ext>
            </a:extLst>
          </p:cNvPr>
          <p:cNvSpPr/>
          <p:nvPr/>
        </p:nvSpPr>
        <p:spPr>
          <a:xfrm>
            <a:off x="1468706" y="227541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2FB43-270C-814B-97E7-FB01FF147DEE}"/>
              </a:ext>
            </a:extLst>
          </p:cNvPr>
          <p:cNvSpPr/>
          <p:nvPr/>
        </p:nvSpPr>
        <p:spPr>
          <a:xfrm>
            <a:off x="8884065" y="228757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9B2BFF1-F6D0-EA41-A388-A7E80A68B9A7}"/>
              </a:ext>
            </a:extLst>
          </p:cNvPr>
          <p:cNvSpPr/>
          <p:nvPr/>
        </p:nvSpPr>
        <p:spPr>
          <a:xfrm>
            <a:off x="5846754" y="4593294"/>
            <a:ext cx="1597165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A1F069-7945-0640-9F73-692DC2590D37}"/>
              </a:ext>
            </a:extLst>
          </p:cNvPr>
          <p:cNvSpPr/>
          <p:nvPr/>
        </p:nvSpPr>
        <p:spPr>
          <a:xfrm>
            <a:off x="3006568" y="343378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443DD6-3A2F-944E-B228-C59405D62C8C}"/>
              </a:ext>
            </a:extLst>
          </p:cNvPr>
          <p:cNvSpPr/>
          <p:nvPr/>
        </p:nvSpPr>
        <p:spPr>
          <a:xfrm>
            <a:off x="3006568" y="459329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628A8AB-F1A3-0044-A57F-EE25FAC02D52}"/>
              </a:ext>
            </a:extLst>
          </p:cNvPr>
          <p:cNvSpPr/>
          <p:nvPr/>
        </p:nvSpPr>
        <p:spPr>
          <a:xfrm>
            <a:off x="3006567" y="567719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E698266-80F5-FE41-B8CC-82B66974D3F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347147" y="1468762"/>
            <a:ext cx="0" cy="806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816A7F79-E57E-9B43-81CE-A4AA442A050A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rot="16200000" flipH="1">
            <a:off x="2440164" y="3278347"/>
            <a:ext cx="473386" cy="659422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ángulo 18">
            <a:extLst>
              <a:ext uri="{FF2B5EF4-FFF2-40B4-BE49-F238E27FC236}">
                <a16:creationId xmlns:a16="http://schemas.microsoft.com/office/drawing/2014/main" id="{2C270D23-A7D1-404A-BF7C-FB4A60C6CE4C}"/>
              </a:ext>
            </a:extLst>
          </p:cNvPr>
          <p:cNvSpPr/>
          <p:nvPr/>
        </p:nvSpPr>
        <p:spPr>
          <a:xfrm>
            <a:off x="2207755" y="3097348"/>
            <a:ext cx="278781" cy="27401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angular 20">
            <a:extLst>
              <a:ext uri="{FF2B5EF4-FFF2-40B4-BE49-F238E27FC236}">
                <a16:creationId xmlns:a16="http://schemas.microsoft.com/office/drawing/2014/main" id="{3403213D-3FCA-8D43-B9E3-EA5787C83F2C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rot="16200000" flipH="1">
            <a:off x="1860409" y="3858102"/>
            <a:ext cx="1632897" cy="659422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>
            <a:extLst>
              <a:ext uri="{FF2B5EF4-FFF2-40B4-BE49-F238E27FC236}">
                <a16:creationId xmlns:a16="http://schemas.microsoft.com/office/drawing/2014/main" id="{28D7B486-C6E8-BA4F-A84A-BD906FAECB5A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 rot="16200000" flipH="1">
            <a:off x="1318457" y="4400053"/>
            <a:ext cx="2716798" cy="659421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1D9A93B-74CB-8047-921B-CF52CD922D38}"/>
              </a:ext>
            </a:extLst>
          </p:cNvPr>
          <p:cNvSpPr/>
          <p:nvPr/>
        </p:nvSpPr>
        <p:spPr>
          <a:xfrm>
            <a:off x="5476133" y="2279115"/>
            <a:ext cx="2338409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ProcedureRoleActivity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520D959-4B73-2F4F-A72B-0FCD52C53F86}"/>
              </a:ext>
            </a:extLst>
          </p:cNvPr>
          <p:cNvCxnSpPr>
            <a:cxnSpLocks/>
            <a:stCxn id="28" idx="1"/>
            <a:endCxn id="5" idx="3"/>
          </p:cNvCxnSpPr>
          <p:nvPr/>
        </p:nvCxnSpPr>
        <p:spPr>
          <a:xfrm flipH="1" flipV="1">
            <a:off x="3225587" y="2686382"/>
            <a:ext cx="2250546" cy="37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9323EC4-BDBF-1E4E-896A-48535A41C25D}"/>
              </a:ext>
            </a:extLst>
          </p:cNvPr>
          <p:cNvCxnSpPr>
            <a:cxnSpLocks/>
            <a:stCxn id="28" idx="2"/>
            <a:endCxn id="7" idx="0"/>
          </p:cNvCxnSpPr>
          <p:nvPr/>
        </p:nvCxnSpPr>
        <p:spPr>
          <a:xfrm flipH="1">
            <a:off x="6645337" y="3101048"/>
            <a:ext cx="1" cy="149224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23E2DE8-DFCE-3D44-A1A5-04CFA0FEABC4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7814542" y="2690082"/>
            <a:ext cx="1069523" cy="84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014F86D-000F-0B48-A8AF-18877779BE72}"/>
              </a:ext>
            </a:extLst>
          </p:cNvPr>
          <p:cNvSpPr txBox="1"/>
          <p:nvPr/>
        </p:nvSpPr>
        <p:spPr>
          <a:xfrm>
            <a:off x="120101" y="80365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UML </a:t>
            </a:r>
            <a:r>
              <a:rPr lang="es-ES" dirty="0" err="1"/>
              <a:t>view</a:t>
            </a:r>
            <a:endParaRPr lang="es-E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0F76EA2-8B28-FF41-ADB8-EBB05B6D549C}"/>
              </a:ext>
            </a:extLst>
          </p:cNvPr>
          <p:cNvSpPr txBox="1"/>
          <p:nvPr/>
        </p:nvSpPr>
        <p:spPr>
          <a:xfrm>
            <a:off x="2380338" y="1965632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playsRole</a:t>
            </a:r>
            <a:endParaRPr lang="es-ES" sz="10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C19B60B-B52A-7B4B-8608-31555739AA91}"/>
              </a:ext>
            </a:extLst>
          </p:cNvPr>
          <p:cNvSpPr txBox="1"/>
          <p:nvPr/>
        </p:nvSpPr>
        <p:spPr>
          <a:xfrm>
            <a:off x="2380338" y="1504943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roleOf</a:t>
            </a:r>
            <a:endParaRPr lang="es-ES" sz="10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684B914-7F1E-4D4D-B4AB-8ADFFCFC93EB}"/>
              </a:ext>
            </a:extLst>
          </p:cNvPr>
          <p:cNvSpPr txBox="1"/>
          <p:nvPr/>
        </p:nvSpPr>
        <p:spPr>
          <a:xfrm>
            <a:off x="1650582" y="1532324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1..*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81983B3-1B56-9A4B-93A2-A161E79756D6}"/>
              </a:ext>
            </a:extLst>
          </p:cNvPr>
          <p:cNvSpPr txBox="1"/>
          <p:nvPr/>
        </p:nvSpPr>
        <p:spPr>
          <a:xfrm>
            <a:off x="1650582" y="2001398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0..*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3C7ABDD-777A-3A49-99D1-185A70AEDE84}"/>
              </a:ext>
            </a:extLst>
          </p:cNvPr>
          <p:cNvSpPr txBox="1"/>
          <p:nvPr/>
        </p:nvSpPr>
        <p:spPr>
          <a:xfrm>
            <a:off x="3280801" y="2417731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involvesRole</a:t>
            </a:r>
            <a:endParaRPr lang="es-ES" sz="10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E49A215-809D-1640-8574-843DB6CA6080}"/>
              </a:ext>
            </a:extLst>
          </p:cNvPr>
          <p:cNvSpPr txBox="1"/>
          <p:nvPr/>
        </p:nvSpPr>
        <p:spPr>
          <a:xfrm>
            <a:off x="3256886" y="2719371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1..*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716844-908A-1C41-AA4D-988410F505B1}"/>
              </a:ext>
            </a:extLst>
          </p:cNvPr>
          <p:cNvSpPr txBox="1"/>
          <p:nvPr/>
        </p:nvSpPr>
        <p:spPr>
          <a:xfrm>
            <a:off x="6710309" y="428188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rolePerfomance</a:t>
            </a:r>
            <a:endParaRPr lang="es-ES" sz="10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1074B-FB53-F84D-811A-EC027612AED2}"/>
              </a:ext>
            </a:extLst>
          </p:cNvPr>
          <p:cNvSpPr txBox="1"/>
          <p:nvPr/>
        </p:nvSpPr>
        <p:spPr>
          <a:xfrm>
            <a:off x="8120224" y="2406466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affectsLot</a:t>
            </a:r>
            <a:endParaRPr lang="es-ES" sz="10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7477BAC4-64A3-FC40-BC43-B64468343C55}"/>
              </a:ext>
            </a:extLst>
          </p:cNvPr>
          <p:cNvSpPr txBox="1"/>
          <p:nvPr/>
        </p:nvSpPr>
        <p:spPr>
          <a:xfrm>
            <a:off x="8505435" y="275887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1..*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4C012B8-F21C-1543-A0A7-D77BFE928ABE}"/>
              </a:ext>
            </a:extLst>
          </p:cNvPr>
          <p:cNvSpPr txBox="1"/>
          <p:nvPr/>
        </p:nvSpPr>
        <p:spPr>
          <a:xfrm>
            <a:off x="6234222" y="4281888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0..*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2F38765-5B70-CB4E-94E3-E1A842B986FB}"/>
              </a:ext>
            </a:extLst>
          </p:cNvPr>
          <p:cNvSpPr/>
          <p:nvPr/>
        </p:nvSpPr>
        <p:spPr>
          <a:xfrm>
            <a:off x="8960233" y="833501"/>
            <a:ext cx="1597165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Procedure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1B6129D6-6296-8B4F-8C0F-15A866CB6F40}"/>
              </a:ext>
            </a:extLst>
          </p:cNvPr>
          <p:cNvCxnSpPr>
            <a:cxnSpLocks/>
            <a:stCxn id="54" idx="2"/>
            <a:endCxn id="6" idx="0"/>
          </p:cNvCxnSpPr>
          <p:nvPr/>
        </p:nvCxnSpPr>
        <p:spPr>
          <a:xfrm>
            <a:off x="9758816" y="1655434"/>
            <a:ext cx="3690" cy="632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87D6245-9DCD-824E-BF6C-AF81A96E573C}"/>
              </a:ext>
            </a:extLst>
          </p:cNvPr>
          <p:cNvSpPr txBox="1"/>
          <p:nvPr/>
        </p:nvSpPr>
        <p:spPr>
          <a:xfrm>
            <a:off x="3613476" y="174409"/>
            <a:ext cx="7253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in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Lots</a:t>
            </a:r>
            <a:r>
              <a:rPr lang="es-ES" sz="1400" dirty="0"/>
              <a:t>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</p:spTree>
    <p:extLst>
      <p:ext uri="{BB962C8B-B14F-4D97-AF65-F5344CB8AC3E}">
        <p14:creationId xmlns:p14="http://schemas.microsoft.com/office/powerpoint/2010/main" val="66363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ABE62AA-E360-CB4A-9BD2-FDAEC55D5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83283"/>
              </p:ext>
            </p:extLst>
          </p:nvPr>
        </p:nvGraphicFramePr>
        <p:xfrm>
          <a:off x="1732296" y="1317515"/>
          <a:ext cx="746425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64">
                  <a:extLst>
                    <a:ext uri="{9D8B030D-6E8A-4147-A177-3AD203B41FA5}">
                      <a16:colId xmlns:a16="http://schemas.microsoft.com/office/drawing/2014/main" val="3953526332"/>
                    </a:ext>
                  </a:extLst>
                </a:gridCol>
                <a:gridCol w="1532512">
                  <a:extLst>
                    <a:ext uri="{9D8B030D-6E8A-4147-A177-3AD203B41FA5}">
                      <a16:colId xmlns:a16="http://schemas.microsoft.com/office/drawing/2014/main" val="3196429411"/>
                    </a:ext>
                  </a:extLst>
                </a:gridCol>
                <a:gridCol w="2800673">
                  <a:extLst>
                    <a:ext uri="{9D8B030D-6E8A-4147-A177-3AD203B41FA5}">
                      <a16:colId xmlns:a16="http://schemas.microsoft.com/office/drawing/2014/main" val="3809935019"/>
                    </a:ext>
                  </a:extLst>
                </a:gridCol>
                <a:gridCol w="1265006">
                  <a:extLst>
                    <a:ext uri="{9D8B030D-6E8A-4147-A177-3AD203B41FA5}">
                      <a16:colId xmlns:a16="http://schemas.microsoft.com/office/drawing/2014/main" val="2644472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#id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 </a:t>
                      </a:r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 </a:t>
                      </a:r>
                      <a:r>
                        <a:rPr lang="es-ES" dirty="0" err="1"/>
                        <a:t>instances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Subrole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classes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8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role1 (</a:t>
                      </a:r>
                      <a:r>
                        <a:rPr lang="es-ES" dirty="0" err="1"/>
                        <a:t>Buyer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exec-pay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role1 (</a:t>
                      </a: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Buyer</a:t>
                      </a: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bud-pay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2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role1 (</a:t>
                      </a: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Buyer</a:t>
                      </a: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processor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8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role1 (Buyer)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signatory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0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role1 (Buyer)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-lead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4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role1 (</a:t>
                      </a: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Buyer</a:t>
                      </a: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bud-pay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4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role2 (</a:t>
                      </a:r>
                      <a:r>
                        <a:rPr lang="es-ES" dirty="0" err="1"/>
                        <a:t>Buyer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-lead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role2 (a </a:t>
                      </a:r>
                      <a:r>
                        <a:rPr lang="es-ES" dirty="0" err="1"/>
                        <a:t>Buyer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req-proc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9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role3 (a </a:t>
                      </a:r>
                      <a:r>
                        <a:rPr lang="es-ES" dirty="0" err="1"/>
                        <a:t>ServiceProvider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recipient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9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role3 (a </a:t>
                      </a:r>
                      <a:r>
                        <a:rPr lang="es-ES" dirty="0" err="1"/>
                        <a:t>ServiceProvider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processor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74983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E11A7898-D207-6F48-AC47-BEFB5E4E0AF1}"/>
              </a:ext>
            </a:extLst>
          </p:cNvPr>
          <p:cNvSpPr txBox="1"/>
          <p:nvPr/>
        </p:nvSpPr>
        <p:spPr>
          <a:xfrm>
            <a:off x="3261468" y="623411"/>
            <a:ext cx="355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Reification</a:t>
            </a:r>
            <a:r>
              <a:rPr lang="es-ES" dirty="0"/>
              <a:t> “</a:t>
            </a:r>
            <a:r>
              <a:rPr lang="es-ES" dirty="0" err="1"/>
              <a:t>ProcedureRoleActivity</a:t>
            </a:r>
            <a:r>
              <a:rPr lang="es-ES" dirty="0"/>
              <a:t>” </a:t>
            </a:r>
          </a:p>
          <a:p>
            <a:r>
              <a:rPr lang="es-ES" dirty="0"/>
              <a:t>(set of </a:t>
            </a:r>
            <a:r>
              <a:rPr lang="es-ES" dirty="0" err="1"/>
              <a:t>pac</a:t>
            </a:r>
            <a:r>
              <a:rPr lang="es-ES" dirty="0"/>
              <a:t># </a:t>
            </a:r>
            <a:r>
              <a:rPr lang="es-ES" dirty="0" err="1"/>
              <a:t>instances</a:t>
            </a:r>
            <a:r>
              <a:rPr lang="es-ES" dirty="0"/>
              <a:t>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0D2041A-D958-FE45-A625-0CDD441CD04D}"/>
              </a:ext>
            </a:extLst>
          </p:cNvPr>
          <p:cNvSpPr txBox="1"/>
          <p:nvPr/>
        </p:nvSpPr>
        <p:spPr>
          <a:xfrm>
            <a:off x="1927749" y="5711369"/>
            <a:ext cx="7073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 err="1"/>
              <a:t>Unique</a:t>
            </a:r>
            <a:r>
              <a:rPr lang="es-ES" sz="1400" dirty="0"/>
              <a:t> </a:t>
            </a:r>
            <a:r>
              <a:rPr lang="es-ES" sz="1400" dirty="0" err="1"/>
              <a:t>concatenation</a:t>
            </a:r>
            <a:r>
              <a:rPr lang="es-ES" sz="1400" dirty="0"/>
              <a:t> </a:t>
            </a:r>
            <a:r>
              <a:rPr lang="es-ES" sz="1400" dirty="0" err="1"/>
              <a:t>combination</a:t>
            </a:r>
            <a:r>
              <a:rPr lang="es-ES" sz="1400" dirty="0"/>
              <a:t> (E/R “</a:t>
            </a:r>
            <a:r>
              <a:rPr lang="es-ES" sz="1400" dirty="0" err="1"/>
              <a:t>primary</a:t>
            </a:r>
            <a:r>
              <a:rPr lang="es-ES" sz="1400" dirty="0"/>
              <a:t> </a:t>
            </a:r>
            <a:r>
              <a:rPr lang="es-ES" sz="1400" dirty="0" err="1"/>
              <a:t>concatenation</a:t>
            </a:r>
            <a:r>
              <a:rPr lang="es-ES" sz="1400" dirty="0"/>
              <a:t> </a:t>
            </a:r>
            <a:r>
              <a:rPr lang="es-ES" sz="1400" dirty="0" err="1"/>
              <a:t>key</a:t>
            </a:r>
            <a:r>
              <a:rPr lang="es-ES" sz="1400" dirty="0"/>
              <a:t>”) Lot + Role + </a:t>
            </a:r>
            <a:r>
              <a:rPr lang="es-ES" sz="1400" dirty="0" err="1"/>
              <a:t>Subrole</a:t>
            </a:r>
            <a:endParaRPr lang="es-ES" sz="1400" dirty="0"/>
          </a:p>
          <a:p>
            <a:pPr marL="285750" indent="-285750">
              <a:buFontTx/>
              <a:buChar char="-"/>
            </a:pPr>
            <a:r>
              <a:rPr lang="es-ES" sz="1400" dirty="0" err="1"/>
              <a:t>Identical</a:t>
            </a:r>
            <a:r>
              <a:rPr lang="es-ES" sz="1400" dirty="0"/>
              <a:t> </a:t>
            </a:r>
            <a:r>
              <a:rPr lang="es-ES" sz="1400" dirty="0" err="1"/>
              <a:t>concatenations</a:t>
            </a:r>
            <a:r>
              <a:rPr lang="es-ES" sz="1400" dirty="0"/>
              <a:t> Role + </a:t>
            </a:r>
            <a:r>
              <a:rPr lang="es-ES" sz="1400" dirty="0" err="1"/>
              <a:t>Subrole</a:t>
            </a:r>
            <a:r>
              <a:rPr lang="es-ES" sz="1400" dirty="0"/>
              <a:t> can </a:t>
            </a:r>
            <a:r>
              <a:rPr lang="es-ES" sz="1400" dirty="0" err="1"/>
              <a:t>occur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different</a:t>
            </a:r>
            <a:r>
              <a:rPr lang="es-ES" sz="1400" dirty="0"/>
              <a:t> </a:t>
            </a:r>
            <a:r>
              <a:rPr lang="es-ES" sz="1400" dirty="0" err="1"/>
              <a:t>Lots</a:t>
            </a:r>
            <a:r>
              <a:rPr lang="es-ES" sz="1400" dirty="0"/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F92A27-C5CE-334C-9841-68B7BA36C987}"/>
              </a:ext>
            </a:extLst>
          </p:cNvPr>
          <p:cNvSpPr txBox="1"/>
          <p:nvPr/>
        </p:nvSpPr>
        <p:spPr>
          <a:xfrm>
            <a:off x="9395865" y="1598698"/>
            <a:ext cx="1851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</a:rPr>
              <a:t>Rule </a:t>
            </a:r>
            <a:r>
              <a:rPr lang="es-ES" sz="1200" dirty="0" err="1">
                <a:solidFill>
                  <a:srgbClr val="C00000"/>
                </a:solidFill>
              </a:rPr>
              <a:t>complexity</a:t>
            </a:r>
            <a:r>
              <a:rPr lang="es-ES" sz="1200" dirty="0">
                <a:solidFill>
                  <a:srgbClr val="C00000"/>
                </a:solidFill>
              </a:rPr>
              <a:t> </a:t>
            </a:r>
            <a:r>
              <a:rPr lang="es-ES" sz="1200" dirty="0" err="1">
                <a:solidFill>
                  <a:srgbClr val="C00000"/>
                </a:solidFill>
              </a:rPr>
              <a:t>depends</a:t>
            </a:r>
            <a:r>
              <a:rPr lang="es-ES" sz="1200" dirty="0">
                <a:solidFill>
                  <a:srgbClr val="C00000"/>
                </a:solidFill>
              </a:rPr>
              <a:t> of </a:t>
            </a:r>
            <a:r>
              <a:rPr lang="es-ES" sz="1200" dirty="0" err="1">
                <a:solidFill>
                  <a:srgbClr val="C00000"/>
                </a:solidFill>
              </a:rPr>
              <a:t>the</a:t>
            </a:r>
            <a:r>
              <a:rPr lang="es-ES" sz="1200" dirty="0">
                <a:solidFill>
                  <a:srgbClr val="C00000"/>
                </a:solidFill>
              </a:rPr>
              <a:t> particular role:</a:t>
            </a:r>
          </a:p>
          <a:p>
            <a:endParaRPr lang="es-ES" sz="1200" dirty="0">
              <a:solidFill>
                <a:srgbClr val="C00000"/>
              </a:solidFill>
            </a:endParaRPr>
          </a:p>
          <a:p>
            <a:r>
              <a:rPr lang="es-ES" sz="1200" dirty="0">
                <a:solidFill>
                  <a:srgbClr val="C00000"/>
                </a:solidFill>
              </a:rPr>
              <a:t>Buy1 + </a:t>
            </a:r>
            <a:r>
              <a:rPr lang="es-ES" sz="1200" dirty="0" err="1">
                <a:solidFill>
                  <a:srgbClr val="C00000"/>
                </a:solidFill>
              </a:rPr>
              <a:t>exec-pay</a:t>
            </a:r>
            <a:endParaRPr lang="es-ES" sz="1200" dirty="0">
              <a:solidFill>
                <a:srgbClr val="C00000"/>
              </a:solidFill>
            </a:endParaRPr>
          </a:p>
          <a:p>
            <a:r>
              <a:rPr lang="es-ES" sz="1200" dirty="0">
                <a:solidFill>
                  <a:srgbClr val="C00000"/>
                </a:solidFill>
              </a:rPr>
              <a:t>Buy1 + </a:t>
            </a:r>
            <a:r>
              <a:rPr lang="es-ES" sz="1200" dirty="0" err="1">
                <a:solidFill>
                  <a:srgbClr val="C00000"/>
                </a:solidFill>
              </a:rPr>
              <a:t>bud-pay</a:t>
            </a:r>
            <a:endParaRPr lang="es-ES" sz="1200" dirty="0">
              <a:solidFill>
                <a:srgbClr val="C00000"/>
              </a:solidFill>
            </a:endParaRPr>
          </a:p>
          <a:p>
            <a:r>
              <a:rPr lang="es-ES" sz="1200" dirty="0">
                <a:solidFill>
                  <a:srgbClr val="C00000"/>
                </a:solidFill>
              </a:rPr>
              <a:t>can </a:t>
            </a:r>
            <a:r>
              <a:rPr lang="es-ES" sz="1200" dirty="0" err="1">
                <a:solidFill>
                  <a:srgbClr val="C00000"/>
                </a:solidFill>
              </a:rPr>
              <a:t>coexist</a:t>
            </a:r>
            <a:r>
              <a:rPr lang="es-ES" sz="1200" dirty="0">
                <a:solidFill>
                  <a:srgbClr val="C00000"/>
                </a:solidFill>
              </a:rPr>
              <a:t> </a:t>
            </a:r>
            <a:r>
              <a:rPr lang="es-ES" sz="1200" dirty="0" err="1">
                <a:solidFill>
                  <a:srgbClr val="C00000"/>
                </a:solidFill>
              </a:rPr>
              <a:t>for</a:t>
            </a:r>
            <a:r>
              <a:rPr lang="es-ES" sz="1200" dirty="0">
                <a:solidFill>
                  <a:srgbClr val="C00000"/>
                </a:solidFill>
              </a:rPr>
              <a:t> 1 Lot?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EB9BE5-7EB4-B344-8CCA-06E654DA1723}"/>
              </a:ext>
            </a:extLst>
          </p:cNvPr>
          <p:cNvSpPr txBox="1"/>
          <p:nvPr/>
        </p:nvSpPr>
        <p:spPr>
          <a:xfrm>
            <a:off x="120101" y="80365"/>
            <a:ext cx="13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Tabular </a:t>
            </a:r>
            <a:r>
              <a:rPr lang="es-ES" dirty="0" err="1"/>
              <a:t>view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381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3918989" y="94980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1909210" y="228021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6295607" y="228021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120C8D-C70C-2A40-B5ED-07D6324EDF0E}"/>
              </a:ext>
            </a:extLst>
          </p:cNvPr>
          <p:cNvSpPr/>
          <p:nvPr/>
        </p:nvSpPr>
        <p:spPr>
          <a:xfrm>
            <a:off x="4003754" y="5194138"/>
            <a:ext cx="1597165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4303160" y="2332835"/>
            <a:ext cx="988541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1951237" y="98848"/>
            <a:ext cx="928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performs</a:t>
            </a:r>
            <a:r>
              <a:rPr lang="es-ES" dirty="0"/>
              <a:t> and </a:t>
            </a:r>
            <a:r>
              <a:rPr lang="es-ES" dirty="0" err="1"/>
              <a:t>action</a:t>
            </a:r>
            <a:r>
              <a:rPr lang="es-ES" dirty="0"/>
              <a:t> (i.e. a </a:t>
            </a:r>
            <a:r>
              <a:rPr lang="es-ES" dirty="0" err="1"/>
              <a:t>function</a:t>
            </a:r>
            <a:r>
              <a:rPr lang="es-ES" dirty="0"/>
              <a:t>) in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more </a:t>
            </a:r>
            <a:r>
              <a:rPr lang="es-ES" dirty="0" err="1"/>
              <a:t>Lots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playing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Role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73F744-8D4A-C142-AA4B-2096819AD464}"/>
              </a:ext>
            </a:extLst>
          </p:cNvPr>
          <p:cNvSpPr/>
          <p:nvPr/>
        </p:nvSpPr>
        <p:spPr>
          <a:xfrm>
            <a:off x="8852155" y="89718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8852155" y="227257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8852155" y="3558003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3666091" y="2691181"/>
            <a:ext cx="6370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3727900" y="244315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CB39A833-C560-B445-91F6-CA31D0EF88B0}"/>
              </a:ext>
            </a:extLst>
          </p:cNvPr>
          <p:cNvSpPr/>
          <p:nvPr/>
        </p:nvSpPr>
        <p:spPr>
          <a:xfrm>
            <a:off x="6675939" y="1002425"/>
            <a:ext cx="988541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FC811D8-8C1F-104E-9AF3-C46FD1D00F69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7170210" y="1719117"/>
            <a:ext cx="3838" cy="56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EFA1499-7BB2-3B48-8CA9-589F81C6B48D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>
            <a:off x="5675870" y="1360771"/>
            <a:ext cx="1000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415429C-7BFB-DE46-97FF-1E45E1461484}"/>
              </a:ext>
            </a:extLst>
          </p:cNvPr>
          <p:cNvSpPr txBox="1"/>
          <p:nvPr/>
        </p:nvSpPr>
        <p:spPr>
          <a:xfrm>
            <a:off x="7220331" y="199030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6716630-5C33-5E4D-853D-992401E8CE26}"/>
              </a:ext>
            </a:extLst>
          </p:cNvPr>
          <p:cNvSpPr txBox="1"/>
          <p:nvPr/>
        </p:nvSpPr>
        <p:spPr>
          <a:xfrm>
            <a:off x="5741034" y="112210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1" name="Triángulo 40">
            <a:extLst>
              <a:ext uri="{FF2B5EF4-FFF2-40B4-BE49-F238E27FC236}">
                <a16:creationId xmlns:a16="http://schemas.microsoft.com/office/drawing/2014/main" id="{2C48224D-C95B-6446-8DB7-D21789547820}"/>
              </a:ext>
            </a:extLst>
          </p:cNvPr>
          <p:cNvSpPr/>
          <p:nvPr/>
        </p:nvSpPr>
        <p:spPr>
          <a:xfrm rot="16200000">
            <a:off x="8026577" y="2582597"/>
            <a:ext cx="250755" cy="1989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B9B654FA-14F5-1A4C-9FF4-93C33C61C909}"/>
              </a:ext>
            </a:extLst>
          </p:cNvPr>
          <p:cNvCxnSpPr>
            <a:stCxn id="41" idx="3"/>
            <a:endCxn id="10" idx="1"/>
          </p:cNvCxnSpPr>
          <p:nvPr/>
        </p:nvCxnSpPr>
        <p:spPr>
          <a:xfrm flipV="1">
            <a:off x="8251421" y="1308151"/>
            <a:ext cx="600734" cy="137391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0F7C4204-FA82-0040-8BCA-6F34E357696F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8251421" y="2682063"/>
            <a:ext cx="600734" cy="148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BCF0C494-C690-FD44-AF99-995C3F094164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8251421" y="2682063"/>
            <a:ext cx="600734" cy="1286907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mbo 38">
            <a:extLst>
              <a:ext uri="{FF2B5EF4-FFF2-40B4-BE49-F238E27FC236}">
                <a16:creationId xmlns:a16="http://schemas.microsoft.com/office/drawing/2014/main" id="{42021B65-5E8D-9342-8429-78B41442E960}"/>
              </a:ext>
            </a:extLst>
          </p:cNvPr>
          <p:cNvSpPr/>
          <p:nvPr/>
        </p:nvSpPr>
        <p:spPr>
          <a:xfrm>
            <a:off x="4111073" y="3968970"/>
            <a:ext cx="1372712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(Role, </a:t>
            </a:r>
            <a:r>
              <a:rPr lang="es-ES" sz="1100" dirty="0" err="1">
                <a:solidFill>
                  <a:schemeClr val="tx1"/>
                </a:solidFill>
              </a:rPr>
              <a:t>Subrole</a:t>
            </a:r>
            <a:r>
              <a:rPr lang="es-ES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09B94FA-6B28-BD4B-9A16-014C1F49CAF6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4797429" y="3049527"/>
            <a:ext cx="2" cy="9194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6EF4038-E6AA-464E-82A3-2DE84876EE63}"/>
              </a:ext>
            </a:extLst>
          </p:cNvPr>
          <p:cNvCxnSpPr>
            <a:cxnSpLocks/>
            <a:stCxn id="39" idx="2"/>
            <a:endCxn id="7" idx="0"/>
          </p:cNvCxnSpPr>
          <p:nvPr/>
        </p:nvCxnSpPr>
        <p:spPr>
          <a:xfrm>
            <a:off x="4797429" y="4685662"/>
            <a:ext cx="4908" cy="50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>
            <a:extLst>
              <a:ext uri="{FF2B5EF4-FFF2-40B4-BE49-F238E27FC236}">
                <a16:creationId xmlns:a16="http://schemas.microsoft.com/office/drawing/2014/main" id="{A4938916-086D-5A47-9714-3E6A4C963359}"/>
              </a:ext>
            </a:extLst>
          </p:cNvPr>
          <p:cNvCxnSpPr>
            <a:stCxn id="39" idx="3"/>
            <a:endCxn id="6" idx="2"/>
          </p:cNvCxnSpPr>
          <p:nvPr/>
        </p:nvCxnSpPr>
        <p:spPr>
          <a:xfrm flipV="1">
            <a:off x="5483785" y="3102149"/>
            <a:ext cx="1690263" cy="12251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3DCFCB0-B70E-D242-876E-18F4F24AEBF3}"/>
              </a:ext>
            </a:extLst>
          </p:cNvPr>
          <p:cNvSpPr txBox="1"/>
          <p:nvPr/>
        </p:nvSpPr>
        <p:spPr>
          <a:xfrm>
            <a:off x="7174048" y="312793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88BBBBA-4185-F34B-BDFD-ABC10584E351}"/>
              </a:ext>
            </a:extLst>
          </p:cNvPr>
          <p:cNvSpPr txBox="1"/>
          <p:nvPr/>
        </p:nvSpPr>
        <p:spPr>
          <a:xfrm>
            <a:off x="4804862" y="491691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802562B-77BD-C849-8389-8680C50E76E3}"/>
              </a:ext>
            </a:extLst>
          </p:cNvPr>
          <p:cNvSpPr txBox="1"/>
          <p:nvPr/>
        </p:nvSpPr>
        <p:spPr>
          <a:xfrm>
            <a:off x="4853699" y="373771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4E31650-D92A-7745-9B8D-CD895E88304A}"/>
              </a:ext>
            </a:extLst>
          </p:cNvPr>
          <p:cNvSpPr txBox="1"/>
          <p:nvPr/>
        </p:nvSpPr>
        <p:spPr>
          <a:xfrm>
            <a:off x="120101" y="80365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designs</a:t>
            </a:r>
            <a:r>
              <a:rPr lang="es-E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171799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ABE62AA-E360-CB4A-9BD2-FDAEC55D5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56457"/>
              </p:ext>
            </p:extLst>
          </p:nvPr>
        </p:nvGraphicFramePr>
        <p:xfrm>
          <a:off x="1690254" y="242864"/>
          <a:ext cx="541866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395352633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809935019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2644472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#id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Subrole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8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exec-pay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-lead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2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processor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8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signatory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0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bud-pay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4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-lead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4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req-proc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req-recep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8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ServiceProvider1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recipient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9601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4E11005-09D7-9446-AFD7-5E232192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91168"/>
              </p:ext>
            </p:extLst>
          </p:nvPr>
        </p:nvGraphicFramePr>
        <p:xfrm>
          <a:off x="1690254" y="4314475"/>
          <a:ext cx="59774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002">
                  <a:extLst>
                    <a:ext uri="{9D8B030D-6E8A-4147-A177-3AD203B41FA5}">
                      <a16:colId xmlns:a16="http://schemas.microsoft.com/office/drawing/2014/main" val="1405461533"/>
                    </a:ext>
                  </a:extLst>
                </a:gridCol>
                <a:gridCol w="1996002">
                  <a:extLst>
                    <a:ext uri="{9D8B030D-6E8A-4147-A177-3AD203B41FA5}">
                      <a16:colId xmlns:a16="http://schemas.microsoft.com/office/drawing/2014/main" val="718129560"/>
                    </a:ext>
                  </a:extLst>
                </a:gridCol>
                <a:gridCol w="1985481">
                  <a:extLst>
                    <a:ext uri="{9D8B030D-6E8A-4147-A177-3AD203B41FA5}">
                      <a16:colId xmlns:a16="http://schemas.microsoft.com/office/drawing/2014/main" val="16529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#id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 </a:t>
                      </a:r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id#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</a:t>
                      </a:r>
                      <a:r>
                        <a:rPr lang="es-ES" dirty="0" err="1"/>
                        <a:t>Role_Subrole</a:t>
                      </a:r>
                      <a:r>
                        <a:rPr lang="es-ES" dirty="0"/>
                        <a:t>) </a:t>
                      </a:r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id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1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9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09478"/>
                  </a:ext>
                </a:extLst>
              </a:tr>
            </a:tbl>
          </a:graphicData>
        </a:graphic>
      </p:graphicFrame>
      <p:pic>
        <p:nvPicPr>
          <p:cNvPr id="19" name="Imagen 18">
            <a:extLst>
              <a:ext uri="{FF2B5EF4-FFF2-40B4-BE49-F238E27FC236}">
                <a16:creationId xmlns:a16="http://schemas.microsoft.com/office/drawing/2014/main" id="{17B33414-E737-154A-BBF2-D9B70EAAA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1"/>
          <a:stretch/>
        </p:blipFill>
        <p:spPr>
          <a:xfrm>
            <a:off x="8026401" y="994909"/>
            <a:ext cx="2669310" cy="2457912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11A7898-D207-6F48-AC47-BEFB5E4E0AF1}"/>
              </a:ext>
            </a:extLst>
          </p:cNvPr>
          <p:cNvSpPr txBox="1"/>
          <p:nvPr/>
        </p:nvSpPr>
        <p:spPr>
          <a:xfrm>
            <a:off x="7763967" y="242864"/>
            <a:ext cx="247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Reification</a:t>
            </a:r>
            <a:r>
              <a:rPr lang="es-ES" dirty="0"/>
              <a:t> </a:t>
            </a:r>
            <a:r>
              <a:rPr lang="es-ES" dirty="0" err="1"/>
              <a:t>Role_Subrole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1227475-68E9-0442-B8B5-86B56139AFAD}"/>
              </a:ext>
            </a:extLst>
          </p:cNvPr>
          <p:cNvSpPr txBox="1"/>
          <p:nvPr/>
        </p:nvSpPr>
        <p:spPr>
          <a:xfrm>
            <a:off x="7849520" y="3951264"/>
            <a:ext cx="30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Reification</a:t>
            </a:r>
            <a:r>
              <a:rPr lang="es-ES" dirty="0"/>
              <a:t> Lot_(</a:t>
            </a:r>
            <a:r>
              <a:rPr lang="es-ES" dirty="0" err="1"/>
              <a:t>Role_Subrole</a:t>
            </a:r>
            <a:r>
              <a:rPr lang="es-ES" dirty="0"/>
              <a:t>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AAD32DA-5EC1-E647-B52D-D9D1CF336441}"/>
              </a:ext>
            </a:extLst>
          </p:cNvPr>
          <p:cNvSpPr txBox="1"/>
          <p:nvPr/>
        </p:nvSpPr>
        <p:spPr>
          <a:xfrm>
            <a:off x="-379" y="4426949"/>
            <a:ext cx="14039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Control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combination</a:t>
            </a:r>
            <a:r>
              <a:rPr lang="es-ES" sz="1400" dirty="0"/>
              <a:t> Lot ID and (</a:t>
            </a:r>
            <a:r>
              <a:rPr lang="es-ES" sz="1400" dirty="0" err="1"/>
              <a:t>Role_subrole</a:t>
            </a:r>
            <a:r>
              <a:rPr lang="es-ES" sz="1400" dirty="0"/>
              <a:t>) ID </a:t>
            </a:r>
            <a:r>
              <a:rPr lang="es-ES" sz="1400" dirty="0" err="1"/>
              <a:t>does</a:t>
            </a:r>
            <a:r>
              <a:rPr lang="es-ES" sz="1400" dirty="0"/>
              <a:t> </a:t>
            </a:r>
            <a:r>
              <a:rPr lang="es-ES" sz="1400" dirty="0" err="1"/>
              <a:t>not</a:t>
            </a:r>
            <a:r>
              <a:rPr lang="es-ES" sz="1400" dirty="0"/>
              <a:t> </a:t>
            </a:r>
            <a:r>
              <a:rPr lang="es-ES" sz="1400" dirty="0" err="1"/>
              <a:t>occur</a:t>
            </a:r>
            <a:r>
              <a:rPr lang="es-ES" sz="1400" dirty="0"/>
              <a:t> more tan once!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95769FB-26A1-8C4B-9D7C-0407859AE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974" y="4391067"/>
            <a:ext cx="2319771" cy="234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8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284393" y="190127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9923161" y="4465167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2661011" y="323168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120C8D-C70C-2A40-B5ED-07D6324EDF0E}"/>
              </a:ext>
            </a:extLst>
          </p:cNvPr>
          <p:cNvSpPr/>
          <p:nvPr/>
        </p:nvSpPr>
        <p:spPr>
          <a:xfrm>
            <a:off x="9923162" y="298394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2863590" y="161778"/>
            <a:ext cx="8816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Rules </a:t>
            </a:r>
            <a:r>
              <a:rPr lang="es-ES" dirty="0" err="1"/>
              <a:t>for</a:t>
            </a:r>
            <a:r>
              <a:rPr lang="es-ES" dirty="0"/>
              <a:t> role-</a:t>
            </a:r>
            <a:r>
              <a:rPr lang="es-ES" dirty="0" err="1"/>
              <a:t>subrole</a:t>
            </a:r>
            <a:r>
              <a:rPr lang="es-ES" dirty="0"/>
              <a:t> </a:t>
            </a:r>
            <a:r>
              <a:rPr lang="es-ES" dirty="0" err="1"/>
              <a:t>combinations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be a “bit” more </a:t>
            </a:r>
            <a:r>
              <a:rPr lang="es-ES" dirty="0" err="1"/>
              <a:t>controlled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.</a:t>
            </a:r>
          </a:p>
          <a:p>
            <a:r>
              <a:rPr lang="es-ES" dirty="0" err="1"/>
              <a:t>Still</a:t>
            </a:r>
            <a:r>
              <a:rPr lang="es-ES" dirty="0"/>
              <a:t>, rules </a:t>
            </a:r>
            <a:r>
              <a:rPr lang="es-ES" dirty="0" err="1"/>
              <a:t>for</a:t>
            </a:r>
            <a:r>
              <a:rPr lang="es-ES" dirty="0"/>
              <a:t> role-</a:t>
            </a:r>
            <a:r>
              <a:rPr lang="es-ES" dirty="0" err="1"/>
              <a:t>subrole</a:t>
            </a:r>
            <a:r>
              <a:rPr lang="es-ES" dirty="0"/>
              <a:t> </a:t>
            </a:r>
            <a:r>
              <a:rPr lang="es-ES" dirty="0" err="1"/>
              <a:t>combinations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be </a:t>
            </a:r>
            <a:r>
              <a:rPr lang="es-ES" dirty="0" err="1"/>
              <a:t>necessary</a:t>
            </a:r>
            <a:r>
              <a:rPr lang="es-ES" dirty="0"/>
              <a:t>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73F744-8D4A-C142-AA4B-2096819AD464}"/>
              </a:ext>
            </a:extLst>
          </p:cNvPr>
          <p:cNvSpPr/>
          <p:nvPr/>
        </p:nvSpPr>
        <p:spPr>
          <a:xfrm>
            <a:off x="5217559" y="184865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5217559" y="322404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5217559" y="4595973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2207259" y="3758911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0..1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CB39A833-C560-B445-91F6-CA31D0EF88B0}"/>
              </a:ext>
            </a:extLst>
          </p:cNvPr>
          <p:cNvSpPr/>
          <p:nvPr/>
        </p:nvSpPr>
        <p:spPr>
          <a:xfrm>
            <a:off x="3041343" y="1953895"/>
            <a:ext cx="988541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FC811D8-8C1F-104E-9AF3-C46FD1D00F69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3535614" y="2670587"/>
            <a:ext cx="3838" cy="56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EFA1499-7BB2-3B48-8CA9-589F81C6B48D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>
            <a:off x="2041274" y="2312241"/>
            <a:ext cx="1000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415429C-7BFB-DE46-97FF-1E45E1461484}"/>
              </a:ext>
            </a:extLst>
          </p:cNvPr>
          <p:cNvSpPr txBox="1"/>
          <p:nvPr/>
        </p:nvSpPr>
        <p:spPr>
          <a:xfrm>
            <a:off x="3585735" y="294177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6716630-5C33-5E4D-853D-992401E8CE26}"/>
              </a:ext>
            </a:extLst>
          </p:cNvPr>
          <p:cNvSpPr txBox="1"/>
          <p:nvPr/>
        </p:nvSpPr>
        <p:spPr>
          <a:xfrm>
            <a:off x="2106438" y="207357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1" name="Triángulo 40">
            <a:extLst>
              <a:ext uri="{FF2B5EF4-FFF2-40B4-BE49-F238E27FC236}">
                <a16:creationId xmlns:a16="http://schemas.microsoft.com/office/drawing/2014/main" id="{2C48224D-C95B-6446-8DB7-D21789547820}"/>
              </a:ext>
            </a:extLst>
          </p:cNvPr>
          <p:cNvSpPr/>
          <p:nvPr/>
        </p:nvSpPr>
        <p:spPr>
          <a:xfrm rot="16200000">
            <a:off x="4391981" y="3534067"/>
            <a:ext cx="250755" cy="1989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B9B654FA-14F5-1A4C-9FF4-93C33C61C909}"/>
              </a:ext>
            </a:extLst>
          </p:cNvPr>
          <p:cNvCxnSpPr>
            <a:stCxn id="41" idx="3"/>
            <a:endCxn id="10" idx="1"/>
          </p:cNvCxnSpPr>
          <p:nvPr/>
        </p:nvCxnSpPr>
        <p:spPr>
          <a:xfrm flipV="1">
            <a:off x="4616825" y="2259621"/>
            <a:ext cx="600734" cy="137391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0F7C4204-FA82-0040-8BCA-6F34E357696F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4616825" y="3633533"/>
            <a:ext cx="600734" cy="148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mbo 61">
            <a:extLst>
              <a:ext uri="{FF2B5EF4-FFF2-40B4-BE49-F238E27FC236}">
                <a16:creationId xmlns:a16="http://schemas.microsoft.com/office/drawing/2014/main" id="{862938F9-8AA5-784E-B548-AF5BD0BDE29F}"/>
              </a:ext>
            </a:extLst>
          </p:cNvPr>
          <p:cNvSpPr/>
          <p:nvPr/>
        </p:nvSpPr>
        <p:spPr>
          <a:xfrm>
            <a:off x="8070339" y="1898262"/>
            <a:ext cx="988541" cy="7166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N:M:Z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8E3D54B-AF01-044D-BC75-2F399D1FCFAE}"/>
              </a:ext>
            </a:extLst>
          </p:cNvPr>
          <p:cNvSpPr txBox="1"/>
          <p:nvPr/>
        </p:nvSpPr>
        <p:spPr>
          <a:xfrm>
            <a:off x="7036569" y="194663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72FD54BD-474F-BC42-AAD9-6D0E97406A26}"/>
              </a:ext>
            </a:extLst>
          </p:cNvPr>
          <p:cNvSpPr txBox="1"/>
          <p:nvPr/>
        </p:nvSpPr>
        <p:spPr>
          <a:xfrm>
            <a:off x="7036569" y="336172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6BA27307-02C2-1E43-B9A0-E700C28D48E8}"/>
              </a:ext>
            </a:extLst>
          </p:cNvPr>
          <p:cNvSpPr txBox="1"/>
          <p:nvPr/>
        </p:nvSpPr>
        <p:spPr>
          <a:xfrm>
            <a:off x="7015794" y="475701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cxnSp>
        <p:nvCxnSpPr>
          <p:cNvPr id="64" name="Conector angular 63">
            <a:extLst>
              <a:ext uri="{FF2B5EF4-FFF2-40B4-BE49-F238E27FC236}">
                <a16:creationId xmlns:a16="http://schemas.microsoft.com/office/drawing/2014/main" id="{339F9FDF-8260-AC40-97C2-E088A4E6E6B1}"/>
              </a:ext>
            </a:extLst>
          </p:cNvPr>
          <p:cNvCxnSpPr>
            <a:cxnSpLocks/>
            <a:stCxn id="7" idx="3"/>
            <a:endCxn id="62" idx="3"/>
          </p:cNvCxnSpPr>
          <p:nvPr/>
        </p:nvCxnSpPr>
        <p:spPr>
          <a:xfrm flipH="1" flipV="1">
            <a:off x="9058880" y="2256608"/>
            <a:ext cx="2621163" cy="1138303"/>
          </a:xfrm>
          <a:prstGeom prst="bentConnector3">
            <a:avLst>
              <a:gd name="adj1" fmla="val -8721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>
            <a:extLst>
              <a:ext uri="{FF2B5EF4-FFF2-40B4-BE49-F238E27FC236}">
                <a16:creationId xmlns:a16="http://schemas.microsoft.com/office/drawing/2014/main" id="{768F0F64-200A-C448-871A-11B9AE3828A2}"/>
              </a:ext>
            </a:extLst>
          </p:cNvPr>
          <p:cNvCxnSpPr>
            <a:cxnSpLocks/>
            <a:stCxn id="5" idx="3"/>
            <a:endCxn id="62" idx="0"/>
          </p:cNvCxnSpPr>
          <p:nvPr/>
        </p:nvCxnSpPr>
        <p:spPr>
          <a:xfrm flipH="1" flipV="1">
            <a:off x="8564610" y="1898262"/>
            <a:ext cx="3115432" cy="2977872"/>
          </a:xfrm>
          <a:prstGeom prst="bentConnector4">
            <a:avLst>
              <a:gd name="adj1" fmla="val -12891"/>
              <a:gd name="adj2" fmla="val 107677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mbo 72">
            <a:extLst>
              <a:ext uri="{FF2B5EF4-FFF2-40B4-BE49-F238E27FC236}">
                <a16:creationId xmlns:a16="http://schemas.microsoft.com/office/drawing/2014/main" id="{EA84C208-F464-5D43-B9AE-CAF3FD804AAB}"/>
              </a:ext>
            </a:extLst>
          </p:cNvPr>
          <p:cNvSpPr/>
          <p:nvPr/>
        </p:nvSpPr>
        <p:spPr>
          <a:xfrm>
            <a:off x="8008210" y="3284883"/>
            <a:ext cx="988541" cy="7166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N:M:Z</a:t>
            </a:r>
          </a:p>
        </p:txBody>
      </p:sp>
      <p:sp>
        <p:nvSpPr>
          <p:cNvPr id="74" name="Rombo 73">
            <a:extLst>
              <a:ext uri="{FF2B5EF4-FFF2-40B4-BE49-F238E27FC236}">
                <a16:creationId xmlns:a16="http://schemas.microsoft.com/office/drawing/2014/main" id="{6FFC13D8-55B8-C945-AD15-C37EB8671994}"/>
              </a:ext>
            </a:extLst>
          </p:cNvPr>
          <p:cNvSpPr/>
          <p:nvPr/>
        </p:nvSpPr>
        <p:spPr>
          <a:xfrm>
            <a:off x="7985636" y="4648593"/>
            <a:ext cx="988541" cy="7166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N:M:Z</a:t>
            </a:r>
          </a:p>
        </p:txBody>
      </p:sp>
      <p:cxnSp>
        <p:nvCxnSpPr>
          <p:cNvPr id="76" name="Conector angular 75">
            <a:extLst>
              <a:ext uri="{FF2B5EF4-FFF2-40B4-BE49-F238E27FC236}">
                <a16:creationId xmlns:a16="http://schemas.microsoft.com/office/drawing/2014/main" id="{5CC5A1DE-C877-A14B-9DAA-3321F5D7AB10}"/>
              </a:ext>
            </a:extLst>
          </p:cNvPr>
          <p:cNvCxnSpPr>
            <a:cxnSpLocks/>
            <a:stCxn id="5" idx="0"/>
            <a:endCxn id="73" idx="2"/>
          </p:cNvCxnSpPr>
          <p:nvPr/>
        </p:nvCxnSpPr>
        <p:spPr>
          <a:xfrm rot="16200000" flipV="1">
            <a:off x="9420246" y="3083810"/>
            <a:ext cx="463592" cy="229912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>
            <a:extLst>
              <a:ext uri="{FF2B5EF4-FFF2-40B4-BE49-F238E27FC236}">
                <a16:creationId xmlns:a16="http://schemas.microsoft.com/office/drawing/2014/main" id="{0E5DDD5E-5632-7B43-A812-5DC0AE2FBE3A}"/>
              </a:ext>
            </a:extLst>
          </p:cNvPr>
          <p:cNvCxnSpPr>
            <a:cxnSpLocks/>
            <a:stCxn id="7" idx="1"/>
            <a:endCxn id="74" idx="3"/>
          </p:cNvCxnSpPr>
          <p:nvPr/>
        </p:nvCxnSpPr>
        <p:spPr>
          <a:xfrm rot="10800000" flipV="1">
            <a:off x="8974178" y="3394911"/>
            <a:ext cx="948985" cy="1612028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>
            <a:extLst>
              <a:ext uri="{FF2B5EF4-FFF2-40B4-BE49-F238E27FC236}">
                <a16:creationId xmlns:a16="http://schemas.microsoft.com/office/drawing/2014/main" id="{121BCEDA-3974-7243-B9F3-D3AF9E75996A}"/>
              </a:ext>
            </a:extLst>
          </p:cNvPr>
          <p:cNvCxnSpPr>
            <a:cxnSpLocks/>
            <a:stCxn id="5" idx="2"/>
            <a:endCxn id="74" idx="2"/>
          </p:cNvCxnSpPr>
          <p:nvPr/>
        </p:nvCxnSpPr>
        <p:spPr>
          <a:xfrm rot="5400000">
            <a:off x="9601663" y="4165345"/>
            <a:ext cx="78185" cy="2321695"/>
          </a:xfrm>
          <a:prstGeom prst="bentConnector3">
            <a:avLst>
              <a:gd name="adj1" fmla="val 81910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>
            <a:extLst>
              <a:ext uri="{FF2B5EF4-FFF2-40B4-BE49-F238E27FC236}">
                <a16:creationId xmlns:a16="http://schemas.microsoft.com/office/drawing/2014/main" id="{47E23D05-06DA-D44D-B5CF-8C85DAD58101}"/>
              </a:ext>
            </a:extLst>
          </p:cNvPr>
          <p:cNvCxnSpPr>
            <a:cxnSpLocks/>
            <a:stCxn id="7" idx="0"/>
            <a:endCxn id="73" idx="0"/>
          </p:cNvCxnSpPr>
          <p:nvPr/>
        </p:nvCxnSpPr>
        <p:spPr>
          <a:xfrm rot="16200000" flipH="1" flipV="1">
            <a:off x="9501572" y="1984852"/>
            <a:ext cx="300939" cy="2299122"/>
          </a:xfrm>
          <a:prstGeom prst="bentConnector3">
            <a:avLst>
              <a:gd name="adj1" fmla="val -75962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2BCCF7A4-FAF3-3844-BA9C-B2C84CE8B09F}"/>
              </a:ext>
            </a:extLst>
          </p:cNvPr>
          <p:cNvCxnSpPr>
            <a:cxnSpLocks/>
            <a:stCxn id="62" idx="1"/>
            <a:endCxn id="10" idx="3"/>
          </p:cNvCxnSpPr>
          <p:nvPr/>
        </p:nvCxnSpPr>
        <p:spPr>
          <a:xfrm flipH="1">
            <a:off x="6974440" y="2256608"/>
            <a:ext cx="1095899" cy="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6DFDA075-6353-CD42-ADCB-D85208683886}"/>
              </a:ext>
            </a:extLst>
          </p:cNvPr>
          <p:cNvCxnSpPr>
            <a:cxnSpLocks/>
            <a:stCxn id="73" idx="1"/>
            <a:endCxn id="11" idx="3"/>
          </p:cNvCxnSpPr>
          <p:nvPr/>
        </p:nvCxnSpPr>
        <p:spPr>
          <a:xfrm flipH="1" flipV="1">
            <a:off x="6974440" y="3635016"/>
            <a:ext cx="1033770" cy="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A07855B0-8491-C843-8373-E4575E203329}"/>
              </a:ext>
            </a:extLst>
          </p:cNvPr>
          <p:cNvCxnSpPr>
            <a:cxnSpLocks/>
            <a:stCxn id="74" idx="1"/>
            <a:endCxn id="12" idx="3"/>
          </p:cNvCxnSpPr>
          <p:nvPr/>
        </p:nvCxnSpPr>
        <p:spPr>
          <a:xfrm flipH="1">
            <a:off x="6974440" y="5006939"/>
            <a:ext cx="1011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>
            <a:extLst>
              <a:ext uri="{FF2B5EF4-FFF2-40B4-BE49-F238E27FC236}">
                <a16:creationId xmlns:a16="http://schemas.microsoft.com/office/drawing/2014/main" id="{FDBF23B3-7E92-8D4E-B873-67BF3B03B9AE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4616825" y="3633533"/>
            <a:ext cx="600734" cy="1373407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7DCC6A2-6A45-6244-B3CE-6B6A9C9ECF43}"/>
              </a:ext>
            </a:extLst>
          </p:cNvPr>
          <p:cNvSpPr txBox="1"/>
          <p:nvPr/>
        </p:nvSpPr>
        <p:spPr>
          <a:xfrm>
            <a:off x="120101" y="80365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designs</a:t>
            </a:r>
            <a:r>
              <a:rPr lang="es-E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966570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10" ma:contentTypeDescription="Crear nuevo documento." ma:contentTypeScope="" ma:versionID="d0b552c268e14c49f727da8a4278bee4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0145bd77e5eea22887f69a1ea8dc854b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23612E-E8B8-4BB1-B85A-676A9AF9C66F}"/>
</file>

<file path=customXml/itemProps2.xml><?xml version="1.0" encoding="utf-8"?>
<ds:datastoreItem xmlns:ds="http://schemas.openxmlformats.org/officeDocument/2006/customXml" ds:itemID="{F6D24456-6C71-4F5F-981F-F47D0211766C}"/>
</file>

<file path=customXml/itemProps3.xml><?xml version="1.0" encoding="utf-8"?>
<ds:datastoreItem xmlns:ds="http://schemas.openxmlformats.org/officeDocument/2006/customXml" ds:itemID="{C73C82EE-7720-4916-A886-7A022112F377}"/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768</Words>
  <Application>Microsoft Macintosh PowerPoint</Application>
  <PresentationFormat>Panorámica</PresentationFormat>
  <Paragraphs>251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23</cp:revision>
  <dcterms:created xsi:type="dcterms:W3CDTF">2020-06-23T13:33:21Z</dcterms:created>
  <dcterms:modified xsi:type="dcterms:W3CDTF">2020-06-25T14:36:39Z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