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21D7-D62D-4455-9074-2EA1A7EBAFF9}" type="datetimeFigureOut">
              <a:rPr lang="es-ES" smtClean="0"/>
              <a:t>17/04/2020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14A6-D9CB-41F7-B070-E07FC137A7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645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21D7-D62D-4455-9074-2EA1A7EBAFF9}" type="datetimeFigureOut">
              <a:rPr lang="es-ES" smtClean="0"/>
              <a:t>17/04/2020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14A6-D9CB-41F7-B070-E07FC137A7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345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21D7-D62D-4455-9074-2EA1A7EBAFF9}" type="datetimeFigureOut">
              <a:rPr lang="es-ES" smtClean="0"/>
              <a:t>17/04/2020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14A6-D9CB-41F7-B070-E07FC137A7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465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21D7-D62D-4455-9074-2EA1A7EBAFF9}" type="datetimeFigureOut">
              <a:rPr lang="es-ES" smtClean="0"/>
              <a:t>17/04/2020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14A6-D9CB-41F7-B070-E07FC137A7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589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21D7-D62D-4455-9074-2EA1A7EBAFF9}" type="datetimeFigureOut">
              <a:rPr lang="es-ES" smtClean="0"/>
              <a:t>17/04/2020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14A6-D9CB-41F7-B070-E07FC137A7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219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21D7-D62D-4455-9074-2EA1A7EBAFF9}" type="datetimeFigureOut">
              <a:rPr lang="es-ES" smtClean="0"/>
              <a:t>17/04/2020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14A6-D9CB-41F7-B070-E07FC137A7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86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21D7-D62D-4455-9074-2EA1A7EBAFF9}" type="datetimeFigureOut">
              <a:rPr lang="es-ES" smtClean="0"/>
              <a:t>17/04/2020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14A6-D9CB-41F7-B070-E07FC137A7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35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21D7-D62D-4455-9074-2EA1A7EBAFF9}" type="datetimeFigureOut">
              <a:rPr lang="es-ES" smtClean="0"/>
              <a:t>17/04/2020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14A6-D9CB-41F7-B070-E07FC137A7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993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21D7-D62D-4455-9074-2EA1A7EBAFF9}" type="datetimeFigureOut">
              <a:rPr lang="es-ES" smtClean="0"/>
              <a:t>17/04/2020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14A6-D9CB-41F7-B070-E07FC137A7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037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21D7-D62D-4455-9074-2EA1A7EBAFF9}" type="datetimeFigureOut">
              <a:rPr lang="es-ES" smtClean="0"/>
              <a:t>17/04/2020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14A6-D9CB-41F7-B070-E07FC137A7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911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21D7-D62D-4455-9074-2EA1A7EBAFF9}" type="datetimeFigureOut">
              <a:rPr lang="es-ES" smtClean="0"/>
              <a:t>17/04/2020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14A6-D9CB-41F7-B070-E07FC137A7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929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C21D7-D62D-4455-9074-2EA1A7EBAFF9}" type="datetimeFigureOut">
              <a:rPr lang="es-ES" smtClean="0"/>
              <a:t>17/04/2020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714A6-D9CB-41F7-B070-E07FC137A7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271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293712" y="498848"/>
            <a:ext cx="103412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/>
              <a:t>/</a:t>
            </a:r>
          </a:p>
          <a:p>
            <a:pPr algn="ctr"/>
            <a:endParaRPr lang="es-ES" sz="1200" dirty="0"/>
          </a:p>
          <a:p>
            <a:pPr algn="ctr"/>
            <a:r>
              <a:rPr lang="es-ES" sz="1200" dirty="0" smtClean="0"/>
              <a:t>1.Functions in </a:t>
            </a:r>
            <a:r>
              <a:rPr lang="es-ES" sz="1200" dirty="0" err="1" smtClean="0"/>
              <a:t>the</a:t>
            </a:r>
            <a:r>
              <a:rPr lang="es-ES" sz="1200" dirty="0" smtClean="0"/>
              <a:t> </a:t>
            </a:r>
            <a:r>
              <a:rPr lang="es-ES" sz="1200" dirty="0" err="1" smtClean="0"/>
              <a:t>context</a:t>
            </a:r>
            <a:r>
              <a:rPr lang="es-ES" sz="1200" dirty="0" smtClean="0"/>
              <a:t> of </a:t>
            </a:r>
            <a:r>
              <a:rPr lang="es-ES" sz="1200" dirty="0" err="1" smtClean="0"/>
              <a:t>one</a:t>
            </a:r>
            <a:r>
              <a:rPr lang="es-ES" sz="1200" dirty="0" smtClean="0"/>
              <a:t> </a:t>
            </a:r>
            <a:r>
              <a:rPr lang="es-ES" sz="1200" dirty="0" err="1" smtClean="0"/>
              <a:t>specific</a:t>
            </a:r>
            <a:r>
              <a:rPr lang="es-ES" sz="1200" dirty="0" smtClean="0"/>
              <a:t> </a:t>
            </a:r>
            <a:r>
              <a:rPr lang="es-ES" sz="1200" dirty="0" err="1" smtClean="0"/>
              <a:t>procedure</a:t>
            </a:r>
            <a:r>
              <a:rPr lang="es-ES" sz="1200" dirty="0"/>
              <a:t>	</a:t>
            </a:r>
            <a:r>
              <a:rPr lang="es-ES" sz="1200" dirty="0" smtClean="0"/>
              <a:t>		</a:t>
            </a:r>
            <a:r>
              <a:rPr lang="es-ES" sz="1200" dirty="0" smtClean="0"/>
              <a:t>	2.functions </a:t>
            </a:r>
            <a:r>
              <a:rPr lang="es-ES" sz="1200" dirty="0" err="1" smtClean="0"/>
              <a:t>trascending</a:t>
            </a:r>
            <a:r>
              <a:rPr lang="es-ES" sz="1200" dirty="0" smtClean="0"/>
              <a:t> a </a:t>
            </a:r>
            <a:r>
              <a:rPr lang="es-ES" sz="1200" dirty="0" err="1" smtClean="0"/>
              <a:t>specific</a:t>
            </a:r>
            <a:r>
              <a:rPr lang="es-ES" sz="1200" dirty="0" smtClean="0"/>
              <a:t> </a:t>
            </a:r>
            <a:r>
              <a:rPr lang="es-ES" sz="1200" dirty="0" err="1" smtClean="0"/>
              <a:t>procedure</a:t>
            </a:r>
            <a:r>
              <a:rPr lang="es-ES" sz="1200" dirty="0" smtClean="0"/>
              <a:t>		</a:t>
            </a:r>
            <a:br>
              <a:rPr lang="es-ES" sz="1200" dirty="0" smtClean="0"/>
            </a:br>
            <a:r>
              <a:rPr lang="es-ES" sz="1200" dirty="0" smtClean="0"/>
              <a:t>						(</a:t>
            </a:r>
            <a:r>
              <a:rPr lang="es-ES" sz="1200" dirty="0" err="1" smtClean="0"/>
              <a:t>May</a:t>
            </a:r>
            <a:r>
              <a:rPr lang="es-ES" sz="1200" dirty="0" smtClean="0"/>
              <a:t> be </a:t>
            </a:r>
            <a:r>
              <a:rPr lang="es-ES" sz="1200" dirty="0" err="1" smtClean="0"/>
              <a:t>this</a:t>
            </a:r>
            <a:r>
              <a:rPr lang="es-ES" sz="1200" dirty="0" smtClean="0"/>
              <a:t> </a:t>
            </a:r>
            <a:r>
              <a:rPr lang="es-ES" sz="1200" dirty="0" err="1" smtClean="0"/>
              <a:t>should</a:t>
            </a:r>
            <a:r>
              <a:rPr lang="es-ES" sz="1200" dirty="0" smtClean="0"/>
              <a:t> </a:t>
            </a:r>
            <a:r>
              <a:rPr lang="es-ES" sz="1200" dirty="0" err="1" smtClean="0"/>
              <a:t>not</a:t>
            </a:r>
            <a:r>
              <a:rPr lang="es-ES" sz="1200" dirty="0" smtClean="0"/>
              <a:t> be </a:t>
            </a:r>
            <a:r>
              <a:rPr lang="es-ES" sz="1200" dirty="0" err="1" smtClean="0"/>
              <a:t>connected</a:t>
            </a:r>
            <a:r>
              <a:rPr lang="es-ES" sz="1200" dirty="0" smtClean="0"/>
              <a:t> to </a:t>
            </a:r>
            <a:r>
              <a:rPr lang="es-ES" sz="1200" dirty="0" err="1" smtClean="0"/>
              <a:t>the</a:t>
            </a:r>
            <a:r>
              <a:rPr lang="es-ES" sz="1200" dirty="0" smtClean="0"/>
              <a:t> </a:t>
            </a:r>
            <a:r>
              <a:rPr lang="es-ES" sz="1200" dirty="0" err="1" smtClean="0"/>
              <a:t>Procedure</a:t>
            </a:r>
            <a:r>
              <a:rPr lang="es-ES" sz="1200" dirty="0" smtClean="0"/>
              <a:t> </a:t>
            </a:r>
            <a:r>
              <a:rPr lang="es-ES" sz="1200" dirty="0" err="1" smtClean="0"/>
              <a:t>class</a:t>
            </a:r>
            <a:r>
              <a:rPr lang="es-ES" sz="1200" dirty="0" smtClean="0"/>
              <a:t>, </a:t>
            </a:r>
            <a:r>
              <a:rPr lang="es-ES" sz="1200" dirty="0" err="1" smtClean="0"/>
              <a:t>but</a:t>
            </a:r>
            <a:r>
              <a:rPr lang="es-ES" sz="1200" dirty="0" smtClean="0"/>
              <a:t> to </a:t>
            </a:r>
            <a:r>
              <a:rPr lang="es-ES" sz="1200" dirty="0" err="1" smtClean="0"/>
              <a:t>the</a:t>
            </a:r>
            <a:r>
              <a:rPr lang="es-ES" sz="1200" dirty="0" smtClean="0"/>
              <a:t> </a:t>
            </a:r>
            <a:r>
              <a:rPr lang="es-ES" sz="1200" dirty="0" err="1" smtClean="0"/>
              <a:t>Notice</a:t>
            </a:r>
            <a:r>
              <a:rPr lang="es-ES" sz="1200" dirty="0" smtClean="0"/>
              <a:t>)</a:t>
            </a:r>
          </a:p>
        </p:txBody>
      </p:sp>
      <p:graphicFrame>
        <p:nvGraphicFramePr>
          <p:cNvPr id="35" name="Tabla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90515"/>
              </p:ext>
            </p:extLst>
          </p:nvPr>
        </p:nvGraphicFramePr>
        <p:xfrm>
          <a:off x="1851184" y="1981201"/>
          <a:ext cx="3088560" cy="40805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8560"/>
              </a:tblGrid>
              <a:tr h="382904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u="none" strike="noStrike" dirty="0" err="1" smtClean="0">
                          <a:effectLst/>
                        </a:rPr>
                        <a:t>group</a:t>
                      </a:r>
                      <a:r>
                        <a:rPr lang="es-ES" sz="1100" u="none" strike="noStrike" dirty="0" smtClean="0">
                          <a:effectLst/>
                        </a:rPr>
                        <a:t>-lead</a:t>
                      </a:r>
                      <a:endParaRPr lang="es-ES" sz="11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s-ES" sz="1100" u="none" strike="noStrike" dirty="0" err="1" smtClean="0">
                          <a:effectLst/>
                        </a:rPr>
                        <a:t>info-prov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/>
                </a:tc>
              </a:tr>
              <a:tr h="209550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u="none" strike="noStrike" dirty="0" err="1">
                          <a:effectLst/>
                        </a:rPr>
                        <a:t>offl-acc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/>
                </a:tc>
              </a:tr>
              <a:tr h="209550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u="none" strike="noStrike" dirty="0" err="1">
                          <a:effectLst/>
                        </a:rPr>
                        <a:t>lim-prov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/>
                </a:tc>
              </a:tr>
              <a:tr h="209550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u="none" strike="noStrike" dirty="0" err="1">
                          <a:effectLst/>
                        </a:rPr>
                        <a:t>req-recep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/>
                </a:tc>
              </a:tr>
              <a:tr h="209550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u="none" strike="noStrike" dirty="0" err="1">
                          <a:effectLst/>
                        </a:rPr>
                        <a:t>req-proc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/>
                </a:tc>
              </a:tr>
              <a:tr h="209550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u="none" strike="noStrike" dirty="0" err="1" smtClean="0">
                          <a:effectLst/>
                        </a:rPr>
                        <a:t>recepient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/>
                </a:tc>
              </a:tr>
              <a:tr h="209550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u="none" strike="noStrike" dirty="0" err="1" smtClean="0">
                          <a:effectLst/>
                        </a:rPr>
                        <a:t>processor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/>
                </a:tc>
              </a:tr>
              <a:tr h="209550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u="none" strike="noStrike" dirty="0" err="1" smtClean="0">
                          <a:effectLst/>
                        </a:rPr>
                        <a:t>signatory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/>
                </a:tc>
              </a:tr>
              <a:tr h="209550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u="none" strike="noStrike" dirty="0" err="1">
                          <a:effectLst/>
                        </a:rPr>
                        <a:t>bud-pay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/>
                </a:tc>
              </a:tr>
              <a:tr h="209550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u="none" strike="noStrike" dirty="0" err="1" smtClean="0">
                          <a:effectLst/>
                        </a:rPr>
                        <a:t>exec-pay</a:t>
                      </a:r>
                      <a:endParaRPr lang="es-ES" sz="11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s-E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reviewer</a:t>
                      </a:r>
                      <a:endParaRPr lang="es-E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  <a:p>
                      <a:pPr algn="l" fontAlgn="t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mediator</a:t>
                      </a:r>
                    </a:p>
                    <a:p>
                      <a:pPr algn="l" fontAlgn="t"/>
                      <a:r>
                        <a:rPr lang="es-E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sole</a:t>
                      </a:r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 </a:t>
                      </a:r>
                      <a:r>
                        <a:rPr lang="es-E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contractor</a:t>
                      </a:r>
                      <a:endParaRPr lang="es-E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  <a:p>
                      <a:pPr algn="l" fontAlgn="t"/>
                      <a:r>
                        <a:rPr lang="es-E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relied-upon</a:t>
                      </a:r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 </a:t>
                      </a:r>
                    </a:p>
                    <a:p>
                      <a:pPr algn="l" fontAlgn="t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non-</a:t>
                      </a:r>
                      <a:r>
                        <a:rPr lang="es-E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relied</a:t>
                      </a:r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 </a:t>
                      </a:r>
                      <a:r>
                        <a:rPr lang="es-E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upon</a:t>
                      </a:r>
                      <a:endParaRPr lang="es-E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  <a:p>
                      <a:pPr algn="l" fontAlgn="t"/>
                      <a:r>
                        <a:rPr lang="es-E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review</a:t>
                      </a:r>
                      <a:r>
                        <a:rPr lang="es-E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 </a:t>
                      </a:r>
                      <a:r>
                        <a:rPr lang="es-E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r</a:t>
                      </a:r>
                      <a:r>
                        <a:rPr lang="es-E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equester</a:t>
                      </a:r>
                      <a:endParaRPr lang="es-E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  <a:p>
                      <a:pPr algn="l" fontAlgn="t"/>
                      <a:r>
                        <a:rPr lang="es-E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Info-envir</a:t>
                      </a:r>
                      <a:endParaRPr lang="es-ES" sz="11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lang="es-E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Info-emp</a:t>
                      </a:r>
                      <a:endParaRPr lang="es-ES" sz="11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lang="es-ES" sz="11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Info-tax</a:t>
                      </a:r>
                      <a:endParaRPr lang="es-ES" sz="11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endParaRPr lang="es-E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  <a:p>
                      <a:pPr algn="l" fontAlgn="t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sp>
        <p:nvSpPr>
          <p:cNvPr id="37" name="Rectángulo 36"/>
          <p:cNvSpPr/>
          <p:nvPr/>
        </p:nvSpPr>
        <p:spPr>
          <a:xfrm>
            <a:off x="5097781" y="5501497"/>
            <a:ext cx="371856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es-ES" sz="1050" dirty="0" err="1" smtClean="0">
                <a:solidFill>
                  <a:schemeClr val="dk1"/>
                </a:solidFill>
              </a:rPr>
              <a:t>Examples</a:t>
            </a:r>
            <a:r>
              <a:rPr lang="es-ES" sz="1050" dirty="0" smtClean="0">
                <a:solidFill>
                  <a:schemeClr val="dk1"/>
                </a:solidFill>
              </a:rPr>
              <a:t> of non-procedural </a:t>
            </a:r>
            <a:r>
              <a:rPr lang="es-ES" sz="1050" dirty="0" err="1" smtClean="0">
                <a:solidFill>
                  <a:schemeClr val="dk1"/>
                </a:solidFill>
              </a:rPr>
              <a:t>functions</a:t>
            </a:r>
            <a:r>
              <a:rPr lang="es-ES" sz="1050" dirty="0" smtClean="0">
                <a:solidFill>
                  <a:schemeClr val="dk1"/>
                </a:solidFill>
              </a:rPr>
              <a:t> </a:t>
            </a:r>
            <a:r>
              <a:rPr lang="es-ES" sz="1050" dirty="0" err="1" smtClean="0">
                <a:solidFill>
                  <a:schemeClr val="dk1"/>
                </a:solidFill>
              </a:rPr>
              <a:t>could</a:t>
            </a:r>
            <a:r>
              <a:rPr lang="es-ES" sz="1050" dirty="0" smtClean="0">
                <a:solidFill>
                  <a:schemeClr val="dk1"/>
                </a:solidFill>
              </a:rPr>
              <a:t> be </a:t>
            </a:r>
            <a:r>
              <a:rPr lang="es-ES" sz="1050" dirty="0" err="1" smtClean="0">
                <a:solidFill>
                  <a:schemeClr val="dk1"/>
                </a:solidFill>
              </a:rPr>
              <a:t>the</a:t>
            </a:r>
            <a:r>
              <a:rPr lang="es-ES" sz="1050" dirty="0" smtClean="0">
                <a:solidFill>
                  <a:schemeClr val="dk1"/>
                </a:solidFill>
              </a:rPr>
              <a:t> </a:t>
            </a:r>
            <a:r>
              <a:rPr lang="es-ES" sz="1050" dirty="0" err="1" smtClean="0">
                <a:solidFill>
                  <a:schemeClr val="dk1"/>
                </a:solidFill>
              </a:rPr>
              <a:t>ones</a:t>
            </a:r>
            <a:r>
              <a:rPr lang="es-ES" sz="1050" dirty="0" smtClean="0">
                <a:solidFill>
                  <a:schemeClr val="dk1"/>
                </a:solidFill>
              </a:rPr>
              <a:t> </a:t>
            </a:r>
            <a:r>
              <a:rPr lang="es-ES" sz="1050" dirty="0" err="1" smtClean="0">
                <a:solidFill>
                  <a:schemeClr val="dk1"/>
                </a:solidFill>
              </a:rPr>
              <a:t>exerted</a:t>
            </a:r>
            <a:r>
              <a:rPr lang="es-ES" sz="1050" dirty="0" smtClean="0">
                <a:solidFill>
                  <a:schemeClr val="dk1"/>
                </a:solidFill>
              </a:rPr>
              <a:t> </a:t>
            </a:r>
            <a:r>
              <a:rPr lang="es-ES" sz="1050" dirty="0" err="1" smtClean="0">
                <a:solidFill>
                  <a:schemeClr val="dk1"/>
                </a:solidFill>
              </a:rPr>
              <a:t>by</a:t>
            </a:r>
            <a:r>
              <a:rPr lang="es-ES" sz="1050" dirty="0" smtClean="0">
                <a:solidFill>
                  <a:schemeClr val="dk1"/>
                </a:solidFill>
              </a:rPr>
              <a:t> </a:t>
            </a:r>
            <a:r>
              <a:rPr lang="es-ES" sz="1050" dirty="0" err="1" smtClean="0">
                <a:solidFill>
                  <a:schemeClr val="dk1"/>
                </a:solidFill>
              </a:rPr>
              <a:t>organisations</a:t>
            </a:r>
            <a:r>
              <a:rPr lang="es-ES" sz="1050" dirty="0" smtClean="0">
                <a:solidFill>
                  <a:schemeClr val="dk1"/>
                </a:solidFill>
              </a:rPr>
              <a:t> </a:t>
            </a:r>
            <a:r>
              <a:rPr lang="es-ES" sz="1050" dirty="0" err="1" smtClean="0">
                <a:solidFill>
                  <a:schemeClr val="dk1"/>
                </a:solidFill>
              </a:rPr>
              <a:t>specialised</a:t>
            </a:r>
            <a:r>
              <a:rPr lang="es-ES" sz="1050" dirty="0" smtClean="0">
                <a:solidFill>
                  <a:schemeClr val="dk1"/>
                </a:solidFill>
              </a:rPr>
              <a:t> in </a:t>
            </a:r>
            <a:r>
              <a:rPr lang="es-ES" sz="1050" dirty="0" err="1" smtClean="0">
                <a:solidFill>
                  <a:schemeClr val="dk1"/>
                </a:solidFill>
              </a:rPr>
              <a:t>providing</a:t>
            </a:r>
            <a:r>
              <a:rPr lang="es-ES" sz="1050" dirty="0" smtClean="0">
                <a:solidFill>
                  <a:schemeClr val="dk1"/>
                </a:solidFill>
              </a:rPr>
              <a:t> eco-</a:t>
            </a:r>
            <a:r>
              <a:rPr lang="es-ES" sz="1050" dirty="0" err="1" smtClean="0">
                <a:solidFill>
                  <a:schemeClr val="dk1"/>
                </a:solidFill>
              </a:rPr>
              <a:t>labels</a:t>
            </a:r>
            <a:r>
              <a:rPr lang="es-ES" sz="1050" dirty="0" smtClean="0">
                <a:solidFill>
                  <a:schemeClr val="dk1"/>
                </a:solidFill>
              </a:rPr>
              <a:t>, </a:t>
            </a:r>
            <a:r>
              <a:rPr lang="es-ES" sz="1050" dirty="0" err="1" smtClean="0">
                <a:solidFill>
                  <a:schemeClr val="dk1"/>
                </a:solidFill>
              </a:rPr>
              <a:t>rgulatory</a:t>
            </a:r>
            <a:r>
              <a:rPr lang="es-ES" sz="1050" dirty="0" smtClean="0">
                <a:solidFill>
                  <a:schemeClr val="dk1"/>
                </a:solidFill>
              </a:rPr>
              <a:t> </a:t>
            </a:r>
            <a:r>
              <a:rPr lang="es-ES" sz="1050" dirty="0" err="1" smtClean="0">
                <a:solidFill>
                  <a:schemeClr val="dk1"/>
                </a:solidFill>
              </a:rPr>
              <a:t>framweorks</a:t>
            </a:r>
            <a:r>
              <a:rPr lang="es-ES" sz="1050" dirty="0" smtClean="0">
                <a:solidFill>
                  <a:schemeClr val="dk1"/>
                </a:solidFill>
              </a:rPr>
              <a:t>, </a:t>
            </a:r>
            <a:r>
              <a:rPr lang="es-ES" sz="1050" dirty="0" err="1" smtClean="0">
                <a:solidFill>
                  <a:schemeClr val="dk1"/>
                </a:solidFill>
              </a:rPr>
              <a:t>standards</a:t>
            </a:r>
            <a:r>
              <a:rPr lang="es-ES" sz="1050" dirty="0" smtClean="0">
                <a:solidFill>
                  <a:schemeClr val="dk1"/>
                </a:solidFill>
              </a:rPr>
              <a:t>, </a:t>
            </a:r>
            <a:r>
              <a:rPr lang="es-ES" sz="1050" dirty="0" err="1" smtClean="0">
                <a:solidFill>
                  <a:schemeClr val="dk1"/>
                </a:solidFill>
              </a:rPr>
              <a:t>technical</a:t>
            </a:r>
            <a:r>
              <a:rPr lang="es-ES" sz="1050" dirty="0" smtClean="0">
                <a:solidFill>
                  <a:schemeClr val="dk1"/>
                </a:solidFill>
              </a:rPr>
              <a:t> </a:t>
            </a:r>
            <a:r>
              <a:rPr lang="es-ES" sz="1050" dirty="0" err="1" smtClean="0">
                <a:solidFill>
                  <a:schemeClr val="dk1"/>
                </a:solidFill>
              </a:rPr>
              <a:t>frameworks</a:t>
            </a:r>
            <a:r>
              <a:rPr lang="es-ES" sz="1050" dirty="0" smtClean="0">
                <a:solidFill>
                  <a:schemeClr val="dk1"/>
                </a:solidFill>
              </a:rPr>
              <a:t>, </a:t>
            </a:r>
            <a:r>
              <a:rPr lang="es-ES" sz="1050" dirty="0" err="1" smtClean="0">
                <a:solidFill>
                  <a:schemeClr val="dk1"/>
                </a:solidFill>
              </a:rPr>
              <a:t>technical</a:t>
            </a:r>
            <a:r>
              <a:rPr lang="es-ES" sz="1050" dirty="0" smtClean="0">
                <a:solidFill>
                  <a:schemeClr val="dk1"/>
                </a:solidFill>
              </a:rPr>
              <a:t> </a:t>
            </a:r>
            <a:r>
              <a:rPr lang="es-ES" sz="1050" dirty="0" err="1">
                <a:solidFill>
                  <a:schemeClr val="dk1"/>
                </a:solidFill>
              </a:rPr>
              <a:t>specs</a:t>
            </a:r>
            <a:r>
              <a:rPr lang="es-ES" sz="1050" dirty="0">
                <a:solidFill>
                  <a:schemeClr val="dk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6123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D0A01FC211A0A44AF46DCFC7788647F" ma:contentTypeVersion="8" ma:contentTypeDescription="Crear nuevo documento." ma:contentTypeScope="" ma:versionID="d7c6d164ce608ee723b755b228343acc">
  <xsd:schema xmlns:xsd="http://www.w3.org/2001/XMLSchema" xmlns:xs="http://www.w3.org/2001/XMLSchema" xmlns:p="http://schemas.microsoft.com/office/2006/metadata/properties" xmlns:ns2="8a9dc265-2a70-4a01-bf40-b0bb55b38d64" xmlns:ns3="56068758-a483-4a4b-84d7-1662caf98f10" targetNamespace="http://schemas.microsoft.com/office/2006/metadata/properties" ma:root="true" ma:fieldsID="482f54bb829ce17340fa5bd58c600f61" ns2:_="" ns3:_="">
    <xsd:import namespace="8a9dc265-2a70-4a01-bf40-b0bb55b38d64"/>
    <xsd:import namespace="56068758-a483-4a4b-84d7-1662caf98f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dc265-2a70-4a01-bf40-b0bb55b38d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068758-a483-4a4b-84d7-1662caf98f1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99C0E2-64CB-4C5C-9E46-AC46FB26318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9AC2E6F-72F4-47D3-8A9D-2BD51A719B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BA706F-5F38-4569-AAAB-606C71B47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dc265-2a70-4a01-bf40-b0bb55b38d64"/>
    <ds:schemaRef ds:uri="56068758-a483-4a4b-84d7-1662caf98f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59</Words>
  <Application>Microsoft Office PowerPoint</Application>
  <PresentationFormat>Panorámica</PresentationFormat>
  <Paragraphs>24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 Unicode MS</vt:lpstr>
      <vt:lpstr>Arial</vt:lpstr>
      <vt:lpstr>Calibri</vt:lpstr>
      <vt:lpstr>Calibri Light</vt:lpstr>
      <vt:lpstr>Tema de Office</vt:lpstr>
      <vt:lpstr>Presentación de PowerPoint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Enric Staromiejski Torregrosa</dc:creator>
  <cp:lastModifiedBy>Enric Staromiejski Torregrosa</cp:lastModifiedBy>
  <cp:revision>15</cp:revision>
  <dcterms:created xsi:type="dcterms:W3CDTF">2020-04-16T13:15:29Z</dcterms:created>
  <dcterms:modified xsi:type="dcterms:W3CDTF">2020-04-17T11:16:49Z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0x0101001D0A01FC211A0A44AF46DCFC7788647F</vt:lpwstr>
  </property>
</Properties>
</file>