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en Otero" initials="MO" lastIdx="14" clrIdx="0">
    <p:extLst>
      <p:ext uri="{19B8F6BF-5375-455C-9EA6-DF929625EA0E}">
        <p15:presenceInfo xmlns:p15="http://schemas.microsoft.com/office/powerpoint/2012/main" userId="S-1-5-21-2915997116-4131603029-1789207793-511766" providerId="AD"/>
      </p:ext>
    </p:extLst>
  </p:cmAuthor>
  <p:cmAuthor id="2" name="Hector Rico Lorenzo" initials="HRL" lastIdx="1" clrIdx="1">
    <p:extLst>
      <p:ext uri="{19B8F6BF-5375-455C-9EA6-DF929625EA0E}">
        <p15:presenceInfo xmlns:p15="http://schemas.microsoft.com/office/powerpoint/2012/main" userId="S-1-5-21-2915997116-4131603029-1789207793-4701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456209-DA95-419D-80F5-E60ED538555A}" v="24" dt="2020-02-04T12:15:20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6727" autoAdjust="0"/>
  </p:normalViewPr>
  <p:slideViewPr>
    <p:cSldViewPr snapToGrid="0">
      <p:cViewPr>
        <p:scale>
          <a:sx n="66" d="100"/>
          <a:sy n="66" d="100"/>
        </p:scale>
        <p:origin x="282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de Maana" userId="a0cc512a-6866-4cfb-a978-aa867c581faa" providerId="ADAL" clId="{F6122465-2490-4AE2-92EC-77B00B4C56BD}"/>
    <pc:docChg chg="custSel modSld">
      <pc:chgData name="Jade Maana" userId="a0cc512a-6866-4cfb-a978-aa867c581faa" providerId="ADAL" clId="{F6122465-2490-4AE2-92EC-77B00B4C56BD}" dt="2020-02-04T11:10:35.144" v="73" actId="1076"/>
      <pc:docMkLst>
        <pc:docMk/>
      </pc:docMkLst>
      <pc:sldChg chg="addSp delSp modSp">
        <pc:chgData name="Jade Maana" userId="a0cc512a-6866-4cfb-a978-aa867c581faa" providerId="ADAL" clId="{F6122465-2490-4AE2-92EC-77B00B4C56BD}" dt="2020-02-04T11:00:01.510" v="61"/>
        <pc:sldMkLst>
          <pc:docMk/>
          <pc:sldMk cId="2261576002" sldId="261"/>
        </pc:sldMkLst>
        <pc:grpChg chg="add del mod">
          <ac:chgData name="Jade Maana" userId="a0cc512a-6866-4cfb-a978-aa867c581faa" providerId="ADAL" clId="{F6122465-2490-4AE2-92EC-77B00B4C56BD}" dt="2020-02-04T10:59:48.077" v="53" actId="478"/>
          <ac:grpSpMkLst>
            <pc:docMk/>
            <pc:sldMk cId="2261576002" sldId="261"/>
            <ac:grpSpMk id="46" creationId="{D65A6F8D-82B0-4D6A-8656-202856135EB5}"/>
          </ac:grpSpMkLst>
        </pc:grpChg>
        <pc:grpChg chg="add del mod">
          <ac:chgData name="Jade Maana" userId="a0cc512a-6866-4cfb-a978-aa867c581faa" providerId="ADAL" clId="{F6122465-2490-4AE2-92EC-77B00B4C56BD}" dt="2020-02-04T10:59:48.838" v="54" actId="478"/>
          <ac:grpSpMkLst>
            <pc:docMk/>
            <pc:sldMk cId="2261576002" sldId="261"/>
            <ac:grpSpMk id="61" creationId="{6ABEAAD9-87D3-42E2-B6BF-122256FF1142}"/>
          </ac:grpSpMkLst>
        </pc:grpChg>
        <pc:picChg chg="del">
          <ac:chgData name="Jade Maana" userId="a0cc512a-6866-4cfb-a978-aa867c581faa" providerId="ADAL" clId="{F6122465-2490-4AE2-92EC-77B00B4C56BD}" dt="2020-02-04T10:59:19.197" v="41" actId="478"/>
          <ac:picMkLst>
            <pc:docMk/>
            <pc:sldMk cId="2261576002" sldId="261"/>
            <ac:picMk id="59" creationId="{6F9876FA-0DA4-4CF8-BC6C-52D09E07164A}"/>
          </ac:picMkLst>
        </pc:picChg>
        <pc:picChg chg="del">
          <ac:chgData name="Jade Maana" userId="a0cc512a-6866-4cfb-a978-aa867c581faa" providerId="ADAL" clId="{F6122465-2490-4AE2-92EC-77B00B4C56BD}" dt="2020-02-04T10:59:24.496" v="45" actId="478"/>
          <ac:picMkLst>
            <pc:docMk/>
            <pc:sldMk cId="2261576002" sldId="261"/>
            <ac:picMk id="60" creationId="{2E4BA669-072A-4005-A086-8243CC64795E}"/>
          </ac:picMkLst>
        </pc:picChg>
        <pc:picChg chg="add mod">
          <ac:chgData name="Jade Maana" userId="a0cc512a-6866-4cfb-a978-aa867c581faa" providerId="ADAL" clId="{F6122465-2490-4AE2-92EC-77B00B4C56BD}" dt="2020-02-04T10:59:53.461" v="57" actId="1076"/>
          <ac:picMkLst>
            <pc:docMk/>
            <pc:sldMk cId="2261576002" sldId="261"/>
            <ac:picMk id="64" creationId="{7437405A-5C4E-4E0E-BAF2-7DBB9C5F9A3F}"/>
          </ac:picMkLst>
        </pc:picChg>
        <pc:picChg chg="add mod">
          <ac:chgData name="Jade Maana" userId="a0cc512a-6866-4cfb-a978-aa867c581faa" providerId="ADAL" clId="{F6122465-2490-4AE2-92EC-77B00B4C56BD}" dt="2020-02-04T10:59:59.398" v="59" actId="1076"/>
          <ac:picMkLst>
            <pc:docMk/>
            <pc:sldMk cId="2261576002" sldId="261"/>
            <ac:picMk id="65" creationId="{7274C9D7-68B7-44BC-91A2-3BEA0DE25FCE}"/>
          </ac:picMkLst>
        </pc:picChg>
        <pc:picChg chg="add del">
          <ac:chgData name="Jade Maana" userId="a0cc512a-6866-4cfb-a978-aa867c581faa" providerId="ADAL" clId="{F6122465-2490-4AE2-92EC-77B00B4C56BD}" dt="2020-02-04T11:00:01.510" v="61"/>
          <ac:picMkLst>
            <pc:docMk/>
            <pc:sldMk cId="2261576002" sldId="261"/>
            <ac:picMk id="66" creationId="{0B003B26-DFA5-45AF-9A53-674D0E48705F}"/>
          </ac:picMkLst>
        </pc:picChg>
      </pc:sldChg>
      <pc:sldChg chg="addSp delSp modSp">
        <pc:chgData name="Jade Maana" userId="a0cc512a-6866-4cfb-a978-aa867c581faa" providerId="ADAL" clId="{F6122465-2490-4AE2-92EC-77B00B4C56BD}" dt="2020-02-04T11:00:21.414" v="67" actId="1076"/>
        <pc:sldMkLst>
          <pc:docMk/>
          <pc:sldMk cId="234321868" sldId="268"/>
        </pc:sldMkLst>
        <pc:grpChg chg="add del mod">
          <ac:chgData name="Jade Maana" userId="a0cc512a-6866-4cfb-a978-aa867c581faa" providerId="ADAL" clId="{F6122465-2490-4AE2-92EC-77B00B4C56BD}" dt="2020-02-04T10:59:43.897" v="52" actId="478"/>
          <ac:grpSpMkLst>
            <pc:docMk/>
            <pc:sldMk cId="234321868" sldId="268"/>
            <ac:grpSpMk id="40" creationId="{E13DA92A-D450-4007-9526-C1A1C92130B2}"/>
          </ac:grpSpMkLst>
        </pc:grpChg>
        <pc:grpChg chg="add del mod">
          <ac:chgData name="Jade Maana" userId="a0cc512a-6866-4cfb-a978-aa867c581faa" providerId="ADAL" clId="{F6122465-2490-4AE2-92EC-77B00B4C56BD}" dt="2020-02-04T10:59:42.957" v="51" actId="478"/>
          <ac:grpSpMkLst>
            <pc:docMk/>
            <pc:sldMk cId="234321868" sldId="268"/>
            <ac:grpSpMk id="43" creationId="{FC313416-5D60-4930-9D34-63B9E5AB0EEF}"/>
          </ac:grpSpMkLst>
        </pc:grpChg>
        <pc:picChg chg="add mod">
          <ac:chgData name="Jade Maana" userId="a0cc512a-6866-4cfb-a978-aa867c581faa" providerId="ADAL" clId="{F6122465-2490-4AE2-92EC-77B00B4C56BD}" dt="2020-02-04T11:00:21.414" v="67" actId="1076"/>
          <ac:picMkLst>
            <pc:docMk/>
            <pc:sldMk cId="234321868" sldId="268"/>
            <ac:picMk id="52" creationId="{B34ADF52-AFEF-468B-BCB2-C1DCD9E47BA1}"/>
          </ac:picMkLst>
        </pc:picChg>
        <pc:picChg chg="add mod">
          <ac:chgData name="Jade Maana" userId="a0cc512a-6866-4cfb-a978-aa867c581faa" providerId="ADAL" clId="{F6122465-2490-4AE2-92EC-77B00B4C56BD}" dt="2020-02-04T11:00:11.511" v="65" actId="1076"/>
          <ac:picMkLst>
            <pc:docMk/>
            <pc:sldMk cId="234321868" sldId="268"/>
            <ac:picMk id="53" creationId="{ECBDDD93-DCFA-46E2-A505-4B7212E841C4}"/>
          </ac:picMkLst>
        </pc:picChg>
      </pc:sldChg>
      <pc:sldChg chg="modSp">
        <pc:chgData name="Jade Maana" userId="a0cc512a-6866-4cfb-a978-aa867c581faa" providerId="ADAL" clId="{F6122465-2490-4AE2-92EC-77B00B4C56BD}" dt="2020-02-04T11:10:35.144" v="73" actId="1076"/>
        <pc:sldMkLst>
          <pc:docMk/>
          <pc:sldMk cId="1318991370" sldId="272"/>
        </pc:sldMkLst>
        <pc:spChg chg="mod">
          <ac:chgData name="Jade Maana" userId="a0cc512a-6866-4cfb-a978-aa867c581faa" providerId="ADAL" clId="{F6122465-2490-4AE2-92EC-77B00B4C56BD}" dt="2020-02-04T10:46:18.338" v="4" actId="1076"/>
          <ac:spMkLst>
            <pc:docMk/>
            <pc:sldMk cId="1318991370" sldId="272"/>
            <ac:spMk id="3" creationId="{95CFFF46-7AFD-4FB5-AB2E-1C3996B1D80E}"/>
          </ac:spMkLst>
        </pc:spChg>
        <pc:grpChg chg="mod">
          <ac:chgData name="Jade Maana" userId="a0cc512a-6866-4cfb-a978-aa867c581faa" providerId="ADAL" clId="{F6122465-2490-4AE2-92EC-77B00B4C56BD}" dt="2020-02-04T11:10:35.144" v="73" actId="1076"/>
          <ac:grpSpMkLst>
            <pc:docMk/>
            <pc:sldMk cId="1318991370" sldId="272"/>
            <ac:grpSpMk id="7" creationId="{00000000-0000-0000-0000-000000000000}"/>
          </ac:grpSpMkLst>
        </pc:grpChg>
        <pc:graphicFrameChg chg="modGraphic">
          <ac:chgData name="Jade Maana" userId="a0cc512a-6866-4cfb-a978-aa867c581faa" providerId="ADAL" clId="{F6122465-2490-4AE2-92EC-77B00B4C56BD}" dt="2020-02-04T11:08:41.092" v="72" actId="13926"/>
          <ac:graphicFrameMkLst>
            <pc:docMk/>
            <pc:sldMk cId="1318991370" sldId="272"/>
            <ac:graphicFrameMk id="9" creationId="{00000000-0000-0000-0000-000000000000}"/>
          </ac:graphicFrameMkLst>
        </pc:graphicFrameChg>
        <pc:graphicFrameChg chg="modGraphic">
          <ac:chgData name="Jade Maana" userId="a0cc512a-6866-4cfb-a978-aa867c581faa" providerId="ADAL" clId="{F6122465-2490-4AE2-92EC-77B00B4C56BD}" dt="2020-02-04T11:08:37.671" v="71" actId="13926"/>
          <ac:graphicFrameMkLst>
            <pc:docMk/>
            <pc:sldMk cId="1318991370" sldId="272"/>
            <ac:graphicFrameMk id="21" creationId="{00000000-0000-0000-0000-000000000000}"/>
          </ac:graphicFrameMkLst>
        </pc:graphicFrameChg>
        <pc:graphicFrameChg chg="modGraphic">
          <ac:chgData name="Jade Maana" userId="a0cc512a-6866-4cfb-a978-aa867c581faa" providerId="ADAL" clId="{F6122465-2490-4AE2-92EC-77B00B4C56BD}" dt="2020-02-04T11:08:23.418" v="68" actId="13926"/>
          <ac:graphicFrameMkLst>
            <pc:docMk/>
            <pc:sldMk cId="1318991370" sldId="272"/>
            <ac:graphicFrameMk id="22" creationId="{00000000-0000-0000-0000-000000000000}"/>
          </ac:graphicFrameMkLst>
        </pc:graphicFrameChg>
        <pc:picChg chg="mod">
          <ac:chgData name="Jade Maana" userId="a0cc512a-6866-4cfb-a978-aa867c581faa" providerId="ADAL" clId="{F6122465-2490-4AE2-92EC-77B00B4C56BD}" dt="2020-02-04T10:46:25.867" v="5" actId="1076"/>
          <ac:picMkLst>
            <pc:docMk/>
            <pc:sldMk cId="1318991370" sldId="272"/>
            <ac:picMk id="2" creationId="{76EE8A01-3400-4CE0-995F-221FCD0C9BC3}"/>
          </ac:picMkLst>
        </pc:picChg>
      </pc:sldChg>
      <pc:sldChg chg="modSp">
        <pc:chgData name="Jade Maana" userId="a0cc512a-6866-4cfb-a978-aa867c581faa" providerId="ADAL" clId="{F6122465-2490-4AE2-92EC-77B00B4C56BD}" dt="2020-02-04T10:58:29.749" v="37" actId="20577"/>
        <pc:sldMkLst>
          <pc:docMk/>
          <pc:sldMk cId="2150829405" sldId="273"/>
        </pc:sldMkLst>
        <pc:graphicFrameChg chg="modGraphic">
          <ac:chgData name="Jade Maana" userId="a0cc512a-6866-4cfb-a978-aa867c581faa" providerId="ADAL" clId="{F6122465-2490-4AE2-92EC-77B00B4C56BD}" dt="2020-02-04T10:58:29.749" v="37" actId="20577"/>
          <ac:graphicFrameMkLst>
            <pc:docMk/>
            <pc:sldMk cId="2150829405" sldId="273"/>
            <ac:graphicFrameMk id="6" creationId="{00000000-0000-0000-0000-000000000000}"/>
          </ac:graphicFrameMkLst>
        </pc:graphicFrameChg>
      </pc:sldChg>
      <pc:sldChg chg="modSp">
        <pc:chgData name="Jade Maana" userId="a0cc512a-6866-4cfb-a978-aa867c581faa" providerId="ADAL" clId="{F6122465-2490-4AE2-92EC-77B00B4C56BD}" dt="2020-02-04T10:58:47.226" v="39" actId="313"/>
        <pc:sldMkLst>
          <pc:docMk/>
          <pc:sldMk cId="3793516215" sldId="275"/>
        </pc:sldMkLst>
        <pc:spChg chg="mod">
          <ac:chgData name="Jade Maana" userId="a0cc512a-6866-4cfb-a978-aa867c581faa" providerId="ADAL" clId="{F6122465-2490-4AE2-92EC-77B00B4C56BD}" dt="2020-02-04T10:58:47.226" v="39" actId="313"/>
          <ac:spMkLst>
            <pc:docMk/>
            <pc:sldMk cId="3793516215" sldId="275"/>
            <ac:spMk id="4" creationId="{00000000-0000-0000-0000-000000000000}"/>
          </ac:spMkLst>
        </pc:spChg>
        <pc:spChg chg="mod">
          <ac:chgData name="Jade Maana" userId="a0cc512a-6866-4cfb-a978-aa867c581faa" providerId="ADAL" clId="{F6122465-2490-4AE2-92EC-77B00B4C56BD}" dt="2020-02-04T10:54:28.626" v="8" actId="1076"/>
          <ac:spMkLst>
            <pc:docMk/>
            <pc:sldMk cId="3793516215" sldId="275"/>
            <ac:spMk id="10" creationId="{00000000-0000-0000-0000-000000000000}"/>
          </ac:spMkLst>
        </pc:spChg>
        <pc:spChg chg="mod">
          <ac:chgData name="Jade Maana" userId="a0cc512a-6866-4cfb-a978-aa867c581faa" providerId="ADAL" clId="{F6122465-2490-4AE2-92EC-77B00B4C56BD}" dt="2020-02-04T10:54:25.770" v="7" actId="1076"/>
          <ac:spMkLst>
            <pc:docMk/>
            <pc:sldMk cId="3793516215" sldId="275"/>
            <ac:spMk id="11" creationId="{00000000-0000-0000-0000-000000000000}"/>
          </ac:spMkLst>
        </pc:spChg>
      </pc:sldChg>
    </pc:docChg>
  </pc:docChgLst>
  <pc:docChgLst>
    <pc:chgData name="Jade Maana" userId="a0cc512a-6866-4cfb-a978-aa867c581faa" providerId="ADAL" clId="{EC456209-DA95-419D-80F5-E60ED538555A}"/>
    <pc:docChg chg="undo custSel modSld">
      <pc:chgData name="Jade Maana" userId="a0cc512a-6866-4cfb-a978-aa867c581faa" providerId="ADAL" clId="{EC456209-DA95-419D-80F5-E60ED538555A}" dt="2020-02-04T12:17:46.908" v="86" actId="1076"/>
      <pc:docMkLst>
        <pc:docMk/>
      </pc:docMkLst>
      <pc:sldChg chg="modSp">
        <pc:chgData name="Jade Maana" userId="a0cc512a-6866-4cfb-a978-aa867c581faa" providerId="ADAL" clId="{EC456209-DA95-419D-80F5-E60ED538555A}" dt="2020-02-04T12:16:57.899" v="68" actId="1076"/>
        <pc:sldMkLst>
          <pc:docMk/>
          <pc:sldMk cId="1318991370" sldId="272"/>
        </pc:sldMkLst>
        <pc:spChg chg="mod">
          <ac:chgData name="Jade Maana" userId="a0cc512a-6866-4cfb-a978-aa867c581faa" providerId="ADAL" clId="{EC456209-DA95-419D-80F5-E60ED538555A}" dt="2020-02-04T12:15:43.841" v="60" actId="1076"/>
          <ac:spMkLst>
            <pc:docMk/>
            <pc:sldMk cId="1318991370" sldId="272"/>
            <ac:spMk id="27" creationId="{00000000-0000-0000-0000-000000000000}"/>
          </ac:spMkLst>
        </pc:spChg>
        <pc:grpChg chg="mod">
          <ac:chgData name="Jade Maana" userId="a0cc512a-6866-4cfb-a978-aa867c581faa" providerId="ADAL" clId="{EC456209-DA95-419D-80F5-E60ED538555A}" dt="2020-02-04T12:16:57.899" v="68" actId="1076"/>
          <ac:grpSpMkLst>
            <pc:docMk/>
            <pc:sldMk cId="1318991370" sldId="272"/>
            <ac:grpSpMk id="7" creationId="{00000000-0000-0000-0000-000000000000}"/>
          </ac:grpSpMkLst>
        </pc:grpChg>
        <pc:grpChg chg="mod">
          <ac:chgData name="Jade Maana" userId="a0cc512a-6866-4cfb-a978-aa867c581faa" providerId="ADAL" clId="{EC456209-DA95-419D-80F5-E60ED538555A}" dt="2020-02-04T12:16:22.450" v="63" actId="1076"/>
          <ac:grpSpMkLst>
            <pc:docMk/>
            <pc:sldMk cId="1318991370" sldId="272"/>
            <ac:grpSpMk id="8" creationId="{00000000-0000-0000-0000-000000000000}"/>
          </ac:grpSpMkLst>
        </pc:grpChg>
        <pc:grpChg chg="mod">
          <ac:chgData name="Jade Maana" userId="a0cc512a-6866-4cfb-a978-aa867c581faa" providerId="ADAL" clId="{EC456209-DA95-419D-80F5-E60ED538555A}" dt="2020-02-04T12:15:43.841" v="60" actId="1076"/>
          <ac:grpSpMkLst>
            <pc:docMk/>
            <pc:sldMk cId="1318991370" sldId="272"/>
            <ac:grpSpMk id="23" creationId="{00000000-0000-0000-0000-000000000000}"/>
          </ac:grpSpMkLst>
        </pc:grpChg>
        <pc:graphicFrameChg chg="mod modGraphic">
          <ac:chgData name="Jade Maana" userId="a0cc512a-6866-4cfb-a978-aa867c581faa" providerId="ADAL" clId="{EC456209-DA95-419D-80F5-E60ED538555A}" dt="2020-02-04T12:16:46.139" v="67" actId="1076"/>
          <ac:graphicFrameMkLst>
            <pc:docMk/>
            <pc:sldMk cId="1318991370" sldId="272"/>
            <ac:graphicFrameMk id="9" creationId="{00000000-0000-0000-0000-000000000000}"/>
          </ac:graphicFrameMkLst>
        </pc:graphicFrameChg>
        <pc:graphicFrameChg chg="mod modGraphic">
          <ac:chgData name="Jade Maana" userId="a0cc512a-6866-4cfb-a978-aa867c581faa" providerId="ADAL" clId="{EC456209-DA95-419D-80F5-E60ED538555A}" dt="2020-02-04T12:16:38.418" v="65" actId="1076"/>
          <ac:graphicFrameMkLst>
            <pc:docMk/>
            <pc:sldMk cId="1318991370" sldId="272"/>
            <ac:graphicFrameMk id="21" creationId="{00000000-0000-0000-0000-000000000000}"/>
          </ac:graphicFrameMkLst>
        </pc:graphicFrameChg>
        <pc:graphicFrameChg chg="mod modGraphic">
          <ac:chgData name="Jade Maana" userId="a0cc512a-6866-4cfb-a978-aa867c581faa" providerId="ADAL" clId="{EC456209-DA95-419D-80F5-E60ED538555A}" dt="2020-02-04T12:16:41.707" v="66" actId="1076"/>
          <ac:graphicFrameMkLst>
            <pc:docMk/>
            <pc:sldMk cId="1318991370" sldId="272"/>
            <ac:graphicFrameMk id="22" creationId="{00000000-0000-0000-0000-000000000000}"/>
          </ac:graphicFrameMkLst>
        </pc:graphicFrameChg>
        <pc:cxnChg chg="mod">
          <ac:chgData name="Jade Maana" userId="a0cc512a-6866-4cfb-a978-aa867c581faa" providerId="ADAL" clId="{EC456209-DA95-419D-80F5-E60ED538555A}" dt="2020-02-04T12:16:18.228" v="62" actId="208"/>
          <ac:cxnSpMkLst>
            <pc:docMk/>
            <pc:sldMk cId="1318991370" sldId="272"/>
            <ac:cxnSpMk id="12" creationId="{00000000-0000-0000-0000-000000000000}"/>
          </ac:cxnSpMkLst>
        </pc:cxnChg>
      </pc:sldChg>
      <pc:sldChg chg="modSp">
        <pc:chgData name="Jade Maana" userId="a0cc512a-6866-4cfb-a978-aa867c581faa" providerId="ADAL" clId="{EC456209-DA95-419D-80F5-E60ED538555A}" dt="2020-02-04T12:17:46.908" v="86" actId="1076"/>
        <pc:sldMkLst>
          <pc:docMk/>
          <pc:sldMk cId="2150829405" sldId="273"/>
        </pc:sldMkLst>
        <pc:spChg chg="mod">
          <ac:chgData name="Jade Maana" userId="a0cc512a-6866-4cfb-a978-aa867c581faa" providerId="ADAL" clId="{EC456209-DA95-419D-80F5-E60ED538555A}" dt="2020-02-04T12:17:39.388" v="83" actId="1076"/>
          <ac:spMkLst>
            <pc:docMk/>
            <pc:sldMk cId="2150829405" sldId="273"/>
            <ac:spMk id="56" creationId="{00000000-0000-0000-0000-000000000000}"/>
          </ac:spMkLst>
        </pc:spChg>
        <pc:spChg chg="mod">
          <ac:chgData name="Jade Maana" userId="a0cc512a-6866-4cfb-a978-aa867c581faa" providerId="ADAL" clId="{EC456209-DA95-419D-80F5-E60ED538555A}" dt="2020-02-04T12:17:42.171" v="84" actId="1076"/>
          <ac:spMkLst>
            <pc:docMk/>
            <pc:sldMk cId="2150829405" sldId="273"/>
            <ac:spMk id="57" creationId="{00000000-0000-0000-0000-000000000000}"/>
          </ac:spMkLst>
        </pc:spChg>
        <pc:spChg chg="mod">
          <ac:chgData name="Jade Maana" userId="a0cc512a-6866-4cfb-a978-aa867c581faa" providerId="ADAL" clId="{EC456209-DA95-419D-80F5-E60ED538555A}" dt="2020-02-04T12:17:37.604" v="82" actId="1076"/>
          <ac:spMkLst>
            <pc:docMk/>
            <pc:sldMk cId="2150829405" sldId="273"/>
            <ac:spMk id="58" creationId="{00000000-0000-0000-0000-000000000000}"/>
          </ac:spMkLst>
        </pc:spChg>
        <pc:spChg chg="mod">
          <ac:chgData name="Jade Maana" userId="a0cc512a-6866-4cfb-a978-aa867c581faa" providerId="ADAL" clId="{EC456209-DA95-419D-80F5-E60ED538555A}" dt="2020-02-04T12:17:35.556" v="81" actId="1076"/>
          <ac:spMkLst>
            <pc:docMk/>
            <pc:sldMk cId="2150829405" sldId="273"/>
            <ac:spMk id="59" creationId="{00000000-0000-0000-0000-000000000000}"/>
          </ac:spMkLst>
        </pc:spChg>
        <pc:spChg chg="mod">
          <ac:chgData name="Jade Maana" userId="a0cc512a-6866-4cfb-a978-aa867c581faa" providerId="ADAL" clId="{EC456209-DA95-419D-80F5-E60ED538555A}" dt="2020-02-04T12:17:33.860" v="80" actId="1076"/>
          <ac:spMkLst>
            <pc:docMk/>
            <pc:sldMk cId="2150829405" sldId="273"/>
            <ac:spMk id="60" creationId="{00000000-0000-0000-0000-000000000000}"/>
          </ac:spMkLst>
        </pc:spChg>
        <pc:spChg chg="mod">
          <ac:chgData name="Jade Maana" userId="a0cc512a-6866-4cfb-a978-aa867c581faa" providerId="ADAL" clId="{EC456209-DA95-419D-80F5-E60ED538555A}" dt="2020-02-04T12:17:31.932" v="79" actId="1076"/>
          <ac:spMkLst>
            <pc:docMk/>
            <pc:sldMk cId="2150829405" sldId="273"/>
            <ac:spMk id="61" creationId="{00000000-0000-0000-0000-000000000000}"/>
          </ac:spMkLst>
        </pc:spChg>
        <pc:spChg chg="mod">
          <ac:chgData name="Jade Maana" userId="a0cc512a-6866-4cfb-a978-aa867c581faa" providerId="ADAL" clId="{EC456209-DA95-419D-80F5-E60ED538555A}" dt="2020-02-04T12:11:52.187" v="21" actId="1076"/>
          <ac:spMkLst>
            <pc:docMk/>
            <pc:sldMk cId="2150829405" sldId="273"/>
            <ac:spMk id="62" creationId="{00000000-0000-0000-0000-000000000000}"/>
          </ac:spMkLst>
        </pc:spChg>
        <pc:spChg chg="mod">
          <ac:chgData name="Jade Maana" userId="a0cc512a-6866-4cfb-a978-aa867c581faa" providerId="ADAL" clId="{EC456209-DA95-419D-80F5-E60ED538555A}" dt="2020-02-04T12:17:44.715" v="85" actId="1076"/>
          <ac:spMkLst>
            <pc:docMk/>
            <pc:sldMk cId="2150829405" sldId="273"/>
            <ac:spMk id="63" creationId="{00000000-0000-0000-0000-000000000000}"/>
          </ac:spMkLst>
        </pc:spChg>
        <pc:spChg chg="mod">
          <ac:chgData name="Jade Maana" userId="a0cc512a-6866-4cfb-a978-aa867c581faa" providerId="ADAL" clId="{EC456209-DA95-419D-80F5-E60ED538555A}" dt="2020-02-04T12:17:46.908" v="86" actId="1076"/>
          <ac:spMkLst>
            <pc:docMk/>
            <pc:sldMk cId="2150829405" sldId="273"/>
            <ac:spMk id="64" creationId="{00000000-0000-0000-0000-000000000000}"/>
          </ac:spMkLst>
        </pc:spChg>
        <pc:graphicFrameChg chg="mod modGraphic">
          <ac:chgData name="Jade Maana" userId="a0cc512a-6866-4cfb-a978-aa867c581faa" providerId="ADAL" clId="{EC456209-DA95-419D-80F5-E60ED538555A}" dt="2020-02-04T12:17:26.122" v="78" actId="20577"/>
          <ac:graphicFrameMkLst>
            <pc:docMk/>
            <pc:sldMk cId="2150829405" sldId="273"/>
            <ac:graphicFrameMk id="6" creationId="{00000000-0000-0000-0000-000000000000}"/>
          </ac:graphicFrameMkLst>
        </pc:graphicFrameChg>
      </pc:sldChg>
      <pc:sldChg chg="modSp">
        <pc:chgData name="Jade Maana" userId="a0cc512a-6866-4cfb-a978-aa867c581faa" providerId="ADAL" clId="{EC456209-DA95-419D-80F5-E60ED538555A}" dt="2020-02-04T12:15:34.241" v="59" actId="1076"/>
        <pc:sldMkLst>
          <pc:docMk/>
          <pc:sldMk cId="3793516215" sldId="275"/>
        </pc:sldMkLst>
        <pc:spChg chg="mod">
          <ac:chgData name="Jade Maana" userId="a0cc512a-6866-4cfb-a978-aa867c581faa" providerId="ADAL" clId="{EC456209-DA95-419D-80F5-E60ED538555A}" dt="2020-02-04T12:15:34.241" v="59" actId="1076"/>
          <ac:spMkLst>
            <pc:docMk/>
            <pc:sldMk cId="3793516215" sldId="275"/>
            <ac:spMk id="4" creationId="{00000000-0000-0000-0000-000000000000}"/>
          </ac:spMkLst>
        </pc:spChg>
        <pc:graphicFrameChg chg="mod modGraphic">
          <ac:chgData name="Jade Maana" userId="a0cc512a-6866-4cfb-a978-aa867c581faa" providerId="ADAL" clId="{EC456209-DA95-419D-80F5-E60ED538555A}" dt="2020-02-04T12:15:27.051" v="58" actId="3064"/>
          <ac:graphicFrameMkLst>
            <pc:docMk/>
            <pc:sldMk cId="3793516215" sldId="275"/>
            <ac:graphicFrameMk id="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C2499-B0AC-4000-ADF6-94CAF3E62830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32084-4229-4BB5-BBCD-41D0CCBC1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0B3FE56-34E7-44F0-8935-B5062B6A4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7445DDB2-0ED5-4203-B9E2-43DA295E2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F308400-7A23-4541-A7CF-00D39BFB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DAB-2D15-488E-94B5-C36E9410A7F5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8ABD86A-68E4-4F14-B2C6-6758C5A5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3971E25-2CE6-40C8-A8F2-F2E3D73A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576-C6ED-42BD-9EF4-6C0708D60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22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E0BE0B7-1B98-4243-A8BC-C460B4B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241F8CA2-D6C4-4AAF-A66C-64466C7EB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DEF8F17-EAAF-4CE0-9EA7-3BE573C5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DAB-2D15-488E-94B5-C36E9410A7F5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49A4762-048B-4483-8B6F-A8D6713A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8C4CB24-4118-433B-943A-F065437C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576-C6ED-42BD-9EF4-6C0708D60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00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4F8358EE-3185-4889-A676-C6F101AF5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5008002B-AA45-49CD-9A67-6989917EF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2CA3DA7-F492-477B-80F3-F3EA4CE1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DAB-2D15-488E-94B5-C36E9410A7F5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93BBB36-87C7-4330-A021-3097D088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98CC6E3-E447-43B2-9B61-627A1AD9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576-C6ED-42BD-9EF4-6C0708D60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29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B4CEA31-B8D7-4BCA-8799-D94451E8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9790E79-CA37-40F5-A6FD-DE071C9B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C43AB00-FC38-4ACF-9AC0-E05823EA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DAB-2D15-488E-94B5-C36E9410A7F5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D5522DA-6D1A-4A65-9A99-A76B1169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47BD53C-ADDD-45ED-8212-62B8B35D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576-C6ED-42BD-9EF4-6C0708D60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95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B533570-555D-4D11-A5AA-75BEE7AE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060225F-7840-4489-81B3-5D9BC2FC2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2F817F5-43F0-4E46-A6F5-B8C02DD5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DAB-2D15-488E-94B5-C36E9410A7F5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3C5E94D-028D-4408-ADD0-625B2B84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3FA23ED-9E19-422E-B65D-31FB2FF9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576-C6ED-42BD-9EF4-6C0708D60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9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9AB65BC-F329-4666-9FE5-2188DB75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D748380-6B79-4B85-B064-68BAD4669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252EBB1D-1DC2-45B0-8BCB-34B182038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EF57A521-BCF0-4B6C-B50B-FE8D6FAC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DAB-2D15-488E-94B5-C36E9410A7F5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38CA5B94-A254-488D-A458-1E27C672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41C35CFB-66F4-4492-B52B-35E80C23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576-C6ED-42BD-9EF4-6C0708D60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31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B9816D-5E66-4CED-8C7A-FC6CF119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CE3AB89-368F-4DD1-A442-7C14032EF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CC83EE07-FB72-4FA9-9253-9763FFF6F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E4E71491-F2C8-4EE3-9A27-65318B7ED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E913A570-10ED-4368-8F90-6D6195D1C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7DE2B74E-868B-43CA-80AE-A3588EF2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DAB-2D15-488E-94B5-C36E9410A7F5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840B2C55-C038-4C19-AA75-D6213C5D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6EB516EB-CDC1-4B26-97DD-60C3E566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576-C6ED-42BD-9EF4-6C0708D60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40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A63F13C-2D60-4B02-BE28-7A67EC81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DFC8ADB9-C3F7-47D7-8F24-C013A3ED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DAB-2D15-488E-94B5-C36E9410A7F5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C73A75B0-5937-49F9-A58C-B7B2E539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C4E447E7-8510-41F3-97D1-9985D92A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576-C6ED-42BD-9EF4-6C0708D60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00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4DD0EA99-5648-4C67-BDF0-DDC1A729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DAB-2D15-488E-94B5-C36E9410A7F5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58E574FF-8C9F-459E-952E-9BBED479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71C4BAE7-1CF9-40E8-B79C-E578B60D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576-C6ED-42BD-9EF4-6C0708D60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15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B7160E4-D938-473E-8462-FE852ADF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D432544-7B07-4224-9F7F-985C922C7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03D12C89-38AA-4B51-97CC-2A75C617E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6D0DF8DE-ED86-4C10-9710-C4417968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DAB-2D15-488E-94B5-C36E9410A7F5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702162D9-F4FF-48F5-8AEA-4AAA9B37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B1A407B3-5B64-4D26-BD15-171788EE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576-C6ED-42BD-9EF4-6C0708D60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24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932146F-EA95-481F-A645-7C043D44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D5CB50C8-3ADB-4EAD-A154-D79BE3B19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5B82AF1D-6E30-4ABC-9304-54C468BCA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D0AE4508-F4EB-452A-8B31-FF7D3BEE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DAB-2D15-488E-94B5-C36E9410A7F5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C7410E8-768D-4CC3-8956-B53A53AE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E7AC5CC-5033-4B79-8949-9C6B3C9E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576-C6ED-42BD-9EF4-6C0708D60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2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FCA53807-10C8-4AEB-A13E-2127F729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45162BA-9AC5-44D8-83A9-417071D17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427D960-889F-4988-B9EE-F695BEB29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4CDAB-2D15-488E-94B5-C36E9410A7F5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798D551-30FB-4CB5-ADD2-F6A93E933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5A52529-549F-4177-9293-CE3328358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83576-C6ED-42BD-9EF4-6C0708D60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85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44036" y="-701780"/>
            <a:ext cx="1368972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cagv:Agent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7234" y="822626"/>
            <a:ext cx="2266122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cagv:Organization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01286" y="822625"/>
            <a:ext cx="2266122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cagv:Person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41373" y="2251432"/>
            <a:ext cx="2266122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epo:System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6562720" y="-8949"/>
            <a:ext cx="337931" cy="27167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Elbow Connector 9"/>
          <p:cNvCxnSpPr>
            <a:stCxn id="8" idx="3"/>
            <a:endCxn id="5" idx="0"/>
          </p:cNvCxnSpPr>
          <p:nvPr/>
        </p:nvCxnSpPr>
        <p:spPr>
          <a:xfrm rot="5400000">
            <a:off x="5151039" y="-758022"/>
            <a:ext cx="559905" cy="2601391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" idx="3"/>
            <a:endCxn id="6" idx="0"/>
          </p:cNvCxnSpPr>
          <p:nvPr/>
        </p:nvCxnSpPr>
        <p:spPr>
          <a:xfrm rot="16200000" flipH="1">
            <a:off x="6453064" y="541342"/>
            <a:ext cx="559904" cy="266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3"/>
            <a:endCxn id="7" idx="0"/>
          </p:cNvCxnSpPr>
          <p:nvPr/>
        </p:nvCxnSpPr>
        <p:spPr>
          <a:xfrm rot="16200000" flipH="1">
            <a:off x="7008705" y="-14298"/>
            <a:ext cx="1988711" cy="2542748"/>
          </a:xfrm>
          <a:prstGeom prst="bentConnector3">
            <a:avLst>
              <a:gd name="adj1" fmla="val 14238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97234" y="2251432"/>
            <a:ext cx="2266122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epo:Organization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06086" y="2243517"/>
            <a:ext cx="2266122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epo:NaturalPerson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6572449" y="1490575"/>
            <a:ext cx="337931" cy="27167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Elbow Connector 27"/>
          <p:cNvCxnSpPr>
            <a:stCxn id="27" idx="3"/>
            <a:endCxn id="26" idx="0"/>
          </p:cNvCxnSpPr>
          <p:nvPr/>
        </p:nvCxnSpPr>
        <p:spPr>
          <a:xfrm rot="5400000">
            <a:off x="6499645" y="2001747"/>
            <a:ext cx="481272" cy="226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3961329" y="1506769"/>
            <a:ext cx="337931" cy="27167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Elbow Connector 31"/>
          <p:cNvCxnSpPr>
            <a:endCxn id="21" idx="0"/>
          </p:cNvCxnSpPr>
          <p:nvPr/>
        </p:nvCxnSpPr>
        <p:spPr>
          <a:xfrm rot="5400000">
            <a:off x="3886836" y="2005705"/>
            <a:ext cx="489187" cy="2267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-1996978" y="814714"/>
            <a:ext cx="2266122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cagv:Role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212406" y="3690842"/>
            <a:ext cx="845052" cy="75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906586" y="3745111"/>
            <a:ext cx="1124764" cy="75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everis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897710" y="3664409"/>
            <a:ext cx="1646766" cy="75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NM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-3504809" y="2259038"/>
            <a:ext cx="2060111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cagv:ContactPoint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226497" y="2253562"/>
            <a:ext cx="1279167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epo:Buyer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6562" y="2253562"/>
            <a:ext cx="2492734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epo:EconomicOperator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-8013429" y="2251431"/>
            <a:ext cx="2294830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epo:ServiceProvider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34" idx="0"/>
            <a:endCxn id="21" idx="2"/>
          </p:cNvCxnSpPr>
          <p:nvPr/>
        </p:nvCxnSpPr>
        <p:spPr>
          <a:xfrm flipH="1" flipV="1">
            <a:off x="4130295" y="2927293"/>
            <a:ext cx="504637" cy="76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998235" y="3234643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&lt;&lt;</a:t>
            </a:r>
            <a:r>
              <a:rPr lang="es-ES" sz="1100" dirty="0" err="1" smtClean="0"/>
              <a:t>instanceOf</a:t>
            </a:r>
            <a:r>
              <a:rPr lang="es-ES" sz="1100" dirty="0" smtClean="0"/>
              <a:t>&gt;&gt;</a:t>
            </a:r>
            <a:endParaRPr lang="en-GB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4130293" y="1855570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&lt;&lt;</a:t>
            </a:r>
            <a:r>
              <a:rPr lang="es-ES" sz="1100" dirty="0" err="1" smtClean="0"/>
              <a:t>extends</a:t>
            </a:r>
            <a:r>
              <a:rPr lang="es-ES" sz="1100" dirty="0" smtClean="0"/>
              <a:t>&gt;&gt;</a:t>
            </a:r>
            <a:endParaRPr lang="en-GB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6721093" y="1855570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&lt;&lt;</a:t>
            </a:r>
            <a:r>
              <a:rPr lang="es-ES" sz="1100" dirty="0" err="1" smtClean="0"/>
              <a:t>extends</a:t>
            </a:r>
            <a:r>
              <a:rPr lang="es-ES" sz="1100" dirty="0" smtClean="0"/>
              <a:t>&gt;&gt;</a:t>
            </a:r>
            <a:endParaRPr lang="en-GB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9322053" y="1855570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&lt;&lt;</a:t>
            </a:r>
            <a:r>
              <a:rPr lang="es-ES" sz="1100" dirty="0" err="1" smtClean="0"/>
              <a:t>extends</a:t>
            </a:r>
            <a:r>
              <a:rPr lang="es-ES" sz="1100" dirty="0" smtClean="0"/>
              <a:t>&gt;&gt;</a:t>
            </a:r>
            <a:endParaRPr lang="en-GB" sz="1100" dirty="0"/>
          </a:p>
        </p:txBody>
      </p:sp>
      <p:cxnSp>
        <p:nvCxnSpPr>
          <p:cNvPr id="67" name="Straight Arrow Connector 66"/>
          <p:cNvCxnSpPr>
            <a:stCxn id="38" idx="0"/>
            <a:endCxn id="26" idx="2"/>
          </p:cNvCxnSpPr>
          <p:nvPr/>
        </p:nvCxnSpPr>
        <p:spPr>
          <a:xfrm flipV="1">
            <a:off x="6721093" y="2919378"/>
            <a:ext cx="18054" cy="74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728522" y="3253310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&lt;&lt;</a:t>
            </a:r>
            <a:r>
              <a:rPr lang="es-ES" sz="1100" dirty="0" err="1" smtClean="0"/>
              <a:t>instanceOf</a:t>
            </a:r>
            <a:r>
              <a:rPr lang="es-ES" sz="1100" dirty="0" smtClean="0"/>
              <a:t>&gt;&gt;</a:t>
            </a:r>
            <a:endParaRPr lang="en-GB" sz="1100" dirty="0"/>
          </a:p>
        </p:txBody>
      </p:sp>
      <p:cxnSp>
        <p:nvCxnSpPr>
          <p:cNvPr id="72" name="Straight Arrow Connector 71"/>
          <p:cNvCxnSpPr>
            <a:stCxn id="35" idx="0"/>
            <a:endCxn id="21" idx="2"/>
          </p:cNvCxnSpPr>
          <p:nvPr/>
        </p:nvCxnSpPr>
        <p:spPr>
          <a:xfrm flipV="1">
            <a:off x="3468968" y="2927293"/>
            <a:ext cx="661327" cy="81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45899" y="326107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&lt;&lt;</a:t>
            </a:r>
            <a:r>
              <a:rPr lang="es-ES" sz="1100" dirty="0" err="1" smtClean="0"/>
              <a:t>instanceOf</a:t>
            </a:r>
            <a:r>
              <a:rPr lang="es-ES" sz="1100" dirty="0" smtClean="0"/>
              <a:t>&gt;&gt;</a:t>
            </a:r>
            <a:endParaRPr lang="en-GB" sz="1100" dirty="0"/>
          </a:p>
        </p:txBody>
      </p:sp>
      <p:sp>
        <p:nvSpPr>
          <p:cNvPr id="76" name="Rectangle 75"/>
          <p:cNvSpPr/>
          <p:nvPr/>
        </p:nvSpPr>
        <p:spPr>
          <a:xfrm>
            <a:off x="-5449407" y="2259038"/>
            <a:ext cx="1702571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epo:CivilServant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5" name="Elbow Connector 84"/>
          <p:cNvCxnSpPr>
            <a:stCxn id="114" idx="0"/>
            <a:endCxn id="45" idx="2"/>
          </p:cNvCxnSpPr>
          <p:nvPr/>
        </p:nvCxnSpPr>
        <p:spPr>
          <a:xfrm rot="16200000" flipV="1">
            <a:off x="646506" y="3785846"/>
            <a:ext cx="2732548" cy="1019702"/>
          </a:xfrm>
          <a:prstGeom prst="bentConnector3">
            <a:avLst>
              <a:gd name="adj1" fmla="val 19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38" idx="4"/>
            <a:endCxn id="76" idx="2"/>
          </p:cNvCxnSpPr>
          <p:nvPr/>
        </p:nvCxnSpPr>
        <p:spPr>
          <a:xfrm rot="5400000" flipH="1">
            <a:off x="318731" y="-1981953"/>
            <a:ext cx="1485510" cy="11319214"/>
          </a:xfrm>
          <a:prstGeom prst="bentConnector3">
            <a:avLst>
              <a:gd name="adj1" fmla="val -257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8450884" y="3618210"/>
            <a:ext cx="1646766" cy="75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Dankö</a:t>
            </a:r>
            <a:r>
              <a:rPr lang="es-ES" dirty="0" smtClean="0">
                <a:solidFill>
                  <a:schemeClr val="tx1"/>
                </a:solidFill>
              </a:rPr>
              <a:t>-QS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88" idx="0"/>
            <a:endCxn id="7" idx="2"/>
          </p:cNvCxnSpPr>
          <p:nvPr/>
        </p:nvCxnSpPr>
        <p:spPr>
          <a:xfrm flipV="1">
            <a:off x="9274267" y="2927293"/>
            <a:ext cx="167" cy="69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-1335444" y="5709782"/>
            <a:ext cx="1497060" cy="6872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BUYER_1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2" name="Elbow Connector 111"/>
          <p:cNvCxnSpPr>
            <a:stCxn id="110" idx="0"/>
            <a:endCxn id="44" idx="2"/>
          </p:cNvCxnSpPr>
          <p:nvPr/>
        </p:nvCxnSpPr>
        <p:spPr>
          <a:xfrm rot="5400000" flipH="1" flipV="1">
            <a:off x="-1977093" y="4319603"/>
            <a:ext cx="278035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1960249" y="5661971"/>
            <a:ext cx="1124764" cy="782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EO_2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-7856889" y="5675418"/>
            <a:ext cx="1992587" cy="75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SP1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2" name="Elbow Connector 151"/>
          <p:cNvCxnSpPr>
            <a:stCxn id="33" idx="0"/>
            <a:endCxn id="4" idx="1"/>
          </p:cNvCxnSpPr>
          <p:nvPr/>
        </p:nvCxnSpPr>
        <p:spPr>
          <a:xfrm rot="5400000" flipH="1" flipV="1">
            <a:off x="2000778" y="-3228543"/>
            <a:ext cx="1178563" cy="69079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135453" y="-681644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rolePlayedBy</a:t>
            </a:r>
            <a:endParaRPr lang="en-GB" sz="1100" dirty="0"/>
          </a:p>
        </p:txBody>
      </p:sp>
      <p:sp>
        <p:nvSpPr>
          <p:cNvPr id="154" name="Isosceles Triangle 153"/>
          <p:cNvSpPr/>
          <p:nvPr/>
        </p:nvSpPr>
        <p:spPr>
          <a:xfrm>
            <a:off x="-1036215" y="1506769"/>
            <a:ext cx="337931" cy="27167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5" name="Elbow Connector 154"/>
          <p:cNvCxnSpPr>
            <a:stCxn id="154" idx="3"/>
            <a:endCxn id="39" idx="0"/>
          </p:cNvCxnSpPr>
          <p:nvPr/>
        </p:nvCxnSpPr>
        <p:spPr>
          <a:xfrm rot="5400000">
            <a:off x="-1911300" y="1214986"/>
            <a:ext cx="480599" cy="160750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353934" y="5709782"/>
            <a:ext cx="1497060" cy="6872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EO_1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71" name="Elbow Connector 170"/>
          <p:cNvCxnSpPr>
            <a:stCxn id="76" idx="3"/>
            <a:endCxn id="39" idx="2"/>
          </p:cNvCxnSpPr>
          <p:nvPr/>
        </p:nvCxnSpPr>
        <p:spPr>
          <a:xfrm>
            <a:off x="-3746836" y="2596969"/>
            <a:ext cx="1272083" cy="337930"/>
          </a:xfrm>
          <a:prstGeom prst="bentConnector4">
            <a:avLst>
              <a:gd name="adj1" fmla="val 9513"/>
              <a:gd name="adj2" fmla="val 167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-3241859" y="314194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roleOf</a:t>
            </a:r>
            <a:endParaRPr lang="en-GB" sz="1100" dirty="0"/>
          </a:p>
        </p:txBody>
      </p:sp>
      <p:sp>
        <p:nvSpPr>
          <p:cNvPr id="177" name="TextBox 176"/>
          <p:cNvSpPr txBox="1"/>
          <p:nvPr/>
        </p:nvSpPr>
        <p:spPr>
          <a:xfrm>
            <a:off x="-1784799" y="278368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playsRoleOf</a:t>
            </a:r>
            <a:endParaRPr lang="en-GB" sz="1100" dirty="0"/>
          </a:p>
        </p:txBody>
      </p:sp>
      <p:sp>
        <p:nvSpPr>
          <p:cNvPr id="181" name="TextBox 180"/>
          <p:cNvSpPr txBox="1"/>
          <p:nvPr/>
        </p:nvSpPr>
        <p:spPr>
          <a:xfrm>
            <a:off x="-5052731" y="324280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playsRoleOf</a:t>
            </a:r>
            <a:endParaRPr lang="en-GB" sz="1100" dirty="0"/>
          </a:p>
        </p:txBody>
      </p:sp>
      <p:cxnSp>
        <p:nvCxnSpPr>
          <p:cNvPr id="184" name="Elbow Connector 183"/>
          <p:cNvCxnSpPr>
            <a:stCxn id="160" idx="0"/>
            <a:endCxn id="45" idx="2"/>
          </p:cNvCxnSpPr>
          <p:nvPr/>
        </p:nvCxnSpPr>
        <p:spPr>
          <a:xfrm rot="5400000" flipH="1" flipV="1">
            <a:off x="-87483" y="4119371"/>
            <a:ext cx="2780359" cy="400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-1141837" y="3735517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&lt;&lt;</a:t>
            </a:r>
            <a:r>
              <a:rPr lang="es-ES" sz="1100" dirty="0" err="1" smtClean="0"/>
              <a:t>instanceOf</a:t>
            </a:r>
            <a:r>
              <a:rPr lang="es-ES" sz="1100" dirty="0" smtClean="0"/>
              <a:t>&gt;&gt;</a:t>
            </a:r>
            <a:endParaRPr lang="en-GB" sz="1100" dirty="0"/>
          </a:p>
        </p:txBody>
      </p:sp>
      <p:cxnSp>
        <p:nvCxnSpPr>
          <p:cNvPr id="195" name="Elbow Connector 194"/>
          <p:cNvCxnSpPr>
            <a:stCxn id="34" idx="5"/>
            <a:endCxn id="110" idx="4"/>
          </p:cNvCxnSpPr>
          <p:nvPr/>
        </p:nvCxnSpPr>
        <p:spPr>
          <a:xfrm rot="5400000">
            <a:off x="1142932" y="2606283"/>
            <a:ext cx="2060927" cy="5520617"/>
          </a:xfrm>
          <a:prstGeom prst="bentConnector3">
            <a:avLst>
              <a:gd name="adj1" fmla="val 143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-996873" y="6722805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playsRoleOf</a:t>
            </a:r>
            <a:endParaRPr lang="en-GB" sz="1100" dirty="0"/>
          </a:p>
        </p:txBody>
      </p:sp>
      <p:cxnSp>
        <p:nvCxnSpPr>
          <p:cNvPr id="198" name="Elbow Connector 197"/>
          <p:cNvCxnSpPr>
            <a:stCxn id="34" idx="4"/>
            <a:endCxn id="160" idx="4"/>
          </p:cNvCxnSpPr>
          <p:nvPr/>
        </p:nvCxnSpPr>
        <p:spPr>
          <a:xfrm rot="5400000">
            <a:off x="1893592" y="3655714"/>
            <a:ext cx="1950213" cy="3532468"/>
          </a:xfrm>
          <a:prstGeom prst="bentConnector3">
            <a:avLst>
              <a:gd name="adj1" fmla="val 122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701961" y="6476661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playsRoleOf</a:t>
            </a:r>
            <a:endParaRPr lang="en-GB" sz="1100" dirty="0"/>
          </a:p>
        </p:txBody>
      </p:sp>
      <p:cxnSp>
        <p:nvCxnSpPr>
          <p:cNvPr id="211" name="Elbow Connector 210"/>
          <p:cNvCxnSpPr>
            <a:stCxn id="35" idx="4"/>
            <a:endCxn id="114" idx="6"/>
          </p:cNvCxnSpPr>
          <p:nvPr/>
        </p:nvCxnSpPr>
        <p:spPr>
          <a:xfrm rot="5400000">
            <a:off x="2500838" y="5085287"/>
            <a:ext cx="1552307" cy="383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3097875" y="5410395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playsRoleOf</a:t>
            </a:r>
            <a:endParaRPr lang="en-GB" sz="1100" dirty="0"/>
          </a:p>
        </p:txBody>
      </p:sp>
      <p:cxnSp>
        <p:nvCxnSpPr>
          <p:cNvPr id="215" name="Elbow Connector 214"/>
          <p:cNvCxnSpPr>
            <a:stCxn id="154" idx="3"/>
            <a:endCxn id="76" idx="0"/>
          </p:cNvCxnSpPr>
          <p:nvPr/>
        </p:nvCxnSpPr>
        <p:spPr>
          <a:xfrm rot="5400000">
            <a:off x="-2972984" y="153302"/>
            <a:ext cx="480599" cy="3730872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154" idx="3"/>
            <a:endCxn id="45" idx="0"/>
          </p:cNvCxnSpPr>
          <p:nvPr/>
        </p:nvCxnSpPr>
        <p:spPr>
          <a:xfrm rot="16200000" flipH="1">
            <a:off x="80279" y="830911"/>
            <a:ext cx="475123" cy="237017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154" idx="3"/>
            <a:endCxn id="46" idx="0"/>
          </p:cNvCxnSpPr>
          <p:nvPr/>
        </p:nvCxnSpPr>
        <p:spPr>
          <a:xfrm rot="5400000">
            <a:off x="-4103127" y="-984447"/>
            <a:ext cx="472992" cy="599876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116" idx="0"/>
            <a:endCxn id="46" idx="2"/>
          </p:cNvCxnSpPr>
          <p:nvPr/>
        </p:nvCxnSpPr>
        <p:spPr>
          <a:xfrm rot="16200000" flipV="1">
            <a:off x="-8237367" y="4298645"/>
            <a:ext cx="2748126" cy="5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-7389392" y="3715040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&lt;&lt;</a:t>
            </a:r>
            <a:r>
              <a:rPr lang="es-ES" sz="1100" dirty="0" err="1" smtClean="0"/>
              <a:t>instanceOf</a:t>
            </a:r>
            <a:r>
              <a:rPr lang="es-ES" sz="1100" dirty="0" smtClean="0"/>
              <a:t>&gt;&gt;</a:t>
            </a:r>
            <a:endParaRPr lang="en-GB" sz="1100" dirty="0"/>
          </a:p>
        </p:txBody>
      </p:sp>
      <p:cxnSp>
        <p:nvCxnSpPr>
          <p:cNvPr id="231" name="Elbow Connector 230"/>
          <p:cNvCxnSpPr>
            <a:stCxn id="88" idx="4"/>
            <a:endCxn id="116" idx="4"/>
          </p:cNvCxnSpPr>
          <p:nvPr/>
        </p:nvCxnSpPr>
        <p:spPr>
          <a:xfrm rot="5400000">
            <a:off x="178232" y="-2664617"/>
            <a:ext cx="2057208" cy="16134862"/>
          </a:xfrm>
          <a:prstGeom prst="bentConnector3">
            <a:avLst>
              <a:gd name="adj1" fmla="val 2140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88" idx="6"/>
            <a:endCxn id="4" idx="3"/>
          </p:cNvCxnSpPr>
          <p:nvPr/>
        </p:nvCxnSpPr>
        <p:spPr>
          <a:xfrm flipH="1" flipV="1">
            <a:off x="7413008" y="-363849"/>
            <a:ext cx="2684642" cy="4360059"/>
          </a:xfrm>
          <a:prstGeom prst="bentConnector3">
            <a:avLst>
              <a:gd name="adj1" fmla="val -8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7519219" y="-692179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belongsTo</a:t>
            </a:r>
            <a:endParaRPr lang="en-GB" sz="1100" dirty="0"/>
          </a:p>
        </p:txBody>
      </p:sp>
      <p:sp>
        <p:nvSpPr>
          <p:cNvPr id="243" name="TextBox 242"/>
          <p:cNvSpPr txBox="1"/>
          <p:nvPr/>
        </p:nvSpPr>
        <p:spPr>
          <a:xfrm>
            <a:off x="946138" y="368456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&lt;&lt;</a:t>
            </a:r>
            <a:r>
              <a:rPr lang="es-ES" sz="1100" dirty="0" err="1" smtClean="0"/>
              <a:t>instanceOf</a:t>
            </a:r>
            <a:r>
              <a:rPr lang="es-ES" sz="1100" dirty="0" smtClean="0"/>
              <a:t>&gt;&gt;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1631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50247" y="-701374"/>
            <a:ext cx="1162879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epo:Agent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7234" y="822626"/>
            <a:ext cx="2266122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cagv:Organization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01286" y="822625"/>
            <a:ext cx="2266122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cagv:Person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41373" y="2251432"/>
            <a:ext cx="2266122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epo:System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6562720" y="-8949"/>
            <a:ext cx="337931" cy="27167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Elbow Connector 8"/>
          <p:cNvCxnSpPr>
            <a:stCxn id="8" idx="3"/>
            <a:endCxn id="5" idx="0"/>
          </p:cNvCxnSpPr>
          <p:nvPr/>
        </p:nvCxnSpPr>
        <p:spPr>
          <a:xfrm rot="5400000">
            <a:off x="5151039" y="-758022"/>
            <a:ext cx="559905" cy="2601391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3"/>
            <a:endCxn id="6" idx="0"/>
          </p:cNvCxnSpPr>
          <p:nvPr/>
        </p:nvCxnSpPr>
        <p:spPr>
          <a:xfrm rot="16200000" flipH="1">
            <a:off x="6453064" y="541342"/>
            <a:ext cx="559904" cy="266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" idx="3"/>
            <a:endCxn id="7" idx="0"/>
          </p:cNvCxnSpPr>
          <p:nvPr/>
        </p:nvCxnSpPr>
        <p:spPr>
          <a:xfrm rot="16200000" flipH="1">
            <a:off x="7008705" y="-14298"/>
            <a:ext cx="1988711" cy="2542748"/>
          </a:xfrm>
          <a:prstGeom prst="bentConnector3">
            <a:avLst>
              <a:gd name="adj1" fmla="val 14238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97234" y="2251432"/>
            <a:ext cx="2266122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epo:Organization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06086" y="2243517"/>
            <a:ext cx="2266122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epo:NaturalPerson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6572449" y="1490575"/>
            <a:ext cx="337931" cy="27167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Elbow Connector 14"/>
          <p:cNvCxnSpPr>
            <a:stCxn id="14" idx="3"/>
            <a:endCxn id="13" idx="0"/>
          </p:cNvCxnSpPr>
          <p:nvPr/>
        </p:nvCxnSpPr>
        <p:spPr>
          <a:xfrm rot="5400000">
            <a:off x="6499645" y="2001747"/>
            <a:ext cx="481272" cy="226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>
            <a:off x="3961329" y="1506769"/>
            <a:ext cx="337931" cy="27167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Elbow Connector 16"/>
          <p:cNvCxnSpPr>
            <a:endCxn id="12" idx="0"/>
          </p:cNvCxnSpPr>
          <p:nvPr/>
        </p:nvCxnSpPr>
        <p:spPr>
          <a:xfrm rot="5400000">
            <a:off x="3886836" y="2005705"/>
            <a:ext cx="489187" cy="2267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-1996978" y="814714"/>
            <a:ext cx="2266122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cagv:Role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12406" y="3690842"/>
            <a:ext cx="845052" cy="75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06586" y="3745111"/>
            <a:ext cx="1124764" cy="75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everis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97710" y="3664409"/>
            <a:ext cx="1646766" cy="75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NM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504809" y="2259038"/>
            <a:ext cx="2060111" cy="975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cagv:ContactPoint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226497" y="2253562"/>
            <a:ext cx="1279167" cy="981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epo:Buyer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6562" y="2253562"/>
            <a:ext cx="2492734" cy="981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epo:EconomicOperator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8013429" y="2251431"/>
            <a:ext cx="2294830" cy="1009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epo:ServiceProvider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9" idx="0"/>
            <a:endCxn id="12" idx="2"/>
          </p:cNvCxnSpPr>
          <p:nvPr/>
        </p:nvCxnSpPr>
        <p:spPr>
          <a:xfrm flipH="1" flipV="1">
            <a:off x="4130295" y="2927293"/>
            <a:ext cx="504637" cy="76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98235" y="3234643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&lt;&lt;</a:t>
            </a:r>
            <a:r>
              <a:rPr lang="es-ES" sz="1100" dirty="0" err="1" smtClean="0"/>
              <a:t>instanceOf</a:t>
            </a:r>
            <a:r>
              <a:rPr lang="es-ES" sz="1100" dirty="0" smtClean="0"/>
              <a:t>&gt;&gt;</a:t>
            </a:r>
            <a:endParaRPr lang="en-GB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130293" y="1855570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&lt;&lt;</a:t>
            </a:r>
            <a:r>
              <a:rPr lang="es-ES" sz="1100" dirty="0" err="1" smtClean="0"/>
              <a:t>extends</a:t>
            </a:r>
            <a:r>
              <a:rPr lang="es-ES" sz="1100" dirty="0" smtClean="0"/>
              <a:t>&gt;&gt;</a:t>
            </a:r>
            <a:endParaRPr lang="en-GB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6721093" y="1855570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&lt;&lt;</a:t>
            </a:r>
            <a:r>
              <a:rPr lang="es-ES" sz="1100" dirty="0" err="1" smtClean="0"/>
              <a:t>extends</a:t>
            </a:r>
            <a:r>
              <a:rPr lang="es-ES" sz="1100" dirty="0" smtClean="0"/>
              <a:t>&gt;&gt;</a:t>
            </a:r>
            <a:endParaRPr lang="en-GB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9322053" y="1855570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&lt;&lt;</a:t>
            </a:r>
            <a:r>
              <a:rPr lang="es-ES" sz="1100" dirty="0" err="1" smtClean="0"/>
              <a:t>extends</a:t>
            </a:r>
            <a:r>
              <a:rPr lang="es-ES" sz="1100" dirty="0" smtClean="0"/>
              <a:t>&gt;&gt;</a:t>
            </a:r>
            <a:endParaRPr lang="en-GB" sz="1100" dirty="0"/>
          </a:p>
        </p:txBody>
      </p:sp>
      <p:cxnSp>
        <p:nvCxnSpPr>
          <p:cNvPr id="31" name="Straight Arrow Connector 30"/>
          <p:cNvCxnSpPr>
            <a:stCxn id="21" idx="0"/>
            <a:endCxn id="13" idx="2"/>
          </p:cNvCxnSpPr>
          <p:nvPr/>
        </p:nvCxnSpPr>
        <p:spPr>
          <a:xfrm flipV="1">
            <a:off x="6721093" y="2919378"/>
            <a:ext cx="18054" cy="74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28522" y="3253310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&lt;&lt;</a:t>
            </a:r>
            <a:r>
              <a:rPr lang="es-ES" sz="1100" dirty="0" err="1" smtClean="0"/>
              <a:t>instanceOf</a:t>
            </a:r>
            <a:r>
              <a:rPr lang="es-ES" sz="1100" dirty="0" smtClean="0"/>
              <a:t>&gt;&gt;</a:t>
            </a:r>
            <a:endParaRPr lang="en-GB" sz="1100" dirty="0"/>
          </a:p>
        </p:txBody>
      </p:sp>
      <p:cxnSp>
        <p:nvCxnSpPr>
          <p:cNvPr id="33" name="Straight Arrow Connector 32"/>
          <p:cNvCxnSpPr>
            <a:stCxn id="20" idx="0"/>
            <a:endCxn id="12" idx="2"/>
          </p:cNvCxnSpPr>
          <p:nvPr/>
        </p:nvCxnSpPr>
        <p:spPr>
          <a:xfrm flipV="1">
            <a:off x="3468968" y="2927293"/>
            <a:ext cx="661327" cy="81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45899" y="326107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&lt;&lt;</a:t>
            </a:r>
            <a:r>
              <a:rPr lang="es-ES" sz="1100" dirty="0" err="1" smtClean="0"/>
              <a:t>instanceOf</a:t>
            </a:r>
            <a:r>
              <a:rPr lang="es-ES" sz="1100" dirty="0" smtClean="0"/>
              <a:t>&gt;&gt;</a:t>
            </a:r>
            <a:endParaRPr lang="en-GB" sz="1100" dirty="0"/>
          </a:p>
        </p:txBody>
      </p:sp>
      <p:sp>
        <p:nvSpPr>
          <p:cNvPr id="35" name="Rectangle 34"/>
          <p:cNvSpPr/>
          <p:nvPr/>
        </p:nvSpPr>
        <p:spPr>
          <a:xfrm>
            <a:off x="-5449407" y="2259038"/>
            <a:ext cx="1702571" cy="994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epo:CivilServant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450884" y="3618210"/>
            <a:ext cx="1646766" cy="75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Dankö</a:t>
            </a:r>
            <a:r>
              <a:rPr lang="es-ES" dirty="0" smtClean="0">
                <a:solidFill>
                  <a:schemeClr val="tx1"/>
                </a:solidFill>
              </a:rPr>
              <a:t>-QS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8" idx="0"/>
            <a:endCxn id="7" idx="2"/>
          </p:cNvCxnSpPr>
          <p:nvPr/>
        </p:nvCxnSpPr>
        <p:spPr>
          <a:xfrm flipV="1">
            <a:off x="9274267" y="2927293"/>
            <a:ext cx="167" cy="69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2054086" y="-3281446"/>
            <a:ext cx="1178157" cy="701416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35453" y="-681644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rolePlayedBy</a:t>
            </a:r>
            <a:endParaRPr lang="en-GB" sz="1100" dirty="0"/>
          </a:p>
        </p:txBody>
      </p:sp>
      <p:sp>
        <p:nvSpPr>
          <p:cNvPr id="47" name="Isosceles Triangle 46"/>
          <p:cNvSpPr/>
          <p:nvPr/>
        </p:nvSpPr>
        <p:spPr>
          <a:xfrm>
            <a:off x="-1036215" y="1506769"/>
            <a:ext cx="337931" cy="27167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Elbow Connector 47"/>
          <p:cNvCxnSpPr>
            <a:stCxn id="47" idx="3"/>
            <a:endCxn id="22" idx="0"/>
          </p:cNvCxnSpPr>
          <p:nvPr/>
        </p:nvCxnSpPr>
        <p:spPr>
          <a:xfrm rot="5400000">
            <a:off x="-1911300" y="1214986"/>
            <a:ext cx="480599" cy="160750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-3021699" y="345811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roleOf</a:t>
            </a:r>
            <a:endParaRPr lang="en-GB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-1306904" y="183399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playsRoleOf</a:t>
            </a:r>
            <a:endParaRPr lang="en-GB" sz="1100" dirty="0"/>
          </a:p>
        </p:txBody>
      </p:sp>
      <p:cxnSp>
        <p:nvCxnSpPr>
          <p:cNvPr id="62" name="Elbow Connector 61"/>
          <p:cNvCxnSpPr>
            <a:stCxn id="47" idx="3"/>
            <a:endCxn id="35" idx="0"/>
          </p:cNvCxnSpPr>
          <p:nvPr/>
        </p:nvCxnSpPr>
        <p:spPr>
          <a:xfrm rot="5400000">
            <a:off x="-2972984" y="153302"/>
            <a:ext cx="480599" cy="3730872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7" idx="3"/>
            <a:endCxn id="24" idx="0"/>
          </p:cNvCxnSpPr>
          <p:nvPr/>
        </p:nvCxnSpPr>
        <p:spPr>
          <a:xfrm rot="16200000" flipH="1">
            <a:off x="80279" y="830911"/>
            <a:ext cx="475123" cy="237017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7" idx="3"/>
            <a:endCxn id="25" idx="0"/>
          </p:cNvCxnSpPr>
          <p:nvPr/>
        </p:nvCxnSpPr>
        <p:spPr>
          <a:xfrm rot="5400000">
            <a:off x="-4103127" y="-984447"/>
            <a:ext cx="472992" cy="599876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38" idx="6"/>
            <a:endCxn id="4" idx="3"/>
          </p:cNvCxnSpPr>
          <p:nvPr/>
        </p:nvCxnSpPr>
        <p:spPr>
          <a:xfrm flipH="1" flipV="1">
            <a:off x="7313126" y="-363443"/>
            <a:ext cx="2784524" cy="4359653"/>
          </a:xfrm>
          <a:prstGeom prst="bentConnector3">
            <a:avLst>
              <a:gd name="adj1" fmla="val -41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9219" y="-692179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belongsTo</a:t>
            </a:r>
            <a:endParaRPr lang="en-GB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-7333978" y="223594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&lt;&lt;</a:t>
            </a:r>
            <a:r>
              <a:rPr lang="es-ES" sz="1100" dirty="0" err="1" smtClean="0"/>
              <a:t>metaclass</a:t>
            </a:r>
            <a:r>
              <a:rPr lang="es-ES" sz="1100" dirty="0" smtClean="0"/>
              <a:t>&gt;&gt;</a:t>
            </a:r>
            <a:endParaRPr lang="en-GB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-1363345" y="82673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&lt;&lt;</a:t>
            </a:r>
            <a:r>
              <a:rPr lang="es-ES" sz="1100" dirty="0" err="1" smtClean="0"/>
              <a:t>metaclass</a:t>
            </a:r>
            <a:r>
              <a:rPr lang="es-ES" sz="1100" dirty="0" smtClean="0"/>
              <a:t>&gt;&gt;</a:t>
            </a:r>
            <a:endParaRPr lang="en-GB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-5073876" y="223594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&lt;&lt;</a:t>
            </a:r>
            <a:r>
              <a:rPr lang="es-ES" sz="1100" dirty="0" err="1" smtClean="0"/>
              <a:t>metaclass</a:t>
            </a:r>
            <a:r>
              <a:rPr lang="es-ES" sz="1100" dirty="0" smtClean="0"/>
              <a:t>&gt;&gt;</a:t>
            </a:r>
            <a:endParaRPr lang="en-GB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-2970854" y="226448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&lt;&lt;</a:t>
            </a:r>
            <a:r>
              <a:rPr lang="es-ES" sz="1100" dirty="0" err="1" smtClean="0"/>
              <a:t>metaclass</a:t>
            </a:r>
            <a:r>
              <a:rPr lang="es-ES" sz="1100" dirty="0" smtClean="0"/>
              <a:t>&gt;&gt;</a:t>
            </a:r>
            <a:endParaRPr lang="en-GB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-1060333" y="226448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&lt;&lt;</a:t>
            </a:r>
            <a:r>
              <a:rPr lang="es-ES" sz="1100" dirty="0" err="1" smtClean="0"/>
              <a:t>metaclass</a:t>
            </a:r>
            <a:r>
              <a:rPr lang="es-ES" sz="1100" dirty="0" smtClean="0"/>
              <a:t>&gt;&gt;</a:t>
            </a:r>
            <a:endParaRPr lang="en-GB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918144" y="226757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&lt;&lt;</a:t>
            </a:r>
            <a:r>
              <a:rPr lang="es-ES" sz="1100" dirty="0" err="1" smtClean="0"/>
              <a:t>metaclass</a:t>
            </a:r>
            <a:r>
              <a:rPr lang="es-ES" sz="1100" dirty="0" smtClean="0"/>
              <a:t>&gt;&gt;</a:t>
            </a:r>
            <a:endParaRPr lang="en-GB" sz="1100" dirty="0"/>
          </a:p>
        </p:txBody>
      </p:sp>
      <p:cxnSp>
        <p:nvCxnSpPr>
          <p:cNvPr id="86" name="Elbow Connector 85"/>
          <p:cNvCxnSpPr/>
          <p:nvPr/>
        </p:nvCxnSpPr>
        <p:spPr>
          <a:xfrm rot="5400000" flipH="1" flipV="1">
            <a:off x="-3545771" y="2182294"/>
            <a:ext cx="18667" cy="2123368"/>
          </a:xfrm>
          <a:prstGeom prst="bentConnector3">
            <a:avLst>
              <a:gd name="adj1" fmla="val -3580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24" idx="2"/>
            <a:endCxn id="20" idx="4"/>
          </p:cNvCxnSpPr>
          <p:nvPr/>
        </p:nvCxnSpPr>
        <p:spPr>
          <a:xfrm rot="16200000" flipH="1">
            <a:off x="1852714" y="2884857"/>
            <a:ext cx="1266468" cy="1966039"/>
          </a:xfrm>
          <a:prstGeom prst="bentConnector3">
            <a:avLst>
              <a:gd name="adj1" fmla="val 143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058314" y="4880775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playsRoleOf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2620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" y="494003"/>
            <a:ext cx="11826030" cy="60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04971" y="547092"/>
            <a:ext cx="602267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epo:Organization</a:t>
            </a:r>
            <a:r>
              <a:rPr lang="es-ES" dirty="0" smtClean="0"/>
              <a:t> </a:t>
            </a:r>
            <a:r>
              <a:rPr lang="es-ES" dirty="0" err="1" smtClean="0"/>
              <a:t>owl:subClassOf</a:t>
            </a:r>
            <a:r>
              <a:rPr lang="es-ES" dirty="0" smtClean="0"/>
              <a:t> </a:t>
            </a:r>
            <a:r>
              <a:rPr lang="es-ES" dirty="0" err="1" smtClean="0"/>
              <a:t>epo:Agent</a:t>
            </a:r>
            <a:r>
              <a:rPr lang="es-ES" dirty="0" smtClean="0"/>
              <a:t> .</a:t>
            </a:r>
          </a:p>
          <a:p>
            <a:r>
              <a:rPr lang="es-ES" dirty="0" smtClean="0"/>
              <a:t>(CLASS) </a:t>
            </a:r>
            <a:r>
              <a:rPr lang="es-ES" dirty="0" err="1" smtClean="0"/>
              <a:t>epo:Role</a:t>
            </a:r>
            <a:r>
              <a:rPr lang="es-ES" dirty="0" smtClean="0"/>
              <a:t> a </a:t>
            </a:r>
            <a:r>
              <a:rPr lang="es-ES" dirty="0" err="1" smtClean="0"/>
              <a:t>owl:Class</a:t>
            </a:r>
            <a:r>
              <a:rPr lang="es-ES" dirty="0" smtClean="0"/>
              <a:t> .</a:t>
            </a:r>
          </a:p>
          <a:p>
            <a:r>
              <a:rPr lang="es-ES" dirty="0" smtClean="0"/>
              <a:t>(CLASS) </a:t>
            </a:r>
            <a:r>
              <a:rPr lang="es-ES" dirty="0" err="1" smtClean="0"/>
              <a:t>epo:Organization</a:t>
            </a:r>
            <a:r>
              <a:rPr lang="es-ES" dirty="0" smtClean="0"/>
              <a:t> a </a:t>
            </a:r>
            <a:r>
              <a:rPr lang="es-ES" dirty="0" err="1" smtClean="0"/>
              <a:t>owl:Class</a:t>
            </a:r>
            <a:r>
              <a:rPr lang="es-ES" dirty="0" smtClean="0"/>
              <a:t> .</a:t>
            </a:r>
          </a:p>
          <a:p>
            <a:r>
              <a:rPr lang="es-ES" dirty="0" smtClean="0"/>
              <a:t>(CLASS) </a:t>
            </a:r>
            <a:r>
              <a:rPr lang="es-ES" dirty="0" err="1" smtClean="0"/>
              <a:t>epo:Buyer</a:t>
            </a:r>
            <a:r>
              <a:rPr lang="es-ES" dirty="0" smtClean="0"/>
              <a:t> </a:t>
            </a:r>
            <a:r>
              <a:rPr lang="es-ES" dirty="0" err="1" smtClean="0"/>
              <a:t>owl:subClassOf</a:t>
            </a:r>
            <a:r>
              <a:rPr lang="es-ES" dirty="0" smtClean="0"/>
              <a:t> </a:t>
            </a:r>
            <a:r>
              <a:rPr lang="es-ES" dirty="0" err="1" smtClean="0"/>
              <a:t>epo:Role</a:t>
            </a:r>
            <a:r>
              <a:rPr lang="es-ES" dirty="0"/>
              <a:t> </a:t>
            </a:r>
            <a:r>
              <a:rPr lang="es-ES" dirty="0" smtClean="0"/>
              <a:t>.</a:t>
            </a:r>
          </a:p>
          <a:p>
            <a:r>
              <a:rPr lang="es-ES" dirty="0" smtClean="0"/>
              <a:t>(CLASS) </a:t>
            </a:r>
            <a:r>
              <a:rPr lang="es-ES" dirty="0" err="1" smtClean="0"/>
              <a:t>epo:EconomicOperator</a:t>
            </a:r>
            <a:r>
              <a:rPr lang="es-ES" dirty="0" smtClean="0"/>
              <a:t> </a:t>
            </a:r>
            <a:r>
              <a:rPr lang="es-ES" dirty="0" err="1" smtClean="0"/>
              <a:t>owl:subClassOf</a:t>
            </a:r>
            <a:r>
              <a:rPr lang="es-ES" dirty="0" smtClean="0"/>
              <a:t> </a:t>
            </a:r>
            <a:r>
              <a:rPr lang="es-ES" dirty="0" err="1" smtClean="0"/>
              <a:t>epo:Role</a:t>
            </a:r>
            <a:r>
              <a:rPr lang="es-ES" dirty="0" smtClean="0"/>
              <a:t> .</a:t>
            </a:r>
          </a:p>
          <a:p>
            <a:r>
              <a:rPr lang="es-ES" dirty="0"/>
              <a:t>(CLASS) </a:t>
            </a:r>
            <a:r>
              <a:rPr lang="es-ES" dirty="0" err="1" smtClean="0"/>
              <a:t>epo:Tenderer</a:t>
            </a:r>
            <a:r>
              <a:rPr lang="es-ES" dirty="0" smtClean="0"/>
              <a:t> </a:t>
            </a:r>
            <a:r>
              <a:rPr lang="es-ES" dirty="0" err="1"/>
              <a:t>owl:subClassOf</a:t>
            </a:r>
            <a:r>
              <a:rPr lang="es-ES" dirty="0"/>
              <a:t> </a:t>
            </a:r>
            <a:r>
              <a:rPr lang="es-ES" dirty="0" err="1" smtClean="0"/>
              <a:t>epo:EconomicOperator</a:t>
            </a:r>
            <a:r>
              <a:rPr lang="es-ES" dirty="0" smtClean="0"/>
              <a:t> .</a:t>
            </a:r>
          </a:p>
          <a:p>
            <a:r>
              <a:rPr lang="es-ES" dirty="0"/>
              <a:t>(CLASS) </a:t>
            </a:r>
            <a:r>
              <a:rPr lang="es-ES" dirty="0" err="1" smtClean="0"/>
              <a:t>epo:Winer</a:t>
            </a:r>
            <a:r>
              <a:rPr lang="es-ES" dirty="0" smtClean="0"/>
              <a:t> </a:t>
            </a:r>
            <a:r>
              <a:rPr lang="es-ES" dirty="0" err="1"/>
              <a:t>owl:subClassOf</a:t>
            </a:r>
            <a:r>
              <a:rPr lang="es-ES" dirty="0"/>
              <a:t> </a:t>
            </a:r>
            <a:r>
              <a:rPr lang="es-ES" dirty="0" err="1" smtClean="0"/>
              <a:t>epo:Tenderer</a:t>
            </a:r>
            <a:r>
              <a:rPr lang="es-ES" dirty="0" smtClean="0"/>
              <a:t> 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:OP a </a:t>
            </a:r>
            <a:r>
              <a:rPr lang="es-ES" dirty="0" err="1" smtClean="0"/>
              <a:t>epo:Organization</a:t>
            </a:r>
            <a:r>
              <a:rPr lang="es-ES" dirty="0" smtClean="0"/>
              <a:t> .</a:t>
            </a:r>
          </a:p>
          <a:p>
            <a:r>
              <a:rPr lang="es-ES" dirty="0" smtClean="0"/>
              <a:t>:everis a </a:t>
            </a:r>
            <a:r>
              <a:rPr lang="es-ES" dirty="0" err="1" smtClean="0"/>
              <a:t>epo:Organization</a:t>
            </a:r>
            <a:r>
              <a:rPr lang="es-ES" dirty="0" smtClean="0"/>
              <a:t> .</a:t>
            </a:r>
          </a:p>
          <a:p>
            <a:endParaRPr lang="es-ES" dirty="0"/>
          </a:p>
          <a:p>
            <a:r>
              <a:rPr lang="es-ES" dirty="0" smtClean="0"/>
              <a:t>:OP </a:t>
            </a:r>
            <a:r>
              <a:rPr lang="es-ES" dirty="0" err="1" smtClean="0"/>
              <a:t>epo:playsRoleOf</a:t>
            </a:r>
            <a:r>
              <a:rPr lang="es-ES" dirty="0" smtClean="0"/>
              <a:t> </a:t>
            </a:r>
            <a:r>
              <a:rPr lang="es-ES" dirty="0" err="1" smtClean="0"/>
              <a:t>epo:Buyer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     </a:t>
            </a:r>
            <a:r>
              <a:rPr lang="es-ES" dirty="0" err="1" smtClean="0"/>
              <a:t>epo:playsRoleOf</a:t>
            </a:r>
            <a:r>
              <a:rPr lang="es-ES" dirty="0" smtClean="0"/>
              <a:t> </a:t>
            </a:r>
            <a:r>
              <a:rPr lang="es-ES" dirty="0" err="1" smtClean="0"/>
              <a:t>epo:EconomicOperator</a:t>
            </a:r>
            <a:r>
              <a:rPr lang="es-ES" dirty="0" smtClean="0"/>
              <a:t> .</a:t>
            </a:r>
          </a:p>
          <a:p>
            <a:endParaRPr lang="es-ES" dirty="0"/>
          </a:p>
          <a:p>
            <a:r>
              <a:rPr lang="es-ES" dirty="0" smtClean="0"/>
              <a:t>:everis </a:t>
            </a:r>
            <a:r>
              <a:rPr lang="es-ES" dirty="0" err="1" smtClean="0"/>
              <a:t>epo:playsRoleOf</a:t>
            </a:r>
            <a:r>
              <a:rPr lang="es-ES" dirty="0" smtClean="0"/>
              <a:t> </a:t>
            </a:r>
            <a:r>
              <a:rPr lang="es-ES" dirty="0" err="1" smtClean="0"/>
              <a:t>epo:EconomicOperator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467" y="547092"/>
            <a:ext cx="559422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epo:Organization</a:t>
            </a:r>
            <a:r>
              <a:rPr lang="es-ES" dirty="0" smtClean="0"/>
              <a:t> </a:t>
            </a:r>
            <a:r>
              <a:rPr lang="es-ES" dirty="0" err="1" smtClean="0"/>
              <a:t>owl:subClassOf</a:t>
            </a:r>
            <a:r>
              <a:rPr lang="es-ES" dirty="0" smtClean="0"/>
              <a:t> </a:t>
            </a:r>
            <a:r>
              <a:rPr lang="es-ES" dirty="0" err="1" smtClean="0"/>
              <a:t>epo:Agent</a:t>
            </a:r>
            <a:r>
              <a:rPr lang="es-ES" dirty="0" smtClean="0"/>
              <a:t> .</a:t>
            </a:r>
          </a:p>
          <a:p>
            <a:r>
              <a:rPr lang="es-ES" dirty="0" smtClean="0"/>
              <a:t>(CLASS) </a:t>
            </a:r>
            <a:r>
              <a:rPr lang="es-ES" dirty="0" err="1" smtClean="0"/>
              <a:t>epo:Role</a:t>
            </a:r>
            <a:r>
              <a:rPr lang="es-ES" dirty="0" smtClean="0"/>
              <a:t> a </a:t>
            </a:r>
            <a:r>
              <a:rPr lang="es-ES" dirty="0" err="1" smtClean="0"/>
              <a:t>owl:Class</a:t>
            </a:r>
            <a:r>
              <a:rPr lang="es-ES" dirty="0" smtClean="0"/>
              <a:t> .</a:t>
            </a:r>
          </a:p>
          <a:p>
            <a:r>
              <a:rPr lang="es-ES" dirty="0" smtClean="0"/>
              <a:t>(CLASS) </a:t>
            </a:r>
            <a:r>
              <a:rPr lang="es-ES" dirty="0" err="1" smtClean="0"/>
              <a:t>epo:Organization</a:t>
            </a:r>
            <a:r>
              <a:rPr lang="es-ES" dirty="0" smtClean="0"/>
              <a:t> a </a:t>
            </a:r>
            <a:r>
              <a:rPr lang="es-ES" dirty="0" err="1" smtClean="0"/>
              <a:t>owl:Class</a:t>
            </a:r>
            <a:r>
              <a:rPr lang="es-ES" dirty="0" smtClean="0"/>
              <a:t> .</a:t>
            </a:r>
          </a:p>
          <a:p>
            <a:r>
              <a:rPr lang="es-ES" dirty="0" smtClean="0"/>
              <a:t>(CLASS) </a:t>
            </a:r>
            <a:r>
              <a:rPr lang="es-ES" dirty="0" err="1" smtClean="0"/>
              <a:t>epo:Buyer</a:t>
            </a:r>
            <a:r>
              <a:rPr lang="es-ES" dirty="0" smtClean="0"/>
              <a:t> </a:t>
            </a:r>
            <a:r>
              <a:rPr lang="es-ES" dirty="0" err="1" smtClean="0"/>
              <a:t>owl:subClassOf</a:t>
            </a:r>
            <a:r>
              <a:rPr lang="es-ES" dirty="0" smtClean="0"/>
              <a:t> </a:t>
            </a:r>
            <a:r>
              <a:rPr lang="es-ES" dirty="0" err="1" smtClean="0"/>
              <a:t>epo:Role</a:t>
            </a:r>
            <a:r>
              <a:rPr lang="es-ES" dirty="0"/>
              <a:t> </a:t>
            </a:r>
            <a:r>
              <a:rPr lang="es-ES" dirty="0" smtClean="0"/>
              <a:t>.</a:t>
            </a:r>
          </a:p>
          <a:p>
            <a:r>
              <a:rPr lang="es-ES" dirty="0" smtClean="0"/>
              <a:t>(CLASS) </a:t>
            </a:r>
            <a:r>
              <a:rPr lang="es-ES" dirty="0" err="1" smtClean="0"/>
              <a:t>epo:EconomicOperator</a:t>
            </a:r>
            <a:r>
              <a:rPr lang="es-ES" dirty="0" smtClean="0"/>
              <a:t> </a:t>
            </a:r>
            <a:r>
              <a:rPr lang="es-ES" dirty="0" err="1" smtClean="0"/>
              <a:t>owl:subClassOf</a:t>
            </a:r>
            <a:r>
              <a:rPr lang="es-ES" dirty="0" smtClean="0"/>
              <a:t> </a:t>
            </a:r>
            <a:r>
              <a:rPr lang="es-ES" dirty="0" err="1" smtClean="0"/>
              <a:t>epo:Role</a:t>
            </a:r>
            <a:r>
              <a:rPr lang="es-ES" dirty="0" smtClean="0"/>
              <a:t> .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:OP a </a:t>
            </a:r>
            <a:r>
              <a:rPr lang="es-ES" dirty="0" err="1" smtClean="0"/>
              <a:t>epo:Organization</a:t>
            </a:r>
            <a:r>
              <a:rPr lang="es-ES" dirty="0" smtClean="0"/>
              <a:t> .</a:t>
            </a:r>
          </a:p>
          <a:p>
            <a:r>
              <a:rPr lang="es-ES" dirty="0" smtClean="0"/>
              <a:t>:everis a </a:t>
            </a:r>
            <a:r>
              <a:rPr lang="es-ES" dirty="0" err="1" smtClean="0"/>
              <a:t>epo:Organization</a:t>
            </a:r>
            <a:r>
              <a:rPr lang="es-ES" dirty="0" smtClean="0"/>
              <a:t> .</a:t>
            </a:r>
          </a:p>
          <a:p>
            <a:r>
              <a:rPr lang="es-ES" dirty="0" smtClean="0"/>
              <a:t>:BUYER_1 a </a:t>
            </a:r>
            <a:r>
              <a:rPr lang="es-ES" dirty="0" err="1" smtClean="0"/>
              <a:t>epo:Buyer</a:t>
            </a:r>
            <a:r>
              <a:rPr lang="es-ES" dirty="0" smtClean="0"/>
              <a:t> .</a:t>
            </a:r>
          </a:p>
          <a:p>
            <a:r>
              <a:rPr lang="es-ES" dirty="0" smtClean="0"/>
              <a:t>:EO_1 a </a:t>
            </a:r>
            <a:r>
              <a:rPr lang="es-ES" dirty="0" err="1" smtClean="0"/>
              <a:t>epo:EconomicOperator</a:t>
            </a:r>
            <a:r>
              <a:rPr lang="es-ES" dirty="0" smtClean="0"/>
              <a:t> .</a:t>
            </a:r>
          </a:p>
          <a:p>
            <a:r>
              <a:rPr lang="es-ES" dirty="0" smtClean="0"/>
              <a:t>:EO_2 a </a:t>
            </a:r>
            <a:r>
              <a:rPr lang="es-ES" dirty="0" err="1" smtClean="0"/>
              <a:t>epo:EconomicOperator</a:t>
            </a:r>
            <a:r>
              <a:rPr lang="es-ES" dirty="0" smtClean="0"/>
              <a:t> .</a:t>
            </a:r>
          </a:p>
          <a:p>
            <a:endParaRPr lang="es-ES" dirty="0"/>
          </a:p>
          <a:p>
            <a:r>
              <a:rPr lang="es-ES" dirty="0" smtClean="0"/>
              <a:t>:OP </a:t>
            </a:r>
            <a:r>
              <a:rPr lang="es-ES" dirty="0" err="1" smtClean="0"/>
              <a:t>epo:playsRoleOf</a:t>
            </a:r>
            <a:r>
              <a:rPr lang="es-ES" dirty="0" smtClean="0"/>
              <a:t> :BUYER_1 ;</a:t>
            </a:r>
          </a:p>
          <a:p>
            <a:r>
              <a:rPr lang="es-ES" dirty="0" smtClean="0"/>
              <a:t>        </a:t>
            </a:r>
            <a:r>
              <a:rPr lang="es-ES" dirty="0" err="1" smtClean="0"/>
              <a:t>epo:playsRoleOf</a:t>
            </a:r>
            <a:r>
              <a:rPr lang="es-ES" dirty="0" smtClean="0"/>
              <a:t> :EO_1 .</a:t>
            </a:r>
          </a:p>
          <a:p>
            <a:endParaRPr lang="es-ES" dirty="0"/>
          </a:p>
          <a:p>
            <a:r>
              <a:rPr lang="es-ES" dirty="0" smtClean="0"/>
              <a:t>:everis </a:t>
            </a:r>
            <a:r>
              <a:rPr lang="es-ES" dirty="0" err="1" smtClean="0"/>
              <a:t>epo:playsRoleOf</a:t>
            </a:r>
            <a:r>
              <a:rPr lang="es-ES" dirty="0" smtClean="0"/>
              <a:t> EO_2.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8734" y="162046"/>
            <a:ext cx="515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Triples </a:t>
            </a:r>
            <a:r>
              <a:rPr lang="es-ES" b="1" dirty="0" err="1" smtClean="0"/>
              <a:t>made</a:t>
            </a:r>
            <a:r>
              <a:rPr lang="es-ES" b="1" dirty="0" smtClean="0"/>
              <a:t> of Individual </a:t>
            </a:r>
            <a:r>
              <a:rPr lang="es-ES" b="1" dirty="0" smtClean="0">
                <a:sym typeface="Wingdings" panose="05000000000000000000" pitchFamily="2" charset="2"/>
              </a:rPr>
              <a:t> </a:t>
            </a:r>
            <a:r>
              <a:rPr lang="es-ES" b="1" dirty="0" err="1" smtClean="0">
                <a:sym typeface="Wingdings" panose="05000000000000000000" pitchFamily="2" charset="2"/>
              </a:rPr>
              <a:t>predicate</a:t>
            </a:r>
            <a:r>
              <a:rPr lang="es-ES" b="1" dirty="0" smtClean="0">
                <a:sym typeface="Wingdings" panose="05000000000000000000" pitchFamily="2" charset="2"/>
              </a:rPr>
              <a:t>  Individual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04971" y="162046"/>
            <a:ext cx="563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Triples </a:t>
            </a:r>
            <a:r>
              <a:rPr lang="es-ES" b="1" dirty="0" err="1" smtClean="0"/>
              <a:t>made</a:t>
            </a:r>
            <a:r>
              <a:rPr lang="es-ES" b="1" dirty="0" smtClean="0"/>
              <a:t> of </a:t>
            </a:r>
            <a:r>
              <a:rPr lang="es-ES" b="1" dirty="0" err="1" smtClean="0"/>
              <a:t>of</a:t>
            </a:r>
            <a:r>
              <a:rPr lang="es-ES" b="1" dirty="0" smtClean="0"/>
              <a:t> </a:t>
            </a:r>
            <a:r>
              <a:rPr lang="es-ES" b="1" dirty="0" err="1" smtClean="0"/>
              <a:t>Indivual</a:t>
            </a:r>
            <a:r>
              <a:rPr lang="es-ES" b="1" dirty="0" smtClean="0"/>
              <a:t> </a:t>
            </a:r>
            <a:r>
              <a:rPr lang="es-ES" b="1" dirty="0" smtClean="0">
                <a:sym typeface="Wingdings" panose="05000000000000000000" pitchFamily="2" charset="2"/>
              </a:rPr>
              <a:t></a:t>
            </a:r>
            <a:r>
              <a:rPr lang="es-ES" b="1" dirty="0" err="1" smtClean="0">
                <a:sym typeface="Wingdings" panose="05000000000000000000" pitchFamily="2" charset="2"/>
              </a:rPr>
              <a:t>predicate</a:t>
            </a:r>
            <a:r>
              <a:rPr lang="es-ES" b="1" dirty="0" smtClean="0">
                <a:sym typeface="Wingdings" panose="05000000000000000000" pitchFamily="2" charset="2"/>
              </a:rPr>
              <a:t> </a:t>
            </a:r>
            <a:r>
              <a:rPr lang="es-ES" b="1" dirty="0" err="1" smtClean="0">
                <a:sym typeface="Wingdings" panose="05000000000000000000" pitchFamily="2" charset="2"/>
              </a:rPr>
              <a:t>Class</a:t>
            </a:r>
            <a:r>
              <a:rPr lang="es-ES" b="1" dirty="0" smtClean="0">
                <a:sym typeface="Wingdings" panose="05000000000000000000" pitchFamily="2" charset="2"/>
              </a:rPr>
              <a:t> (</a:t>
            </a:r>
            <a:r>
              <a:rPr lang="es-ES" b="1" dirty="0" err="1" smtClean="0">
                <a:sym typeface="Wingdings" panose="05000000000000000000" pitchFamily="2" charset="2"/>
              </a:rPr>
              <a:t>Punning</a:t>
            </a:r>
            <a:r>
              <a:rPr lang="es-ES" b="1" dirty="0" smtClean="0">
                <a:sym typeface="Wingdings" panose="05000000000000000000" pitchFamily="2" charset="2"/>
              </a:rPr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847718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0A01FC211A0A44AF46DCFC7788647F" ma:contentTypeVersion="8" ma:contentTypeDescription="Create a new document." ma:contentTypeScope="" ma:versionID="3bf4e89828d0d3cc2fc23292c739d613">
  <xsd:schema xmlns:xsd="http://www.w3.org/2001/XMLSchema" xmlns:xs="http://www.w3.org/2001/XMLSchema" xmlns:p="http://schemas.microsoft.com/office/2006/metadata/properties" xmlns:ns2="8a9dc265-2a70-4a01-bf40-b0bb55b38d64" xmlns:ns3="56068758-a483-4a4b-84d7-1662caf98f10" targetNamespace="http://schemas.microsoft.com/office/2006/metadata/properties" ma:root="true" ma:fieldsID="ffc63a8b47298d93c51fdc2582bdfc36" ns2:_="" ns3:_="">
    <xsd:import namespace="8a9dc265-2a70-4a01-bf40-b0bb55b38d64"/>
    <xsd:import namespace="56068758-a483-4a4b-84d7-1662caf98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68758-a483-4a4b-84d7-1662caf98f1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02E7BF-64A7-440B-9EE3-87C85D13DD2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b2d526b-f179-4f8c-9fce-7a2c6e455f6f"/>
    <ds:schemaRef ds:uri="8253af2a-fd0f-40a4-8001-231cdeab6c8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DC23D25-F032-42AF-A137-BB39D344FAD0}"/>
</file>

<file path=customXml/itemProps3.xml><?xml version="1.0" encoding="utf-8"?>
<ds:datastoreItem xmlns:ds="http://schemas.openxmlformats.org/officeDocument/2006/customXml" ds:itemID="{4CF797E0-38A8-4E3F-A830-456444DBE9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14727</TotalTime>
  <Words>275</Words>
  <Application>Microsoft Office PowerPoint</Application>
  <PresentationFormat>Widescreen</PresentationFormat>
  <Paragraphs>113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Jade Maana</dc:creator>
  <cp:lastModifiedBy>Enric Staromiejski Torregrosa</cp:lastModifiedBy>
  <cp:revision>177</cp:revision>
  <dcterms:created xsi:type="dcterms:W3CDTF">2019-11-06T14:59:44Z</dcterms:created>
  <dcterms:modified xsi:type="dcterms:W3CDTF">2020-02-04T14:30:37Z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</Properties>
</file>