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1D95-E0A8-44FB-8DE0-F4045C743F6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5FC2-034F-4FBF-97E0-D6AAF34A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4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1D95-E0A8-44FB-8DE0-F4045C743F6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5FC2-034F-4FBF-97E0-D6AAF34A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6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1D95-E0A8-44FB-8DE0-F4045C743F6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5FC2-034F-4FBF-97E0-D6AAF34A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8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1D95-E0A8-44FB-8DE0-F4045C743F6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5FC2-034F-4FBF-97E0-D6AAF34A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9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1D95-E0A8-44FB-8DE0-F4045C743F6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5FC2-034F-4FBF-97E0-D6AAF34A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1D95-E0A8-44FB-8DE0-F4045C743F6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5FC2-034F-4FBF-97E0-D6AAF34A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9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1D95-E0A8-44FB-8DE0-F4045C743F6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5FC2-034F-4FBF-97E0-D6AAF34A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9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1D95-E0A8-44FB-8DE0-F4045C743F6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5FC2-034F-4FBF-97E0-D6AAF34A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8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1D95-E0A8-44FB-8DE0-F4045C743F6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5FC2-034F-4FBF-97E0-D6AAF34A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3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1D95-E0A8-44FB-8DE0-F4045C743F6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5FC2-034F-4FBF-97E0-D6AAF34A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1D95-E0A8-44FB-8DE0-F4045C743F6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5FC2-034F-4FBF-97E0-D6AAF34A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7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C1D95-E0A8-44FB-8DE0-F4045C743F6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D5FC2-034F-4FBF-97E0-D6AAF34A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1184" y="1195589"/>
            <a:ext cx="2279561" cy="90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ProcurementServiceProvider</a:t>
            </a:r>
            <a:r>
              <a:rPr lang="es-ES" dirty="0" smtClean="0"/>
              <a:t> (</a:t>
            </a:r>
            <a:r>
              <a:rPr lang="es-ES" dirty="0" err="1" smtClean="0"/>
              <a:t>Recipient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1183" y="4431513"/>
            <a:ext cx="2279562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Buyer</a:t>
            </a:r>
            <a:r>
              <a:rPr lang="es-ES" dirty="0" smtClean="0"/>
              <a:t> (</a:t>
            </a:r>
            <a:r>
              <a:rPr lang="es-ES" dirty="0" err="1" smtClean="0"/>
              <a:t>Executes</a:t>
            </a:r>
            <a:r>
              <a:rPr lang="es-ES" dirty="0" smtClean="0"/>
              <a:t> </a:t>
            </a:r>
            <a:r>
              <a:rPr lang="es-ES" dirty="0" err="1" smtClean="0"/>
              <a:t>Payment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39056" y="1325728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Agent</a:t>
            </a:r>
            <a:r>
              <a:rPr lang="es-ES" dirty="0" smtClean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55990" y="2732625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Lot 1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7662927" y="1995430"/>
            <a:ext cx="2416934" cy="73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86796" y="1978190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hasActiveRoleIn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  <a:endCxn id="37" idx="1"/>
          </p:cNvCxnSpPr>
          <p:nvPr/>
        </p:nvCxnSpPr>
        <p:spPr>
          <a:xfrm flipV="1">
            <a:off x="4040745" y="4739289"/>
            <a:ext cx="2598310" cy="2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55810" y="1249147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isRoleOf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4" idx="3"/>
            <a:endCxn id="6" idx="1"/>
          </p:cNvCxnSpPr>
          <p:nvPr/>
        </p:nvCxnSpPr>
        <p:spPr>
          <a:xfrm>
            <a:off x="4040745" y="1646350"/>
            <a:ext cx="2598311" cy="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639055" y="4404438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</a:t>
            </a:r>
            <a:r>
              <a:rPr lang="es-ES" dirty="0" err="1" smtClean="0"/>
              <a:t>po:Agent</a:t>
            </a:r>
            <a:r>
              <a:rPr lang="es-ES" dirty="0" smtClean="0"/>
              <a:t> 2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7" idx="0"/>
            <a:endCxn id="7" idx="2"/>
          </p:cNvCxnSpPr>
          <p:nvPr/>
        </p:nvCxnSpPr>
        <p:spPr>
          <a:xfrm flipV="1">
            <a:off x="7662926" y="3402327"/>
            <a:ext cx="2416935" cy="100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06429" y="3887363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hasActiveRoleIn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200910" y="4302757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isRoleOf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0496280" y="5702263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Lot 2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7" idx="2"/>
            <a:endCxn id="57" idx="1"/>
          </p:cNvCxnSpPr>
          <p:nvPr/>
        </p:nvCxnSpPr>
        <p:spPr>
          <a:xfrm>
            <a:off x="7662926" y="5074140"/>
            <a:ext cx="2833354" cy="96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175118" y="5179549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hasActiveRoleIn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61184" y="5584747"/>
            <a:ext cx="2279561" cy="90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Buyer</a:t>
            </a:r>
            <a:r>
              <a:rPr lang="es-ES" dirty="0" smtClean="0"/>
              <a:t>(</a:t>
            </a:r>
            <a:r>
              <a:rPr lang="es-ES" dirty="0" err="1" smtClean="0"/>
              <a:t>Recipient</a:t>
            </a:r>
            <a:r>
              <a:rPr lang="es-ES" dirty="0" smtClean="0"/>
              <a:t>)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5" idx="3"/>
            <a:endCxn id="37" idx="1"/>
          </p:cNvCxnSpPr>
          <p:nvPr/>
        </p:nvCxnSpPr>
        <p:spPr>
          <a:xfrm flipV="1">
            <a:off x="4040745" y="4739289"/>
            <a:ext cx="2598310" cy="129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200910" y="5586353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isRoleOf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1184" y="1195589"/>
            <a:ext cx="2279561" cy="90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ProcurementServiceProvider</a:t>
            </a:r>
            <a:r>
              <a:rPr lang="es-ES" dirty="0" smtClean="0"/>
              <a:t> (</a:t>
            </a:r>
            <a:r>
              <a:rPr lang="es-ES" dirty="0" err="1" smtClean="0"/>
              <a:t>Recipient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523" y="3834900"/>
            <a:ext cx="2279562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Buyer</a:t>
            </a:r>
            <a:r>
              <a:rPr lang="es-ES" dirty="0" smtClean="0"/>
              <a:t> (</a:t>
            </a:r>
            <a:r>
              <a:rPr lang="es-ES" dirty="0" err="1" smtClean="0"/>
              <a:t>Executes</a:t>
            </a:r>
            <a:r>
              <a:rPr lang="es-ES" dirty="0" smtClean="0"/>
              <a:t> </a:t>
            </a:r>
            <a:r>
              <a:rPr lang="es-ES" dirty="0" err="1" smtClean="0"/>
              <a:t>Payment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39056" y="1325728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Agent</a:t>
            </a:r>
            <a:r>
              <a:rPr lang="es-ES" dirty="0" smtClean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10668" y="2714708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Lot 1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21" idx="0"/>
          </p:cNvCxnSpPr>
          <p:nvPr/>
        </p:nvCxnSpPr>
        <p:spPr>
          <a:xfrm>
            <a:off x="7662927" y="1995430"/>
            <a:ext cx="527" cy="71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23389" y="2143614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hasActiveRoleIn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  <a:endCxn id="37" idx="1"/>
          </p:cNvCxnSpPr>
          <p:nvPr/>
        </p:nvCxnSpPr>
        <p:spPr>
          <a:xfrm>
            <a:off x="4566085" y="4169751"/>
            <a:ext cx="2585170" cy="65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55810" y="1249147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isRoleOf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4" idx="3"/>
            <a:endCxn id="6" idx="1"/>
          </p:cNvCxnSpPr>
          <p:nvPr/>
        </p:nvCxnSpPr>
        <p:spPr>
          <a:xfrm>
            <a:off x="4040745" y="1646350"/>
            <a:ext cx="2598311" cy="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51255" y="4490844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Agent</a:t>
            </a:r>
            <a:r>
              <a:rPr lang="es-ES" dirty="0" smtClean="0"/>
              <a:t> 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470827" y="4072739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isRoleOf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131115" y="5984253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Lot 2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5" idx="3"/>
            <a:endCxn id="57" idx="1"/>
          </p:cNvCxnSpPr>
          <p:nvPr/>
        </p:nvCxnSpPr>
        <p:spPr>
          <a:xfrm>
            <a:off x="7871130" y="6319104"/>
            <a:ext cx="125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286524" y="4894740"/>
            <a:ext cx="2279561" cy="90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Buyer</a:t>
            </a:r>
            <a:r>
              <a:rPr lang="es-ES" dirty="0" smtClean="0"/>
              <a:t>(</a:t>
            </a:r>
            <a:r>
              <a:rPr lang="es-ES" dirty="0" err="1" smtClean="0"/>
              <a:t>Recipient</a:t>
            </a:r>
            <a:r>
              <a:rPr lang="es-ES" dirty="0" smtClean="0"/>
              <a:t>)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5" idx="3"/>
            <a:endCxn id="37" idx="1"/>
          </p:cNvCxnSpPr>
          <p:nvPr/>
        </p:nvCxnSpPr>
        <p:spPr>
          <a:xfrm flipV="1">
            <a:off x="4566085" y="4825695"/>
            <a:ext cx="2585170" cy="51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41771" y="4820689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isRoleOf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39583" y="2714708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Participation</a:t>
            </a:r>
            <a:r>
              <a:rPr lang="es-ES" dirty="0" smtClean="0"/>
              <a:t> 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1" idx="3"/>
            <a:endCxn id="7" idx="1"/>
          </p:cNvCxnSpPr>
          <p:nvPr/>
        </p:nvCxnSpPr>
        <p:spPr>
          <a:xfrm>
            <a:off x="8687324" y="3049559"/>
            <a:ext cx="1023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2"/>
            <a:endCxn id="45" idx="0"/>
          </p:cNvCxnSpPr>
          <p:nvPr/>
        </p:nvCxnSpPr>
        <p:spPr>
          <a:xfrm flipH="1">
            <a:off x="6847260" y="5160546"/>
            <a:ext cx="1327866" cy="82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48867" y="5345501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hasActiveRoleIn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823389" y="5984253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Participation</a:t>
            </a:r>
            <a:r>
              <a:rPr lang="es-ES" dirty="0" smtClean="0"/>
              <a:t> 2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7" idx="0"/>
            <a:endCxn id="21" idx="2"/>
          </p:cNvCxnSpPr>
          <p:nvPr/>
        </p:nvCxnSpPr>
        <p:spPr>
          <a:xfrm flipH="1" flipV="1">
            <a:off x="7663454" y="3384410"/>
            <a:ext cx="511672" cy="110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52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1195" y="1118315"/>
            <a:ext cx="2279561" cy="90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ProcurementServiceProvider</a:t>
            </a:r>
            <a:r>
              <a:rPr lang="es-ES" dirty="0" smtClean="0"/>
              <a:t> (</a:t>
            </a:r>
            <a:r>
              <a:rPr lang="es-ES" dirty="0" err="1" smtClean="0"/>
              <a:t>Recipient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86534" y="3757626"/>
            <a:ext cx="2279562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Buyer</a:t>
            </a:r>
            <a:r>
              <a:rPr lang="es-ES" dirty="0" smtClean="0"/>
              <a:t> (</a:t>
            </a:r>
            <a:r>
              <a:rPr lang="es-ES" dirty="0" err="1" smtClean="0"/>
              <a:t>Executes</a:t>
            </a:r>
            <a:r>
              <a:rPr lang="es-ES" dirty="0" smtClean="0"/>
              <a:t> </a:t>
            </a:r>
            <a:r>
              <a:rPr lang="es-ES" dirty="0" err="1" smtClean="0"/>
              <a:t>Payment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39067" y="1248454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Agent</a:t>
            </a:r>
            <a:r>
              <a:rPr lang="es-ES" dirty="0" smtClean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9529" y="2654959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Lot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4305" y="2127691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hasActiveRoleIn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  <a:endCxn id="28" idx="1"/>
          </p:cNvCxnSpPr>
          <p:nvPr/>
        </p:nvCxnSpPr>
        <p:spPr>
          <a:xfrm>
            <a:off x="6266096" y="4092477"/>
            <a:ext cx="2977713" cy="148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55821" y="1171873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isRoleOf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4" idx="3"/>
            <a:endCxn id="6" idx="1"/>
          </p:cNvCxnSpPr>
          <p:nvPr/>
        </p:nvCxnSpPr>
        <p:spPr>
          <a:xfrm>
            <a:off x="5740756" y="1569076"/>
            <a:ext cx="2598311" cy="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71175" y="4784480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isRoleOf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14922" y="4319873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Lot 2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986535" y="4817466"/>
            <a:ext cx="2279561" cy="90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Buyer</a:t>
            </a:r>
            <a:r>
              <a:rPr lang="es-ES" dirty="0" smtClean="0"/>
              <a:t>(</a:t>
            </a:r>
            <a:r>
              <a:rPr lang="es-ES" dirty="0" err="1" smtClean="0"/>
              <a:t>Recipient</a:t>
            </a:r>
            <a:r>
              <a:rPr lang="es-ES" dirty="0" smtClean="0"/>
              <a:t>)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5" idx="3"/>
            <a:endCxn id="28" idx="1"/>
          </p:cNvCxnSpPr>
          <p:nvPr/>
        </p:nvCxnSpPr>
        <p:spPr>
          <a:xfrm>
            <a:off x="6266096" y="5268227"/>
            <a:ext cx="2977713" cy="31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095975" y="5515906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isRoleOf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7" idx="1"/>
          </p:cNvCxnSpPr>
          <p:nvPr/>
        </p:nvCxnSpPr>
        <p:spPr>
          <a:xfrm>
            <a:off x="4600976" y="2019837"/>
            <a:ext cx="1898553" cy="96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93137" y="3608730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hasActiveRoleIn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" idx="3"/>
            <a:endCxn id="7" idx="2"/>
          </p:cNvCxnSpPr>
          <p:nvPr/>
        </p:nvCxnSpPr>
        <p:spPr>
          <a:xfrm flipV="1">
            <a:off x="6266096" y="3324661"/>
            <a:ext cx="1257304" cy="76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243809" y="5243635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Agent</a:t>
            </a:r>
            <a:r>
              <a:rPr lang="es-ES" dirty="0" smtClean="0"/>
              <a:t> 2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1"/>
            <a:endCxn id="57" idx="3"/>
          </p:cNvCxnSpPr>
          <p:nvPr/>
        </p:nvCxnSpPr>
        <p:spPr>
          <a:xfrm flipH="1">
            <a:off x="2962663" y="4092477"/>
            <a:ext cx="1023871" cy="56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5" idx="1"/>
            <a:endCxn id="57" idx="3"/>
          </p:cNvCxnSpPr>
          <p:nvPr/>
        </p:nvCxnSpPr>
        <p:spPr>
          <a:xfrm flipH="1" flipV="1">
            <a:off x="2962663" y="4654724"/>
            <a:ext cx="1023872" cy="61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77050" y="3745069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hasActiveRoleIn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57923" y="5124275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hasActiveRoleIn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97209" y="4188934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playsRoleOf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51079" y="5165568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playsRoleOf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84408" y="1132087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playsRoleOf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4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1195" y="1118315"/>
            <a:ext cx="2279561" cy="90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ProcurementServiceProvider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2422" y="4100590"/>
            <a:ext cx="2279562" cy="6697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Executes</a:t>
            </a:r>
            <a:r>
              <a:rPr lang="es-ES" dirty="0" smtClean="0"/>
              <a:t> </a:t>
            </a:r>
            <a:r>
              <a:rPr lang="es-ES" dirty="0" err="1" smtClean="0"/>
              <a:t>Payment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39067" y="1248454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Agent</a:t>
            </a:r>
            <a:r>
              <a:rPr lang="es-ES" dirty="0" smtClean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9529" y="2654959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Lot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90045" y="2230340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hasActiveRoleIn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34" idx="1"/>
            <a:endCxn id="5" idx="3"/>
          </p:cNvCxnSpPr>
          <p:nvPr/>
        </p:nvCxnSpPr>
        <p:spPr>
          <a:xfrm flipH="1" flipV="1">
            <a:off x="6311984" y="4435441"/>
            <a:ext cx="3349316" cy="29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55821" y="1171873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isRoleOf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4" idx="3"/>
            <a:endCxn id="6" idx="1"/>
          </p:cNvCxnSpPr>
          <p:nvPr/>
        </p:nvCxnSpPr>
        <p:spPr>
          <a:xfrm>
            <a:off x="5740756" y="1569076"/>
            <a:ext cx="2598311" cy="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60810" y="4662837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Lot 2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032423" y="5160430"/>
            <a:ext cx="2279561" cy="9015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Recipient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34" idx="0"/>
            <a:endCxn id="28" idx="0"/>
          </p:cNvCxnSpPr>
          <p:nvPr/>
        </p:nvCxnSpPr>
        <p:spPr>
          <a:xfrm flipH="1">
            <a:off x="10504868" y="4394741"/>
            <a:ext cx="180303" cy="187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571407" y="5733698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isRoleOf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2"/>
            <a:endCxn id="7" idx="1"/>
          </p:cNvCxnSpPr>
          <p:nvPr/>
        </p:nvCxnSpPr>
        <p:spPr>
          <a:xfrm>
            <a:off x="1015822" y="1918156"/>
            <a:ext cx="5483707" cy="107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02202" y="3365375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hasActiveRoleIn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" idx="0"/>
            <a:endCxn id="7" idx="2"/>
          </p:cNvCxnSpPr>
          <p:nvPr/>
        </p:nvCxnSpPr>
        <p:spPr>
          <a:xfrm flipV="1">
            <a:off x="5172203" y="3324661"/>
            <a:ext cx="2351197" cy="77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480997" y="6267051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Agent</a:t>
            </a:r>
            <a:r>
              <a:rPr lang="es-ES" dirty="0" smtClean="0"/>
              <a:t> 2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1"/>
            <a:endCxn id="57" idx="3"/>
          </p:cNvCxnSpPr>
          <p:nvPr/>
        </p:nvCxnSpPr>
        <p:spPr>
          <a:xfrm flipH="1">
            <a:off x="3008551" y="4435441"/>
            <a:ext cx="1023871" cy="56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5" idx="1"/>
            <a:endCxn id="57" idx="3"/>
          </p:cNvCxnSpPr>
          <p:nvPr/>
        </p:nvCxnSpPr>
        <p:spPr>
          <a:xfrm flipH="1" flipV="1">
            <a:off x="3008551" y="4997688"/>
            <a:ext cx="1023872" cy="61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22938" y="4088033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hasActiveRoleIn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103811" y="5467239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hasActiveRoleIn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595019" y="5131008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playsRoleOf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84408" y="1132087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playsRoleOf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-8049" y="1248454"/>
            <a:ext cx="2047741" cy="6697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Recipient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1"/>
            <a:endCxn id="26" idx="3"/>
          </p:cNvCxnSpPr>
          <p:nvPr/>
        </p:nvCxnSpPr>
        <p:spPr>
          <a:xfrm flipH="1">
            <a:off x="2039692" y="1569076"/>
            <a:ext cx="1421503" cy="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57921" y="1171335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hasSubrole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661300" y="4394741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Buyer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4" idx="1"/>
            <a:endCxn id="65" idx="3"/>
          </p:cNvCxnSpPr>
          <p:nvPr/>
        </p:nvCxnSpPr>
        <p:spPr>
          <a:xfrm flipH="1">
            <a:off x="6311984" y="4729592"/>
            <a:ext cx="3349316" cy="88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93273" y="4507701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hasSubrole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94317" y="5417031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hasSubrole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0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66387" y="1184576"/>
            <a:ext cx="2279561" cy="90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ProcurementServiceProvider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63809" y="6129788"/>
            <a:ext cx="2279562" cy="6697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Executes</a:t>
            </a:r>
            <a:r>
              <a:rPr lang="es-ES" dirty="0" smtClean="0"/>
              <a:t> </a:t>
            </a:r>
            <a:r>
              <a:rPr lang="es-ES" dirty="0" err="1" smtClean="0"/>
              <a:t>Payment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44259" y="1314715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Agent</a:t>
            </a:r>
            <a:r>
              <a:rPr lang="es-ES" dirty="0" smtClean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53828" y="3830541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Lot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5544" y="4102272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hasActiveRoleIn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0624" y="3201491"/>
            <a:ext cx="5258322" cy="292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61013" y="1238134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isRoleOf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4" idx="3"/>
            <a:endCxn id="6" idx="1"/>
          </p:cNvCxnSpPr>
          <p:nvPr/>
        </p:nvCxnSpPr>
        <p:spPr>
          <a:xfrm>
            <a:off x="7545948" y="1635337"/>
            <a:ext cx="2598311" cy="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42516" y="2592654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Lot 2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34" idx="2"/>
            <a:endCxn id="28" idx="0"/>
          </p:cNvCxnSpPr>
          <p:nvPr/>
        </p:nvCxnSpPr>
        <p:spPr>
          <a:xfrm>
            <a:off x="545268" y="3201491"/>
            <a:ext cx="228005" cy="273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-545004" y="5460086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isRoleOf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7" idx="1"/>
          </p:cNvCxnSpPr>
          <p:nvPr/>
        </p:nvCxnSpPr>
        <p:spPr>
          <a:xfrm>
            <a:off x="6406168" y="2086098"/>
            <a:ext cx="1447660" cy="207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15269" y="3126358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hasActiveRoleIn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4" idx="2"/>
            <a:endCxn id="7" idx="1"/>
          </p:cNvCxnSpPr>
          <p:nvPr/>
        </p:nvCxnSpPr>
        <p:spPr>
          <a:xfrm>
            <a:off x="545268" y="3201491"/>
            <a:ext cx="7308560" cy="96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-250598" y="5939851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Agent</a:t>
            </a:r>
            <a:r>
              <a:rPr lang="es-ES" dirty="0" smtClean="0"/>
              <a:t> 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34" idx="3"/>
            <a:endCxn id="57" idx="1"/>
          </p:cNvCxnSpPr>
          <p:nvPr/>
        </p:nvCxnSpPr>
        <p:spPr>
          <a:xfrm>
            <a:off x="1569138" y="2866640"/>
            <a:ext cx="2673378" cy="6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17121" y="2495948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hasActiveRoleIn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-904742" y="3645875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playsRoleOf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489600" y="1198348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playsRoleOf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797143" y="1314715"/>
            <a:ext cx="2047741" cy="6697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Recipient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1"/>
            <a:endCxn id="26" idx="3"/>
          </p:cNvCxnSpPr>
          <p:nvPr/>
        </p:nvCxnSpPr>
        <p:spPr>
          <a:xfrm flipH="1">
            <a:off x="3844884" y="1635337"/>
            <a:ext cx="1421503" cy="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3113" y="1237596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hasSubrole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478603" y="2531789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Buyer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4" idx="0"/>
            <a:endCxn id="26" idx="1"/>
          </p:cNvCxnSpPr>
          <p:nvPr/>
        </p:nvCxnSpPr>
        <p:spPr>
          <a:xfrm flipV="1">
            <a:off x="545268" y="1649566"/>
            <a:ext cx="1251875" cy="88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3136" y="1909935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hasSubrole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59264" y="5240939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hasSubrole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4259" y="1324933"/>
            <a:ext cx="2279561" cy="90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ProcurementServiceProvider</a:t>
            </a:r>
            <a:r>
              <a:rPr lang="es-ES" dirty="0" smtClean="0"/>
              <a:t> (</a:t>
            </a:r>
            <a:r>
              <a:rPr lang="es-ES" dirty="0" err="1" smtClean="0"/>
              <a:t>Recipient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523" y="3834900"/>
            <a:ext cx="2279562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Buyer</a:t>
            </a:r>
            <a:r>
              <a:rPr lang="es-ES" dirty="0" smtClean="0"/>
              <a:t> (</a:t>
            </a:r>
            <a:r>
              <a:rPr lang="es-ES" dirty="0" err="1" smtClean="0"/>
              <a:t>Executes</a:t>
            </a:r>
            <a:r>
              <a:rPr lang="es-ES" dirty="0" smtClean="0"/>
              <a:t> </a:t>
            </a:r>
            <a:r>
              <a:rPr lang="es-ES" dirty="0" err="1" smtClean="0"/>
              <a:t>Payment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39056" y="1325728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Agent</a:t>
            </a:r>
            <a:r>
              <a:rPr lang="es-ES" dirty="0" smtClean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10668" y="2714708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Lot 1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21" idx="0"/>
          </p:cNvCxnSpPr>
          <p:nvPr/>
        </p:nvCxnSpPr>
        <p:spPr>
          <a:xfrm>
            <a:off x="7662927" y="1995430"/>
            <a:ext cx="527" cy="71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69880" y="2091888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hasActiveRoleIn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  <a:endCxn id="37" idx="1"/>
          </p:cNvCxnSpPr>
          <p:nvPr/>
        </p:nvCxnSpPr>
        <p:spPr>
          <a:xfrm>
            <a:off x="4566085" y="4169751"/>
            <a:ext cx="2585170" cy="65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98570" y="1210472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isRoleOf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4" idx="3"/>
            <a:endCxn id="6" idx="1"/>
          </p:cNvCxnSpPr>
          <p:nvPr/>
        </p:nvCxnSpPr>
        <p:spPr>
          <a:xfrm flipV="1">
            <a:off x="4803820" y="1660579"/>
            <a:ext cx="1835236" cy="11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51255" y="4490844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Agent</a:t>
            </a:r>
            <a:r>
              <a:rPr lang="es-ES" dirty="0" smtClean="0"/>
              <a:t> 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470827" y="4072739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isRoleOf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131115" y="5984253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Lot 2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5" idx="3"/>
            <a:endCxn id="57" idx="1"/>
          </p:cNvCxnSpPr>
          <p:nvPr/>
        </p:nvCxnSpPr>
        <p:spPr>
          <a:xfrm>
            <a:off x="7871130" y="6319104"/>
            <a:ext cx="125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286524" y="4894740"/>
            <a:ext cx="2279561" cy="90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Buyer</a:t>
            </a:r>
            <a:r>
              <a:rPr lang="es-ES" dirty="0" smtClean="0"/>
              <a:t>(</a:t>
            </a:r>
            <a:r>
              <a:rPr lang="es-ES" dirty="0" err="1" smtClean="0"/>
              <a:t>Recipient</a:t>
            </a:r>
            <a:r>
              <a:rPr lang="es-ES" dirty="0" smtClean="0"/>
              <a:t>)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5" idx="3"/>
            <a:endCxn id="37" idx="1"/>
          </p:cNvCxnSpPr>
          <p:nvPr/>
        </p:nvCxnSpPr>
        <p:spPr>
          <a:xfrm flipV="1">
            <a:off x="4566085" y="4825695"/>
            <a:ext cx="2585170" cy="51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41771" y="4820689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isRoleOf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39583" y="2714708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Involvement</a:t>
            </a:r>
            <a:r>
              <a:rPr lang="es-ES" dirty="0" smtClean="0"/>
              <a:t> </a:t>
            </a:r>
            <a:r>
              <a:rPr lang="es-ES" dirty="0"/>
              <a:t>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1" idx="3"/>
            <a:endCxn id="7" idx="1"/>
          </p:cNvCxnSpPr>
          <p:nvPr/>
        </p:nvCxnSpPr>
        <p:spPr>
          <a:xfrm>
            <a:off x="8687324" y="3049559"/>
            <a:ext cx="1023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2"/>
            <a:endCxn id="45" idx="0"/>
          </p:cNvCxnSpPr>
          <p:nvPr/>
        </p:nvCxnSpPr>
        <p:spPr>
          <a:xfrm flipH="1">
            <a:off x="6847260" y="5160546"/>
            <a:ext cx="1327866" cy="82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48867" y="5345501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hasActiveRoleIn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823389" y="5984253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Involvement</a:t>
            </a:r>
            <a:r>
              <a:rPr lang="es-ES" dirty="0" smtClean="0"/>
              <a:t> B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7" idx="0"/>
            <a:endCxn id="32" idx="1"/>
          </p:cNvCxnSpPr>
          <p:nvPr/>
        </p:nvCxnSpPr>
        <p:spPr>
          <a:xfrm flipV="1">
            <a:off x="8175126" y="4010746"/>
            <a:ext cx="1287885" cy="48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2580" y="463639"/>
            <a:ext cx="368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Proposal</a:t>
            </a:r>
            <a:r>
              <a:rPr lang="es-ES" b="1" dirty="0" smtClean="0"/>
              <a:t> 1: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4" idx="2"/>
            <a:endCxn id="21" idx="1"/>
          </p:cNvCxnSpPr>
          <p:nvPr/>
        </p:nvCxnSpPr>
        <p:spPr>
          <a:xfrm>
            <a:off x="3664040" y="2226455"/>
            <a:ext cx="2975543" cy="82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32" idx="1"/>
          </p:cNvCxnSpPr>
          <p:nvPr/>
        </p:nvCxnSpPr>
        <p:spPr>
          <a:xfrm flipV="1">
            <a:off x="4566085" y="4010746"/>
            <a:ext cx="4896926" cy="15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37988" y="3665534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hasActiveRoleIn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5" idx="2"/>
            <a:endCxn id="45" idx="1"/>
          </p:cNvCxnSpPr>
          <p:nvPr/>
        </p:nvCxnSpPr>
        <p:spPr>
          <a:xfrm>
            <a:off x="3426305" y="5796262"/>
            <a:ext cx="2397084" cy="52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463011" y="3675895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Involvement</a:t>
            </a:r>
            <a:r>
              <a:rPr lang="es-ES" dirty="0" smtClean="0"/>
              <a:t> C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32" idx="0"/>
            <a:endCxn id="7" idx="2"/>
          </p:cNvCxnSpPr>
          <p:nvPr/>
        </p:nvCxnSpPr>
        <p:spPr>
          <a:xfrm flipV="1">
            <a:off x="10486882" y="3384410"/>
            <a:ext cx="247657" cy="29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38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8348" y="841694"/>
            <a:ext cx="2279561" cy="90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ProcurementServiceProvider</a:t>
            </a:r>
            <a:r>
              <a:rPr lang="es-ES" dirty="0" smtClean="0"/>
              <a:t> </a:t>
            </a:r>
            <a:r>
              <a:rPr lang="es-ES" dirty="0"/>
              <a:t>1 </a:t>
            </a:r>
            <a:r>
              <a:rPr lang="es-ES" dirty="0" smtClean="0"/>
              <a:t>(</a:t>
            </a:r>
            <a:r>
              <a:rPr lang="es-ES" dirty="0" err="1" smtClean="0"/>
              <a:t>Recipient</a:t>
            </a:r>
            <a:r>
              <a:rPr lang="es-ES" dirty="0" smtClean="0"/>
              <a:t>) (</a:t>
            </a:r>
            <a:r>
              <a:rPr lang="es-ES" dirty="0" err="1" smtClean="0"/>
              <a:t>Attribute</a:t>
            </a:r>
            <a:r>
              <a:rPr lang="es-ES" dirty="0"/>
              <a:t>: ID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70791" y="2376379"/>
            <a:ext cx="2279562" cy="837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Buyer</a:t>
            </a:r>
            <a:r>
              <a:rPr lang="es-ES" dirty="0" smtClean="0"/>
              <a:t> </a:t>
            </a:r>
            <a:r>
              <a:rPr lang="es-E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4820" y="978437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Agent</a:t>
            </a:r>
            <a:r>
              <a:rPr lang="es-ES" dirty="0" smtClean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24259" y="2465196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Lot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18647" y="1233325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playsRoleOf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6" idx="1"/>
            <a:endCxn id="4" idx="3"/>
          </p:cNvCxnSpPr>
          <p:nvPr/>
        </p:nvCxnSpPr>
        <p:spPr>
          <a:xfrm flipH="1" flipV="1">
            <a:off x="4687909" y="1292455"/>
            <a:ext cx="1936911" cy="2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40284" y="2465196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Agent</a:t>
            </a:r>
            <a:r>
              <a:rPr lang="es-ES" dirty="0" smtClean="0"/>
              <a:t> 2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524259" y="3955618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Lot 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2580" y="463639"/>
            <a:ext cx="368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Proposal</a:t>
            </a:r>
            <a:r>
              <a:rPr lang="es-ES" b="1" dirty="0" smtClean="0"/>
              <a:t> 2: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4" idx="2"/>
            <a:endCxn id="7" idx="0"/>
          </p:cNvCxnSpPr>
          <p:nvPr/>
        </p:nvCxnSpPr>
        <p:spPr>
          <a:xfrm>
            <a:off x="3548129" y="1743216"/>
            <a:ext cx="1" cy="72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1"/>
            <a:endCxn id="5" idx="3"/>
          </p:cNvCxnSpPr>
          <p:nvPr/>
        </p:nvCxnSpPr>
        <p:spPr>
          <a:xfrm flipH="1" flipV="1">
            <a:off x="8050353" y="2794898"/>
            <a:ext cx="1489931" cy="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050353" y="2246112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playsRoleOf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5" idx="1"/>
            <a:endCxn id="7" idx="3"/>
          </p:cNvCxnSpPr>
          <p:nvPr/>
        </p:nvCxnSpPr>
        <p:spPr>
          <a:xfrm flipH="1">
            <a:off x="4572000" y="2794898"/>
            <a:ext cx="1198791" cy="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" idx="1"/>
            <a:endCxn id="57" idx="3"/>
          </p:cNvCxnSpPr>
          <p:nvPr/>
        </p:nvCxnSpPr>
        <p:spPr>
          <a:xfrm flipH="1">
            <a:off x="4572000" y="2794898"/>
            <a:ext cx="1198791" cy="149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736180" y="2228949"/>
            <a:ext cx="102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executesPayment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635855" y="1793348"/>
            <a:ext cx="102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recipient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799519" y="3742295"/>
            <a:ext cx="102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recipient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2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7132" y="-240132"/>
            <a:ext cx="2279561" cy="90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ProcurementServiceProvider</a:t>
            </a:r>
            <a:r>
              <a:rPr lang="es-ES" dirty="0" smtClean="0"/>
              <a:t> </a:t>
            </a:r>
            <a:r>
              <a:rPr lang="es-ES" dirty="0"/>
              <a:t>1 </a:t>
            </a:r>
            <a:r>
              <a:rPr lang="es-ES" dirty="0" smtClean="0"/>
              <a:t>(</a:t>
            </a:r>
            <a:r>
              <a:rPr lang="es-ES" dirty="0" err="1" smtClean="0"/>
              <a:t>Recipient</a:t>
            </a:r>
            <a:r>
              <a:rPr lang="es-ES" dirty="0" smtClean="0"/>
              <a:t>) (</a:t>
            </a:r>
            <a:r>
              <a:rPr lang="es-ES" dirty="0" err="1" smtClean="0"/>
              <a:t>Attribute</a:t>
            </a:r>
            <a:r>
              <a:rPr lang="es-ES" dirty="0"/>
              <a:t>: ID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9575" y="1294553"/>
            <a:ext cx="2279562" cy="837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Buyer</a:t>
            </a:r>
            <a:r>
              <a:rPr lang="es-ES" dirty="0" smtClean="0"/>
              <a:t> </a:t>
            </a:r>
            <a:r>
              <a:rPr lang="es-E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3604" y="-103389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Agent</a:t>
            </a:r>
            <a:r>
              <a:rPr lang="es-ES" dirty="0" smtClean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4535" y="3292310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Lot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97431" y="151499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playsRoleOf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6" idx="1"/>
            <a:endCxn id="4" idx="3"/>
          </p:cNvCxnSpPr>
          <p:nvPr/>
        </p:nvCxnSpPr>
        <p:spPr>
          <a:xfrm flipH="1" flipV="1">
            <a:off x="3966693" y="210629"/>
            <a:ext cx="1936911" cy="2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819068" y="1383370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Agent</a:t>
            </a:r>
            <a:r>
              <a:rPr lang="es-ES" dirty="0" smtClean="0"/>
              <a:t> 2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244534" y="4478782"/>
            <a:ext cx="2047741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Lot 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2580" y="463639"/>
            <a:ext cx="368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Proposal</a:t>
            </a:r>
            <a:r>
              <a:rPr lang="es-ES" b="1" dirty="0" smtClean="0"/>
              <a:t> 3:</a:t>
            </a:r>
            <a:endParaRPr lang="en-US" b="1" dirty="0"/>
          </a:p>
        </p:txBody>
      </p:sp>
      <p:cxnSp>
        <p:nvCxnSpPr>
          <p:cNvPr id="39" name="Straight Arrow Connector 38"/>
          <p:cNvCxnSpPr>
            <a:stCxn id="37" idx="1"/>
            <a:endCxn id="5" idx="3"/>
          </p:cNvCxnSpPr>
          <p:nvPr/>
        </p:nvCxnSpPr>
        <p:spPr>
          <a:xfrm flipH="1" flipV="1">
            <a:off x="7329137" y="1713072"/>
            <a:ext cx="1489931" cy="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29137" y="1164286"/>
            <a:ext cx="18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playsRoleOf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49575" y="3208643"/>
            <a:ext cx="2279562" cy="837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5" idx="2"/>
            <a:endCxn id="21" idx="0"/>
          </p:cNvCxnSpPr>
          <p:nvPr/>
        </p:nvCxnSpPr>
        <p:spPr>
          <a:xfrm>
            <a:off x="6189356" y="2131590"/>
            <a:ext cx="0" cy="107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355427" y="3220713"/>
            <a:ext cx="2279562" cy="8370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subrole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24" idx="1"/>
            <a:endCxn id="21" idx="3"/>
          </p:cNvCxnSpPr>
          <p:nvPr/>
        </p:nvCxnSpPr>
        <p:spPr>
          <a:xfrm flipH="1" flipV="1">
            <a:off x="7329137" y="3627162"/>
            <a:ext cx="1026290" cy="1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1309797" y="2539214"/>
            <a:ext cx="2279562" cy="8370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Subrole</a:t>
            </a:r>
            <a:r>
              <a:rPr lang="es-ES" dirty="0" smtClean="0"/>
              <a:t> 1 (</a:t>
            </a:r>
            <a:r>
              <a:rPr lang="es-ES" dirty="0" err="1" smtClean="0"/>
              <a:t>Recipient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1309797" y="3871948"/>
            <a:ext cx="2279562" cy="8370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Subrole</a:t>
            </a:r>
            <a:r>
              <a:rPr lang="es-ES" dirty="0" smtClean="0"/>
              <a:t> 2 (</a:t>
            </a:r>
            <a:r>
              <a:rPr lang="es-ES" dirty="0" err="1" smtClean="0"/>
              <a:t>Executes</a:t>
            </a:r>
            <a:r>
              <a:rPr lang="es-ES" dirty="0" smtClean="0"/>
              <a:t> </a:t>
            </a:r>
            <a:r>
              <a:rPr lang="es-ES" dirty="0" err="1" smtClean="0"/>
              <a:t>Payment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1309797" y="5148484"/>
            <a:ext cx="2279562" cy="8370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Subrole</a:t>
            </a:r>
            <a:r>
              <a:rPr lang="es-ES" dirty="0" smtClean="0"/>
              <a:t> 3 (</a:t>
            </a:r>
            <a:r>
              <a:rPr lang="es-ES" dirty="0" err="1" smtClean="0"/>
              <a:t>req-recep</a:t>
            </a:r>
            <a:r>
              <a:rPr lang="es-ES" dirty="0" smtClean="0"/>
              <a:t>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37" idx="2"/>
            <a:endCxn id="21" idx="0"/>
          </p:cNvCxnSpPr>
          <p:nvPr/>
        </p:nvCxnSpPr>
        <p:spPr>
          <a:xfrm flipH="1">
            <a:off x="6189356" y="2053072"/>
            <a:ext cx="3653583" cy="115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21" idx="1"/>
          </p:cNvCxnSpPr>
          <p:nvPr/>
        </p:nvCxnSpPr>
        <p:spPr>
          <a:xfrm>
            <a:off x="3292276" y="3627161"/>
            <a:ext cx="17572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7" idx="3"/>
            <a:endCxn id="21" idx="2"/>
          </p:cNvCxnSpPr>
          <p:nvPr/>
        </p:nvCxnSpPr>
        <p:spPr>
          <a:xfrm flipV="1">
            <a:off x="3292275" y="4045680"/>
            <a:ext cx="2897081" cy="76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2" idx="1"/>
            <a:endCxn id="24" idx="3"/>
          </p:cNvCxnSpPr>
          <p:nvPr/>
        </p:nvCxnSpPr>
        <p:spPr>
          <a:xfrm flipH="1">
            <a:off x="10634989" y="2957733"/>
            <a:ext cx="674808" cy="68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1"/>
            <a:endCxn id="24" idx="3"/>
          </p:cNvCxnSpPr>
          <p:nvPr/>
        </p:nvCxnSpPr>
        <p:spPr>
          <a:xfrm flipH="1" flipV="1">
            <a:off x="10634989" y="3639232"/>
            <a:ext cx="674808" cy="65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1"/>
            <a:endCxn id="24" idx="3"/>
          </p:cNvCxnSpPr>
          <p:nvPr/>
        </p:nvCxnSpPr>
        <p:spPr>
          <a:xfrm flipH="1" flipV="1">
            <a:off x="10634989" y="3639232"/>
            <a:ext cx="674808" cy="192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5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37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0A01FC211A0A44AF46DCFC7788647F" ma:contentTypeVersion="10" ma:contentTypeDescription="Crear nuevo documento." ma:contentTypeScope="" ma:versionID="d0b552c268e14c49f727da8a4278bee4">
  <xsd:schema xmlns:xsd="http://www.w3.org/2001/XMLSchema" xmlns:xs="http://www.w3.org/2001/XMLSchema" xmlns:p="http://schemas.microsoft.com/office/2006/metadata/properties" xmlns:ns2="8a9dc265-2a70-4a01-bf40-b0bb55b38d64" xmlns:ns3="56068758-a483-4a4b-84d7-1662caf98f10" targetNamespace="http://schemas.microsoft.com/office/2006/metadata/properties" ma:root="true" ma:fieldsID="0145bd77e5eea22887f69a1ea8dc854b" ns2:_="" ns3:_="">
    <xsd:import namespace="8a9dc265-2a70-4a01-bf40-b0bb55b38d64"/>
    <xsd:import namespace="56068758-a483-4a4b-84d7-1662caf98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dc265-2a70-4a01-bf40-b0bb55b3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068758-a483-4a4b-84d7-1662caf98f1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FA8ED7-93A3-499B-B6FA-2993080319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4D757C-6267-49F7-B155-BBDF50938C4E}"/>
</file>

<file path=customXml/itemProps3.xml><?xml version="1.0" encoding="utf-8"?>
<ds:datastoreItem xmlns:ds="http://schemas.openxmlformats.org/officeDocument/2006/customXml" ds:itemID="{7B3F8776-C755-4477-B5E5-8213688B87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5766</TotalTime>
  <Words>233</Words>
  <Application>Microsoft Office PowerPoint</Application>
  <PresentationFormat>Widescreen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Carlos Segura Fernandez Carnicero</dc:creator>
  <cp:lastModifiedBy>Juan Carlos Segura Fernandez Carnicero</cp:lastModifiedBy>
  <cp:revision>13</cp:revision>
  <dcterms:created xsi:type="dcterms:W3CDTF">2020-06-16T13:22:59Z</dcterms:created>
  <dcterms:modified xsi:type="dcterms:W3CDTF">2020-06-22T11:57:22Z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0x0101001D0A01FC211A0A44AF46DCFC7788647F</vt:lpwstr>
  </property>
</Properties>
</file>