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2" r:id="rId5"/>
    <p:sldId id="294" r:id="rId6"/>
    <p:sldId id="362" r:id="rId7"/>
    <p:sldId id="368" r:id="rId8"/>
    <p:sldId id="356" r:id="rId9"/>
    <p:sldId id="367" r:id="rId10"/>
    <p:sldId id="332" r:id="rId11"/>
    <p:sldId id="369" r:id="rId12"/>
    <p:sldId id="370" r:id="rId13"/>
    <p:sldId id="371" r:id="rId14"/>
    <p:sldId id="357" r:id="rId15"/>
    <p:sldId id="364" r:id="rId16"/>
    <p:sldId id="365" r:id="rId17"/>
    <p:sldId id="366" r:id="rId18"/>
    <p:sldId id="360" r:id="rId19"/>
    <p:sldId id="354" r:id="rId20"/>
    <p:sldId id="3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ta Porta" initials="LB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505050"/>
    <a:srgbClr val="E6B8B7"/>
    <a:srgbClr val="D76734"/>
    <a:srgbClr val="960F68"/>
    <a:srgbClr val="43BEB9"/>
    <a:srgbClr val="4472C4"/>
    <a:srgbClr val="70AD47"/>
    <a:srgbClr val="595959"/>
    <a:srgbClr val="67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552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inia Gomariz Gonzalez" userId="S::vgomariz@everis.com::33fc7e94-4465-48fa-89d5-7eebf79cb155" providerId="AD" clId="Web-{F10C851B-6816-4F6C-AB4F-C7F3C8652103}"/>
    <pc:docChg chg="modSld">
      <pc:chgData name="Virginia Gomariz Gonzalez" userId="S::vgomariz@everis.com::33fc7e94-4465-48fa-89d5-7eebf79cb155" providerId="AD" clId="Web-{F10C851B-6816-4F6C-AB4F-C7F3C8652103}" dt="2018-03-27T14:27:06.099" v="18"/>
      <pc:docMkLst>
        <pc:docMk/>
      </pc:docMkLst>
      <pc:sldChg chg="modSp">
        <pc:chgData name="Virginia Gomariz Gonzalez" userId="S::vgomariz@everis.com::33fc7e94-4465-48fa-89d5-7eebf79cb155" providerId="AD" clId="Web-{F10C851B-6816-4F6C-AB4F-C7F3C8652103}" dt="2018-03-27T14:26:54.364" v="8"/>
        <pc:sldMkLst>
          <pc:docMk/>
          <pc:sldMk cId="3711700285" sldId="355"/>
        </pc:sldMkLst>
        <pc:spChg chg="mod">
          <ac:chgData name="Virginia Gomariz Gonzalez" userId="S::vgomariz@everis.com::33fc7e94-4465-48fa-89d5-7eebf79cb155" providerId="AD" clId="Web-{F10C851B-6816-4F6C-AB4F-C7F3C8652103}" dt="2018-03-27T14:26:54.364" v="8"/>
          <ac:spMkLst>
            <pc:docMk/>
            <pc:sldMk cId="3711700285" sldId="355"/>
            <ac:spMk id="6" creationId="{00000000-0000-0000-0000-000000000000}"/>
          </ac:spMkLst>
        </pc:spChg>
      </pc:sldChg>
      <pc:sldChg chg="modSp">
        <pc:chgData name="Virginia Gomariz Gonzalez" userId="S::vgomariz@everis.com::33fc7e94-4465-48fa-89d5-7eebf79cb155" providerId="AD" clId="Web-{F10C851B-6816-4F6C-AB4F-C7F3C8652103}" dt="2018-03-27T14:27:06.099" v="17"/>
        <pc:sldMkLst>
          <pc:docMk/>
          <pc:sldMk cId="2912197348" sldId="363"/>
        </pc:sldMkLst>
        <pc:spChg chg="mod">
          <ac:chgData name="Virginia Gomariz Gonzalez" userId="S::vgomariz@everis.com::33fc7e94-4465-48fa-89d5-7eebf79cb155" providerId="AD" clId="Web-{F10C851B-6816-4F6C-AB4F-C7F3C8652103}" dt="2018-03-27T14:27:06.099" v="17"/>
          <ac:spMkLst>
            <pc:docMk/>
            <pc:sldMk cId="2912197348" sldId="363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22225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/>
          <p:nvPr userDrawn="1"/>
        </p:nvSpPr>
        <p:spPr>
          <a:xfrm>
            <a:off x="-71437" y="2107096"/>
            <a:ext cx="9215438" cy="1937854"/>
          </a:xfrm>
          <a:prstGeom prst="rect">
            <a:avLst/>
          </a:prstGeom>
          <a:solidFill>
            <a:srgbClr val="004494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13" y="2107096"/>
            <a:ext cx="7772400" cy="199700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2" descr="http://socilab.com/img/explo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73" y="4555784"/>
            <a:ext cx="3292957" cy="19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9" y="522138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4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Procurement-everis/eProcurement-everis.github.io/blob/master/images/ePO_PoC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2074928"/>
            <a:ext cx="9143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e-Procurement Ontology</a:t>
            </a:r>
            <a:endParaRPr lang="en-GB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Unit C2</a:t>
            </a:r>
          </a:p>
          <a:p>
            <a:pPr algn="ctr" hangingPunct="0"/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Working Group Meeting: </a:t>
            </a:r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2018-05-16</a:t>
            </a:r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61984" y="1792248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9AAE04"/>
              </a:buClr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 XSD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sub-process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375"/>
            <a:ext cx="9144000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11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583" y="18415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TED into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(summary)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007051"/>
            <a:ext cx="4663894" cy="3021948"/>
          </a:xfrm>
          <a:prstGeom prst="rect">
            <a:avLst/>
          </a:prstGeom>
        </p:spPr>
      </p:pic>
      <p:sp>
        <p:nvSpPr>
          <p:cNvPr id="6" name="Rectangle 6"/>
          <p:cNvSpPr/>
          <p:nvPr/>
        </p:nvSpPr>
        <p:spPr>
          <a:xfrm>
            <a:off x="107949" y="2547386"/>
            <a:ext cx="4663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AAE04"/>
              </a:buClr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 XML</a:t>
            </a:r>
          </a:p>
        </p:txBody>
      </p:sp>
      <p:sp>
        <p:nvSpPr>
          <p:cNvPr id="8" name="Rectangle 6"/>
          <p:cNvSpPr/>
          <p:nvPr/>
        </p:nvSpPr>
        <p:spPr>
          <a:xfrm>
            <a:off x="4240272" y="2607480"/>
            <a:ext cx="4663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buClr>
                <a:srgbClr val="9AAE04"/>
              </a:buClr>
            </a:pP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eProcurement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Ontology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t="19739" r="42750" b="33862"/>
          <a:stretch/>
        </p:blipFill>
        <p:spPr>
          <a:xfrm>
            <a:off x="6457950" y="3252378"/>
            <a:ext cx="2357695" cy="185352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3500" t="37555" r="59250" b="7482"/>
          <a:stretch/>
        </p:blipFill>
        <p:spPr>
          <a:xfrm>
            <a:off x="5495683" y="5300705"/>
            <a:ext cx="1491857" cy="1238208"/>
          </a:xfrm>
          <a:prstGeom prst="rect">
            <a:avLst/>
          </a:prstGeom>
        </p:spPr>
      </p:pic>
      <p:sp>
        <p:nvSpPr>
          <p:cNvPr id="12" name="Flecha izquierda y arriba 11"/>
          <p:cNvSpPr/>
          <p:nvPr/>
        </p:nvSpPr>
        <p:spPr>
          <a:xfrm>
            <a:off x="7486650" y="5547360"/>
            <a:ext cx="643890" cy="655320"/>
          </a:xfrm>
          <a:prstGeom prst="leftUpArrow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5157152" y="4440728"/>
            <a:ext cx="727077" cy="346364"/>
          </a:xfrm>
          <a:prstGeom prst="rightArrow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7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12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617583" y="18415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the TTL file from the Conceptual Map</a:t>
            </a: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35" y="2396748"/>
            <a:ext cx="5617029" cy="3989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39635" y="6202462"/>
            <a:ext cx="75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Protégé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13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617583" y="18415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TTL file into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GraphDB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68" y="2321673"/>
            <a:ext cx="5496364" cy="430990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39635" y="6202462"/>
            <a:ext cx="84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bg1">
                    <a:lumMod val="65000"/>
                  </a:schemeClr>
                </a:solidFill>
              </a:rPr>
              <a:t>GraphDB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14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617583" y="1841500"/>
            <a:ext cx="6288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of the information from TED XMLs and transform it into triples to import them into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GraphDB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15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2 Marcador de texto"/>
          <p:cNvSpPr txBox="1">
            <a:spLocks/>
          </p:cNvSpPr>
          <p:nvPr/>
        </p:nvSpPr>
        <p:spPr>
          <a:xfrm>
            <a:off x="687977" y="1844674"/>
            <a:ext cx="8203611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ym typeface="Wingdings" panose="05000000000000000000" pitchFamily="2" charset="2"/>
              </a:rPr>
              <a:t>7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June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ym typeface="Wingdings" panose="05000000000000000000" pitchFamily="2" charset="2"/>
              </a:rPr>
              <a:t>PoC</a:t>
            </a:r>
            <a:r>
              <a:rPr lang="en-US" dirty="0">
                <a:sym typeface="Wingdings" panose="05000000000000000000" pitchFamily="2" charset="2"/>
              </a:rPr>
              <a:t> final report available for comments by WG.</a:t>
            </a: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76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16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1351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4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8731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  <p:sp>
        <p:nvSpPr>
          <p:cNvPr id="7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 smtClean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4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8222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/>
              <a:t>Conceptual Data Model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0" y="1585253"/>
            <a:ext cx="4088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analysis re-iteration (OP + contractor)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22381" b="8307"/>
          <a:stretch/>
        </p:blipFill>
        <p:spPr>
          <a:xfrm>
            <a:off x="699407" y="1923807"/>
            <a:ext cx="7097486" cy="47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3478" r="2421" b="3142"/>
          <a:stretch/>
        </p:blipFill>
        <p:spPr>
          <a:xfrm>
            <a:off x="1537795" y="1196975"/>
            <a:ext cx="7606205" cy="566102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/>
              <a:t>Conceptual Data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85253"/>
            <a:ext cx="154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Procuring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</a:t>
            </a:r>
          </a:p>
          <a:p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/>
              <a:t>Conceptual Data Model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0" y="1585253"/>
            <a:ext cx="1594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Procuring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 </a:t>
            </a:r>
          </a:p>
          <a:p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narrative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6952" t="19830" r="36666" b="11429"/>
          <a:stretch/>
        </p:blipFill>
        <p:spPr>
          <a:xfrm>
            <a:off x="2584368" y="1713979"/>
            <a:ext cx="3452750" cy="50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the </a:t>
            </a:r>
            <a:r>
              <a:rPr lang="en-US" sz="2800" b="1" dirty="0" err="1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2800" b="1" dirty="0">
              <a:solidFill>
                <a:srgbClr val="9AA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47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61984" y="1792248"/>
            <a:ext cx="62484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9AAE04"/>
              </a:buClr>
            </a:pP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 (reminder)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2212" y="6385240"/>
            <a:ext cx="8099577" cy="267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>
                <a:hlinkClick r:id="rId2"/>
              </a:rPr>
              <a:t>https://</a:t>
            </a:r>
            <a:r>
              <a:rPr lang="es-ES" sz="1100" dirty="0" smtClean="0">
                <a:hlinkClick r:id="rId2"/>
              </a:rPr>
              <a:t>github.com/eProcurement-everis/eProcurement-everis.github.io/blob/master/images/ePO_PoC.png</a:t>
            </a:r>
            <a:endParaRPr lang="es-ES" sz="1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20" y="1661718"/>
            <a:ext cx="546479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61984" y="1792248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9AAE04"/>
              </a:buClr>
            </a:pP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sub-process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2" y="3126508"/>
            <a:ext cx="8650257" cy="22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3" ma:contentTypeDescription="Crear nuevo documento." ma:contentTypeScope="" ma:versionID="a8c16b163a75f0cdad407017fe586723">
  <xsd:schema xmlns:xsd="http://www.w3.org/2001/XMLSchema" xmlns:xs="http://www.w3.org/2001/XMLSchema" xmlns:p="http://schemas.microsoft.com/office/2006/metadata/properties" xmlns:ns2="8a9dc265-2a70-4a01-bf40-b0bb55b38d64" targetNamespace="http://schemas.microsoft.com/office/2006/metadata/properties" ma:root="true" ma:fieldsID="db0bd90b333a7c35744a2635e8488d56" ns2:_="">
    <xsd:import namespace="8a9dc265-2a70-4a01-bf40-b0bb55b38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F93185-A91A-4472-A3F4-1E1B892525F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a9dc265-2a70-4a01-bf40-b0bb55b38d6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DE142A-53B9-4846-A265-73DA8EF3B9DF}">
  <ds:schemaRefs>
    <ds:schemaRef ds:uri="8a9dc265-2a70-4a01-bf40-b0bb55b38d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227</Words>
  <Application>Microsoft Office PowerPoint</Application>
  <PresentationFormat>Presentación en pantalla (4:3)</PresentationFormat>
  <Paragraphs>69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Laia Bota Porta</dc:creator>
  <cp:lastModifiedBy>Enric Staromiejski Torregrosa</cp:lastModifiedBy>
  <cp:revision>23</cp:revision>
  <dcterms:modified xsi:type="dcterms:W3CDTF">2018-05-16T13:26:10Z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  <property fmtid="{D5CDD505-2E9C-101B-9397-08002B2CF9AE}" pid="3" name="File Modified">
    <vt:filetime>2018-02-22T16:11:26Z</vt:filetime>
  </property>
  <property fmtid="{D5CDD505-2E9C-101B-9397-08002B2CF9AE}" pid="4" name="JustUploaded">
    <vt:bool>false</vt:bool>
  </property>
</Properties>
</file>