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86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85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0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1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6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4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702F-4BF0-4571-81BD-CF29A057A072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76"/>
            <a:ext cx="12192000" cy="648744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835021" y="274320"/>
            <a:ext cx="4667534" cy="1172343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8703354" y="773853"/>
            <a:ext cx="3096760" cy="314500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722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5</cp:revision>
  <dcterms:created xsi:type="dcterms:W3CDTF">2018-07-23T20:56:56Z</dcterms:created>
  <dcterms:modified xsi:type="dcterms:W3CDTF">2018-08-01T19:26:20Z</dcterms:modified>
</cp:coreProperties>
</file>