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61" r:id="rId5"/>
    <p:sldMasterId id="2147483726" r:id="rId6"/>
  </p:sldMasterIdLst>
  <p:notesMasterIdLst>
    <p:notesMasterId r:id="rId43"/>
  </p:notesMasterIdLst>
  <p:sldIdLst>
    <p:sldId id="256" r:id="rId7"/>
    <p:sldId id="257" r:id="rId8"/>
    <p:sldId id="265" r:id="rId9"/>
    <p:sldId id="267" r:id="rId10"/>
    <p:sldId id="337" r:id="rId11"/>
    <p:sldId id="338" r:id="rId12"/>
    <p:sldId id="308" r:id="rId13"/>
    <p:sldId id="353" r:id="rId14"/>
    <p:sldId id="330" r:id="rId15"/>
    <p:sldId id="343" r:id="rId16"/>
    <p:sldId id="344" r:id="rId17"/>
    <p:sldId id="345" r:id="rId18"/>
    <p:sldId id="354" r:id="rId19"/>
    <p:sldId id="339" r:id="rId20"/>
    <p:sldId id="346" r:id="rId21"/>
    <p:sldId id="355" r:id="rId22"/>
    <p:sldId id="340" r:id="rId23"/>
    <p:sldId id="349" r:id="rId24"/>
    <p:sldId id="350" r:id="rId25"/>
    <p:sldId id="351" r:id="rId26"/>
    <p:sldId id="352" r:id="rId27"/>
    <p:sldId id="341" r:id="rId28"/>
    <p:sldId id="362" r:id="rId29"/>
    <p:sldId id="342" r:id="rId30"/>
    <p:sldId id="347" r:id="rId31"/>
    <p:sldId id="356" r:id="rId32"/>
    <p:sldId id="357" r:id="rId33"/>
    <p:sldId id="359" r:id="rId34"/>
    <p:sldId id="360" r:id="rId35"/>
    <p:sldId id="361" r:id="rId36"/>
    <p:sldId id="268" r:id="rId37"/>
    <p:sldId id="270" r:id="rId38"/>
    <p:sldId id="271" r:id="rId39"/>
    <p:sldId id="301" r:id="rId40"/>
    <p:sldId id="302" r:id="rId41"/>
    <p:sldId id="264" r:id="rId42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g0V3W6n2nTkwPIjvSu7vSsVIiK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AB4CE4-062A-46BC-8340-C12CCAD320D6}">
  <a:tblStyle styleId="{73AB4CE4-062A-46BC-8340-C12CCAD32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53" Type="http://customschemas.google.com/relationships/presentationmetadata" Target="metadata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eta.pasare" userId="S::nicoleta.pasare_gmail.com#ext#@eceuropaeu.onmicrosoft.com::626c99dc-7b27-4d04-a42b-100d8fcb0456" providerId="AD" clId="Web-{87A05831-EF32-5F4C-F89D-C2BB33805A25}"/>
    <pc:docChg chg="addSld modSld">
      <pc:chgData name="nicoleta.pasare" userId="S::nicoleta.pasare_gmail.com#ext#@eceuropaeu.onmicrosoft.com::626c99dc-7b27-4d04-a42b-100d8fcb0456" providerId="AD" clId="Web-{87A05831-EF32-5F4C-F89D-C2BB33805A25}" dt="2022-06-22T10:52:30.049" v="410" actId="1076"/>
      <pc:docMkLst>
        <pc:docMk/>
      </pc:docMkLst>
      <pc:sldChg chg="modSp">
        <pc:chgData name="nicoleta.pasare" userId="S::nicoleta.pasare_gmail.com#ext#@eceuropaeu.onmicrosoft.com::626c99dc-7b27-4d04-a42b-100d8fcb0456" providerId="AD" clId="Web-{87A05831-EF32-5F4C-F89D-C2BB33805A25}" dt="2022-06-22T10:05:51.148" v="18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05:51.148" v="18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42:04.436" v="388" actId="20577"/>
        <pc:sldMkLst>
          <pc:docMk/>
          <pc:sldMk cId="2819597122" sldId="266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06:40.166" v="27" actId="20577"/>
          <ac:spMkLst>
            <pc:docMk/>
            <pc:sldMk cId="2819597122" sldId="26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42:04.436" v="388" actId="20577"/>
          <ac:spMkLst>
            <pc:docMk/>
            <pc:sldMk cId="2819597122" sldId="266"/>
            <ac:spMk id="394" creationId="{00000000-0000-0000-0000-000000000000}"/>
          </ac:spMkLst>
        </pc:spChg>
      </pc:sldChg>
      <pc:sldChg chg="delSp modSp new">
        <pc:chgData name="nicoleta.pasare" userId="S::nicoleta.pasare_gmail.com#ext#@eceuropaeu.onmicrosoft.com::626c99dc-7b27-4d04-a42b-100d8fcb0456" providerId="AD" clId="Web-{87A05831-EF32-5F4C-F89D-C2BB33805A25}" dt="2022-06-22T10:07:34.620" v="42" actId="20577"/>
        <pc:sldMkLst>
          <pc:docMk/>
          <pc:sldMk cId="469827823" sldId="267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07:34.620" v="42" actId="20577"/>
          <ac:spMkLst>
            <pc:docMk/>
            <pc:sldMk cId="469827823" sldId="267"/>
            <ac:spMk id="2" creationId="{B1E21560-3C44-60E4-CBF9-BFA3A6007889}"/>
          </ac:spMkLst>
        </pc:spChg>
        <pc:spChg chg="del">
          <ac:chgData name="nicoleta.pasare" userId="S::nicoleta.pasare_gmail.com#ext#@eceuropaeu.onmicrosoft.com::626c99dc-7b27-4d04-a42b-100d8fcb0456" providerId="AD" clId="Web-{87A05831-EF32-5F4C-F89D-C2BB33805A25}" dt="2022-06-22T10:06:57.276" v="29"/>
          <ac:spMkLst>
            <pc:docMk/>
            <pc:sldMk cId="469827823" sldId="267"/>
            <ac:spMk id="3" creationId="{09F6E327-DA88-CE3E-BF0C-D0C1DE3F386E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20:12.832" v="99" actId="20577"/>
        <pc:sldMkLst>
          <pc:docMk/>
          <pc:sldMk cId="447847608" sldId="268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20:12.832" v="99" actId="20577"/>
          <ac:spMkLst>
            <pc:docMk/>
            <pc:sldMk cId="447847608" sldId="268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21:02.505" v="126" actId="20577"/>
        <pc:sldMkLst>
          <pc:docMk/>
          <pc:sldMk cId="2180115800" sldId="269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21:02.505" v="126" actId="20577"/>
          <ac:spMkLst>
            <pc:docMk/>
            <pc:sldMk cId="2180115800" sldId="269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35:01.485" v="316" actId="20577"/>
        <pc:sldMkLst>
          <pc:docMk/>
          <pc:sldMk cId="2245837996" sldId="270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35:01.485" v="316" actId="20577"/>
          <ac:spMkLst>
            <pc:docMk/>
            <pc:sldMk cId="2245837996" sldId="27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26:59.892" v="308" actId="20577"/>
          <ac:spMkLst>
            <pc:docMk/>
            <pc:sldMk cId="2245837996" sldId="270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21:28.866" v="130" actId="20577"/>
        <pc:sldMkLst>
          <pc:docMk/>
          <pc:sldMk cId="2821758852" sldId="271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21:28.866" v="130" actId="20577"/>
          <ac:spMkLst>
            <pc:docMk/>
            <pc:sldMk cId="2821758852" sldId="271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21:37.366" v="135" actId="20577"/>
        <pc:sldMkLst>
          <pc:docMk/>
          <pc:sldMk cId="264314867" sldId="272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21:37.366" v="135" actId="20577"/>
          <ac:spMkLst>
            <pc:docMk/>
            <pc:sldMk cId="264314867" sldId="272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35:05.938" v="317" actId="20577"/>
        <pc:sldMkLst>
          <pc:docMk/>
          <pc:sldMk cId="2413201794" sldId="273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35:05.938" v="317" actId="20577"/>
          <ac:spMkLst>
            <pc:docMk/>
            <pc:sldMk cId="2413201794" sldId="273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34:31.546" v="314" actId="20577"/>
          <ac:spMkLst>
            <pc:docMk/>
            <pc:sldMk cId="2413201794" sldId="273"/>
            <ac:spMk id="394" creationId="{00000000-0000-0000-0000-000000000000}"/>
          </ac:spMkLst>
        </pc:spChg>
      </pc:sldChg>
      <pc:sldChg chg="addSp modSp add replId">
        <pc:chgData name="nicoleta.pasare" userId="S::nicoleta.pasare_gmail.com#ext#@eceuropaeu.onmicrosoft.com::626c99dc-7b27-4d04-a42b-100d8fcb0456" providerId="AD" clId="Web-{87A05831-EF32-5F4C-F89D-C2BB33805A25}" dt="2022-06-22T10:40:03.229" v="384" actId="20577"/>
        <pc:sldMkLst>
          <pc:docMk/>
          <pc:sldMk cId="461672912" sldId="274"/>
        </pc:sldMkLst>
        <pc:spChg chg="add mod">
          <ac:chgData name="nicoleta.pasare" userId="S::nicoleta.pasare_gmail.com#ext#@eceuropaeu.onmicrosoft.com::626c99dc-7b27-4d04-a42b-100d8fcb0456" providerId="AD" clId="Web-{87A05831-EF32-5F4C-F89D-C2BB33805A25}" dt="2022-06-22T10:40:03.229" v="384" actId="20577"/>
          <ac:spMkLst>
            <pc:docMk/>
            <pc:sldMk cId="461672912" sldId="274"/>
            <ac:spMk id="2" creationId="{4FBDB676-4C8A-B7A4-60BB-E393E03D9CBD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35:12.313" v="321" actId="20577"/>
          <ac:spMkLst>
            <pc:docMk/>
            <pc:sldMk cId="461672912" sldId="274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40:01.447" v="383" actId="20577"/>
          <ac:spMkLst>
            <pc:docMk/>
            <pc:sldMk cId="461672912" sldId="274"/>
            <ac:spMk id="394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87A05831-EF32-5F4C-F89D-C2BB33805A25}" dt="2022-06-22T10:52:30.049" v="410" actId="1076"/>
        <pc:sldMkLst>
          <pc:docMk/>
          <pc:sldMk cId="4272246854" sldId="275"/>
        </pc:sldMkLst>
        <pc:spChg chg="del mod">
          <ac:chgData name="nicoleta.pasare" userId="S::nicoleta.pasare_gmail.com#ext#@eceuropaeu.onmicrosoft.com::626c99dc-7b27-4d04-a42b-100d8fcb0456" providerId="AD" clId="Web-{87A05831-EF32-5F4C-F89D-C2BB33805A25}" dt="2022-06-22T10:43:08.406" v="394"/>
          <ac:spMkLst>
            <pc:docMk/>
            <pc:sldMk cId="4272246854" sldId="275"/>
            <ac:spMk id="2" creationId="{4FBDB676-4C8A-B7A4-60BB-E393E03D9CBD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43:01.781" v="392" actId="20577"/>
          <ac:spMkLst>
            <pc:docMk/>
            <pc:sldMk cId="4272246854" sldId="275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87A05831-EF32-5F4C-F89D-C2BB33805A25}" dt="2022-06-22T10:43:11.516" v="395"/>
          <ac:spMkLst>
            <pc:docMk/>
            <pc:sldMk cId="4272246854" sldId="275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87A05831-EF32-5F4C-F89D-C2BB33805A25}" dt="2022-06-22T10:50:14.060" v="402"/>
          <ac:picMkLst>
            <pc:docMk/>
            <pc:sldMk cId="4272246854" sldId="275"/>
            <ac:picMk id="3" creationId="{F85331BE-D26E-5796-2E3A-DB9021249D1E}"/>
          </ac:picMkLst>
        </pc:picChg>
        <pc:picChg chg="add mod">
          <ac:chgData name="nicoleta.pasare" userId="S::nicoleta.pasare_gmail.com#ext#@eceuropaeu.onmicrosoft.com::626c99dc-7b27-4d04-a42b-100d8fcb0456" providerId="AD" clId="Web-{87A05831-EF32-5F4C-F89D-C2BB33805A25}" dt="2022-06-22T10:52:30.049" v="410" actId="1076"/>
          <ac:picMkLst>
            <pc:docMk/>
            <pc:sldMk cId="4272246854" sldId="275"/>
            <ac:picMk id="4" creationId="{3605A7D3-1907-ECB1-909E-705F772D5F4F}"/>
          </ac:picMkLst>
        </pc:picChg>
      </pc:sldChg>
    </pc:docChg>
  </pc:docChgLst>
  <pc:docChgLst>
    <pc:chgData name="costezki.eugen" userId="S::costezki.eugen_gmail.com#ext#@eceuropaeu.onmicrosoft.com::fb0710ba-d485-4dcc-b56f-35d43e2bc44c" providerId="AD" clId="Web-{64E973D2-4B98-4740-9EE8-06276FFBC82A}"/>
    <pc:docChg chg="modSld">
      <pc:chgData name="costezki.eugen" userId="S::costezki.eugen_gmail.com#ext#@eceuropaeu.onmicrosoft.com::fb0710ba-d485-4dcc-b56f-35d43e2bc44c" providerId="AD" clId="Web-{64E973D2-4B98-4740-9EE8-06276FFBC82A}" dt="2022-06-28T08:08:07.285" v="106" actId="1076"/>
      <pc:docMkLst>
        <pc:docMk/>
      </pc:docMkLst>
      <pc:sldChg chg="addSp modSp">
        <pc:chgData name="costezki.eugen" userId="S::costezki.eugen_gmail.com#ext#@eceuropaeu.onmicrosoft.com::fb0710ba-d485-4dcc-b56f-35d43e2bc44c" providerId="AD" clId="Web-{64E973D2-4B98-4740-9EE8-06276FFBC82A}" dt="2022-06-28T08:08:07.285" v="106" actId="1076"/>
        <pc:sldMkLst>
          <pc:docMk/>
          <pc:sldMk cId="2040773964" sldId="299"/>
        </pc:sldMkLst>
        <pc:spChg chg="add mod">
          <ac:chgData name="costezki.eugen" userId="S::costezki.eugen_gmail.com#ext#@eceuropaeu.onmicrosoft.com::fb0710ba-d485-4dcc-b56f-35d43e2bc44c" providerId="AD" clId="Web-{64E973D2-4B98-4740-9EE8-06276FFBC82A}" dt="2022-06-28T08:08:07.285" v="106" actId="1076"/>
          <ac:spMkLst>
            <pc:docMk/>
            <pc:sldMk cId="2040773964" sldId="299"/>
            <ac:spMk id="2" creationId="{2BC7B98B-F5CF-C9F1-3B70-811A0053DB79}"/>
          </ac:spMkLst>
        </pc:spChg>
      </pc:sldChg>
    </pc:docChg>
  </pc:docChgLst>
  <pc:docChgLst>
    <pc:chgData name="MURIC Natalie (OP)" userId="S::natalie.muric@publications.europa.eu::2ef4eadd-c92c-43ac-9729-2cbd2f911346" providerId="AD" clId="Web-{C484A0A7-7A34-FF15-E180-677BB20D8217}"/>
    <pc:docChg chg="modSld">
      <pc:chgData name="MURIC Natalie (OP)" userId="S::natalie.muric@publications.europa.eu::2ef4eadd-c92c-43ac-9729-2cbd2f911346" providerId="AD" clId="Web-{C484A0A7-7A34-FF15-E180-677BB20D8217}" dt="2022-06-24T16:14:39.693" v="21" actId="20577"/>
      <pc:docMkLst>
        <pc:docMk/>
      </pc:docMkLst>
      <pc:sldChg chg="modSp">
        <pc:chgData name="MURIC Natalie (OP)" userId="S::natalie.muric@publications.europa.eu::2ef4eadd-c92c-43ac-9729-2cbd2f911346" providerId="AD" clId="Web-{C484A0A7-7A34-FF15-E180-677BB20D8217}" dt="2022-06-24T16:14:39.693" v="21" actId="20577"/>
        <pc:sldMkLst>
          <pc:docMk/>
          <pc:sldMk cId="0" sldId="257"/>
        </pc:sldMkLst>
        <pc:spChg chg="mod">
          <ac:chgData name="MURIC Natalie (OP)" userId="S::natalie.muric@publications.europa.eu::2ef4eadd-c92c-43ac-9729-2cbd2f911346" providerId="AD" clId="Web-{C484A0A7-7A34-FF15-E180-677BB20D8217}" dt="2022-06-24T16:14:39.693" v="21" actId="20577"/>
          <ac:spMkLst>
            <pc:docMk/>
            <pc:sldMk cId="0" sldId="257"/>
            <ac:spMk id="394" creationId="{00000000-0000-0000-0000-000000000000}"/>
          </ac:spMkLst>
        </pc:spChg>
      </pc:sldChg>
    </pc:docChg>
  </pc:docChgLst>
  <pc:docChgLst>
    <pc:chgData name="costezki.eugen" userId="S::costezki.eugen_gmail.com#ext#@eceuropaeu.onmicrosoft.com::fb0710ba-d485-4dcc-b56f-35d43e2bc44c" providerId="AD" clId="Web-{1FAF6608-F43D-410E-8AB0-F70CEEDAD794}"/>
    <pc:docChg chg="modSld sldOrd">
      <pc:chgData name="costezki.eugen" userId="S::costezki.eugen_gmail.com#ext#@eceuropaeu.onmicrosoft.com::fb0710ba-d485-4dcc-b56f-35d43e2bc44c" providerId="AD" clId="Web-{1FAF6608-F43D-410E-8AB0-F70CEEDAD794}" dt="2022-06-28T07:58:40.592" v="29" actId="14100"/>
      <pc:docMkLst>
        <pc:docMk/>
      </pc:docMkLst>
      <pc:sldChg chg="modSp">
        <pc:chgData name="costezki.eugen" userId="S::costezki.eugen_gmail.com#ext#@eceuropaeu.onmicrosoft.com::fb0710ba-d485-4dcc-b56f-35d43e2bc44c" providerId="AD" clId="Web-{1FAF6608-F43D-410E-8AB0-F70CEEDAD794}" dt="2022-06-28T07:58:40.592" v="29" actId="14100"/>
        <pc:sldMkLst>
          <pc:docMk/>
          <pc:sldMk cId="3520828497" sldId="310"/>
        </pc:sldMkLst>
        <pc:picChg chg="mod">
          <ac:chgData name="costezki.eugen" userId="S::costezki.eugen_gmail.com#ext#@eceuropaeu.onmicrosoft.com::fb0710ba-d485-4dcc-b56f-35d43e2bc44c" providerId="AD" clId="Web-{1FAF6608-F43D-410E-8AB0-F70CEEDAD794}" dt="2022-06-28T07:58:40.592" v="29" actId="14100"/>
          <ac:picMkLst>
            <pc:docMk/>
            <pc:sldMk cId="3520828497" sldId="310"/>
            <ac:picMk id="3" creationId="{C7782403-9355-0B48-145E-6E6A6D5F1FF0}"/>
          </ac:picMkLst>
        </pc:picChg>
      </pc:sldChg>
      <pc:sldChg chg="modSp ord">
        <pc:chgData name="costezki.eugen" userId="S::costezki.eugen_gmail.com#ext#@eceuropaeu.onmicrosoft.com::fb0710ba-d485-4dcc-b56f-35d43e2bc44c" providerId="AD" clId="Web-{1FAF6608-F43D-410E-8AB0-F70CEEDAD794}" dt="2022-06-28T07:54:36.634" v="26"/>
        <pc:sldMkLst>
          <pc:docMk/>
          <pc:sldMk cId="3709958893" sldId="312"/>
        </pc:sldMkLst>
        <pc:spChg chg="mod">
          <ac:chgData name="costezki.eugen" userId="S::costezki.eugen_gmail.com#ext#@eceuropaeu.onmicrosoft.com::fb0710ba-d485-4dcc-b56f-35d43e2bc44c" providerId="AD" clId="Web-{1FAF6608-F43D-410E-8AB0-F70CEEDAD794}" dt="2022-06-28T07:53:16.555" v="25" actId="20577"/>
          <ac:spMkLst>
            <pc:docMk/>
            <pc:sldMk cId="3709958893" sldId="312"/>
            <ac:spMk id="394" creationId="{00000000-0000-0000-0000-000000000000}"/>
          </ac:spMkLst>
        </pc:spChg>
      </pc:sldChg>
    </pc:docChg>
  </pc:docChgLst>
  <pc:docChgLst>
    <pc:chgData name="MURIC Natalie (OP)" userId="2ef4eadd-c92c-43ac-9729-2cbd2f911346" providerId="ADAL" clId="{A14F6ED3-785F-4628-856F-8E0D8528F59E}"/>
    <pc:docChg chg="modSld">
      <pc:chgData name="MURIC Natalie (OP)" userId="2ef4eadd-c92c-43ac-9729-2cbd2f911346" providerId="ADAL" clId="{A14F6ED3-785F-4628-856F-8E0D8528F59E}" dt="2023-04-13T13:06:51.836" v="1" actId="20577"/>
      <pc:docMkLst>
        <pc:docMk/>
      </pc:docMkLst>
      <pc:sldChg chg="modNotesTx">
        <pc:chgData name="MURIC Natalie (OP)" userId="2ef4eadd-c92c-43ac-9729-2cbd2f911346" providerId="ADAL" clId="{A14F6ED3-785F-4628-856F-8E0D8528F59E}" dt="2023-04-13T13:06:51.836" v="1" actId="20577"/>
        <pc:sldMkLst>
          <pc:docMk/>
          <pc:sldMk cId="202406173" sldId="350"/>
        </pc:sldMkLst>
      </pc:sldChg>
    </pc:docChg>
  </pc:docChgLst>
  <pc:docChgLst>
    <pc:chgData name="MURIC Natalie (OP)" userId="2ef4eadd-c92c-43ac-9729-2cbd2f911346" providerId="ADAL" clId="{6065B0EA-EEE7-4E17-A9CE-DD912C4DEA87}"/>
    <pc:docChg chg="undo custSel modSld">
      <pc:chgData name="MURIC Natalie (OP)" userId="2ef4eadd-c92c-43ac-9729-2cbd2f911346" providerId="ADAL" clId="{6065B0EA-EEE7-4E17-A9CE-DD912C4DEA87}" dt="2022-12-15T11:03:47.670" v="3" actId="1076"/>
      <pc:docMkLst>
        <pc:docMk/>
      </pc:docMkLst>
      <pc:sldChg chg="modSp mod">
        <pc:chgData name="MURIC Natalie (OP)" userId="2ef4eadd-c92c-43ac-9729-2cbd2f911346" providerId="ADAL" clId="{6065B0EA-EEE7-4E17-A9CE-DD912C4DEA87}" dt="2022-12-15T11:03:46.893" v="2" actId="1076"/>
        <pc:sldMkLst>
          <pc:docMk/>
          <pc:sldMk cId="2819597122" sldId="266"/>
        </pc:sldMkLst>
        <pc:spChg chg="mod">
          <ac:chgData name="MURIC Natalie (OP)" userId="2ef4eadd-c92c-43ac-9729-2cbd2f911346" providerId="ADAL" clId="{6065B0EA-EEE7-4E17-A9CE-DD912C4DEA87}" dt="2022-12-15T11:03:46.893" v="2" actId="1076"/>
          <ac:spMkLst>
            <pc:docMk/>
            <pc:sldMk cId="2819597122" sldId="266"/>
            <ac:spMk id="394" creationId="{00000000-0000-0000-0000-000000000000}"/>
          </ac:spMkLst>
        </pc:spChg>
      </pc:sldChg>
      <pc:sldChg chg="modSp mod">
        <pc:chgData name="MURIC Natalie (OP)" userId="2ef4eadd-c92c-43ac-9729-2cbd2f911346" providerId="ADAL" clId="{6065B0EA-EEE7-4E17-A9CE-DD912C4DEA87}" dt="2022-12-15T11:03:47.670" v="3" actId="1076"/>
        <pc:sldMkLst>
          <pc:docMk/>
          <pc:sldMk cId="2224813793" sldId="328"/>
        </pc:sldMkLst>
        <pc:picChg chg="mod">
          <ac:chgData name="MURIC Natalie (OP)" userId="2ef4eadd-c92c-43ac-9729-2cbd2f911346" providerId="ADAL" clId="{6065B0EA-EEE7-4E17-A9CE-DD912C4DEA87}" dt="2022-12-15T11:03:47.670" v="3" actId="1076"/>
          <ac:picMkLst>
            <pc:docMk/>
            <pc:sldMk cId="2224813793" sldId="328"/>
            <ac:picMk id="11" creationId="{ED4524CA-26AE-DAD5-A2CF-EB3172C33337}"/>
          </ac:picMkLst>
        </pc:picChg>
      </pc:sldChg>
    </pc:docChg>
  </pc:docChgLst>
  <pc:docChgLst>
    <pc:chgData name="MURIC Natalie (OP)" userId="2ef4eadd-c92c-43ac-9729-2cbd2f911346" providerId="ADAL" clId="{9DB54B8A-94F5-44E6-9377-8F3835A8EDE1}"/>
    <pc:docChg chg="modSld">
      <pc:chgData name="MURIC Natalie (OP)" userId="2ef4eadd-c92c-43ac-9729-2cbd2f911346" providerId="ADAL" clId="{9DB54B8A-94F5-44E6-9377-8F3835A8EDE1}" dt="2022-06-27T22:56:06.367" v="81" actId="20577"/>
      <pc:docMkLst>
        <pc:docMk/>
      </pc:docMkLst>
      <pc:sldChg chg="modSp mod">
        <pc:chgData name="MURIC Natalie (OP)" userId="2ef4eadd-c92c-43ac-9729-2cbd2f911346" providerId="ADAL" clId="{9DB54B8A-94F5-44E6-9377-8F3835A8EDE1}" dt="2022-06-27T22:56:06.367" v="81" actId="20577"/>
        <pc:sldMkLst>
          <pc:docMk/>
          <pc:sldMk cId="0" sldId="256"/>
        </pc:sldMkLst>
        <pc:spChg chg="mod">
          <ac:chgData name="MURIC Natalie (OP)" userId="2ef4eadd-c92c-43ac-9729-2cbd2f911346" providerId="ADAL" clId="{9DB54B8A-94F5-44E6-9377-8F3835A8EDE1}" dt="2022-06-27T22:56:06.367" v="81" actId="20577"/>
          <ac:spMkLst>
            <pc:docMk/>
            <pc:sldMk cId="0" sldId="256"/>
            <ac:spMk id="388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AAF95CB9-53E6-3AE2-4B8E-BB3AC873F5AF}"/>
    <pc:docChg chg="modSld">
      <pc:chgData name="nicoleta.pasare" userId="S::nicoleta.pasare_gmail.com#ext#@eceuropaeu.onmicrosoft.com::626c99dc-7b27-4d04-a42b-100d8fcb0456" providerId="AD" clId="Web-{AAF95CB9-53E6-3AE2-4B8E-BB3AC873F5AF}" dt="2022-06-25T16:09:28.238" v="46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AAF95CB9-53E6-3AE2-4B8E-BB3AC873F5AF}" dt="2022-06-25T15:50:42.319" v="1" actId="20577"/>
        <pc:sldMkLst>
          <pc:docMk/>
          <pc:sldMk cId="2819597122" sldId="266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0:42.319" v="1" actId="20577"/>
          <ac:spMkLst>
            <pc:docMk/>
            <pc:sldMk cId="2819597122" sldId="266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4:15.889" v="14" actId="20577"/>
        <pc:sldMkLst>
          <pc:docMk/>
          <pc:sldMk cId="2245837996" sldId="270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4:15.889" v="14" actId="20577"/>
          <ac:spMkLst>
            <pc:docMk/>
            <pc:sldMk cId="2245837996" sldId="270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7:05.127" v="18" actId="20577"/>
        <pc:sldMkLst>
          <pc:docMk/>
          <pc:sldMk cId="2413201794" sldId="273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7:05.127" v="18" actId="20577"/>
          <ac:spMkLst>
            <pc:docMk/>
            <pc:sldMk cId="2413201794" sldId="273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0:49.789" v="23" actId="1076"/>
        <pc:sldMkLst>
          <pc:docMk/>
          <pc:sldMk cId="461672912" sldId="274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6:00:49.789" v="23" actId="1076"/>
          <ac:spMkLst>
            <pc:docMk/>
            <pc:sldMk cId="461672912" sldId="274"/>
            <ac:spMk id="2" creationId="{4FBDB676-4C8A-B7A4-60BB-E393E03D9CBD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6:55.469" v="43" actId="1076"/>
        <pc:sldMkLst>
          <pc:docMk/>
          <pc:sldMk cId="2047099591" sldId="276"/>
        </pc:sldMkLst>
        <pc:picChg chg="mod">
          <ac:chgData name="nicoleta.pasare" userId="S::nicoleta.pasare_gmail.com#ext#@eceuropaeu.onmicrosoft.com::626c99dc-7b27-4d04-a42b-100d8fcb0456" providerId="AD" clId="Web-{AAF95CB9-53E6-3AE2-4B8E-BB3AC873F5AF}" dt="2022-06-25T16:06:55.469" v="43" actId="1076"/>
          <ac:picMkLst>
            <pc:docMk/>
            <pc:sldMk cId="2047099591" sldId="276"/>
            <ac:picMk id="3" creationId="{E0AF73E4-0C95-38B1-9AAC-3358C57E1E79}"/>
          </ac:picMkLst>
        </pc:pic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2:16.244" v="30" actId="20577"/>
        <pc:sldMkLst>
          <pc:docMk/>
          <pc:sldMk cId="574174087" sldId="283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6:02:16.244" v="30" actId="20577"/>
          <ac:spMkLst>
            <pc:docMk/>
            <pc:sldMk cId="574174087" sldId="283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8:12.612" v="44" actId="1076"/>
        <pc:sldMkLst>
          <pc:docMk/>
          <pc:sldMk cId="2061455806" sldId="295"/>
        </pc:sldMkLst>
        <pc:picChg chg="mod">
          <ac:chgData name="nicoleta.pasare" userId="S::nicoleta.pasare_gmail.com#ext#@eceuropaeu.onmicrosoft.com::626c99dc-7b27-4d04-a42b-100d8fcb0456" providerId="AD" clId="Web-{AAF95CB9-53E6-3AE2-4B8E-BB3AC873F5AF}" dt="2022-06-25T16:08:12.612" v="44" actId="1076"/>
          <ac:picMkLst>
            <pc:docMk/>
            <pc:sldMk cId="2061455806" sldId="295"/>
            <ac:picMk id="2" creationId="{58B3B2D8-FF06-1506-70E1-73174267B63F}"/>
          </ac:picMkLst>
        </pc:pic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2:55.182" v="42" actId="20577"/>
        <pc:sldMkLst>
          <pc:docMk/>
          <pc:sldMk cId="2040773964" sldId="299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6:02:55.182" v="42" actId="20577"/>
          <ac:spMkLst>
            <pc:docMk/>
            <pc:sldMk cId="2040773964" sldId="299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9:28.238" v="46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6:09:28.238" v="46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2:17.853" v="9" actId="1076"/>
        <pc:sldMkLst>
          <pc:docMk/>
          <pc:sldMk cId="2347575075" sldId="305"/>
        </pc:sldMkLst>
        <pc:graphicFrameChg chg="mod modGraphic">
          <ac:chgData name="nicoleta.pasare" userId="S::nicoleta.pasare_gmail.com#ext#@eceuropaeu.onmicrosoft.com::626c99dc-7b27-4d04-a42b-100d8fcb0456" providerId="AD" clId="Web-{AAF95CB9-53E6-3AE2-4B8E-BB3AC873F5AF}" dt="2022-06-25T15:52:17.853" v="9" actId="1076"/>
          <ac:graphicFrameMkLst>
            <pc:docMk/>
            <pc:sldMk cId="2347575075" sldId="305"/>
            <ac:graphicFrameMk id="9" creationId="{12D8E580-4D24-0A23-1238-66481F6DA3BF}"/>
          </ac:graphicFrameMkLst>
        </pc:graphicFrame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3:44.748" v="12" actId="20577"/>
        <pc:sldMkLst>
          <pc:docMk/>
          <pc:sldMk cId="2485589767" sldId="307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3:44.748" v="12" actId="20577"/>
          <ac:spMkLst>
            <pc:docMk/>
            <pc:sldMk cId="2485589767" sldId="307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7:13.706" v="19" actId="20577"/>
        <pc:sldMkLst>
          <pc:docMk/>
          <pc:sldMk cId="2664227108" sldId="308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7:13.706" v="19" actId="20577"/>
          <ac:spMkLst>
            <pc:docMk/>
            <pc:sldMk cId="2664227108" sldId="308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7:21.800" v="20" actId="20577"/>
        <pc:sldMkLst>
          <pc:docMk/>
          <pc:sldMk cId="4154822650" sldId="309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7:21.800" v="20" actId="20577"/>
          <ac:spMkLst>
            <pc:docMk/>
            <pc:sldMk cId="4154822650" sldId="309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7:28.550" v="21" actId="20577"/>
        <pc:sldMkLst>
          <pc:docMk/>
          <pc:sldMk cId="3520828497" sldId="310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7:28.550" v="21" actId="20577"/>
          <ac:spMkLst>
            <pc:docMk/>
            <pc:sldMk cId="3520828497" sldId="310"/>
            <ac:spMk id="394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2AE29CB0-CBCB-343B-7C98-4421DA7E7490}"/>
    <pc:docChg chg="addSld delSld modSld sldOrd">
      <pc:chgData name="nicoleta.pasare" userId="S::nicoleta.pasare_gmail.com#ext#@eceuropaeu.onmicrosoft.com::626c99dc-7b27-4d04-a42b-100d8fcb0456" providerId="AD" clId="Web-{2AE29CB0-CBCB-343B-7C98-4421DA7E7490}" dt="2022-06-22T14:23:11" v="332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2AE29CB0-CBCB-343B-7C98-4421DA7E7490}" dt="2022-06-22T14:22:39.640" v="318" actId="1076"/>
        <pc:sldMkLst>
          <pc:docMk/>
          <pc:sldMk cId="0" sldId="257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4:22:39.640" v="318" actId="1076"/>
          <ac:spMkLst>
            <pc:docMk/>
            <pc:sldMk cId="0" sldId="257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25.229" v="6"/>
        <pc:sldMkLst>
          <pc:docMk/>
          <pc:sldMk cId="0" sldId="258"/>
        </pc:sldMkLst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26.385" v="7"/>
        <pc:sldMkLst>
          <pc:docMk/>
          <pc:sldMk cId="0" sldId="259"/>
        </pc:sldMkLst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30.042" v="9"/>
        <pc:sldMkLst>
          <pc:docMk/>
          <pc:sldMk cId="0" sldId="260"/>
        </pc:sldMkLst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28.791" v="8"/>
        <pc:sldMkLst>
          <pc:docMk/>
          <pc:sldMk cId="0" sldId="261"/>
        </pc:sldMkLst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31.135" v="10"/>
        <pc:sldMkLst>
          <pc:docMk/>
          <pc:sldMk cId="0" sldId="262"/>
        </pc:sldMkLst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32.432" v="11"/>
        <pc:sldMkLst>
          <pc:docMk/>
          <pc:sldMk cId="0" sldId="263"/>
        </pc:sldMkLst>
      </pc:sldChg>
      <pc:sldChg chg="modSp">
        <pc:chgData name="nicoleta.pasare" userId="S::nicoleta.pasare_gmail.com#ext#@eceuropaeu.onmicrosoft.com::626c99dc-7b27-4d04-a42b-100d8fcb0456" providerId="AD" clId="Web-{2AE29CB0-CBCB-343B-7C98-4421DA7E7490}" dt="2022-06-22T10:56:02.939" v="24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0:56:02.939" v="24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1:00:57.070" v="38"/>
        <pc:sldMkLst>
          <pc:docMk/>
          <pc:sldMk cId="264314867" sldId="272"/>
        </pc:sldMkLst>
      </pc:sldChg>
      <pc:sldChg chg="modSp">
        <pc:chgData name="nicoleta.pasare" userId="S::nicoleta.pasare_gmail.com#ext#@eceuropaeu.onmicrosoft.com::626c99dc-7b27-4d04-a42b-100d8fcb0456" providerId="AD" clId="Web-{2AE29CB0-CBCB-343B-7C98-4421DA7E7490}" dt="2022-06-22T11:14:45.617" v="226" actId="20577"/>
        <pc:sldMkLst>
          <pc:docMk/>
          <pc:sldMk cId="461672912" sldId="274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14:45.617" v="226" actId="20577"/>
          <ac:spMkLst>
            <pc:docMk/>
            <pc:sldMk cId="461672912" sldId="274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2AE29CB0-CBCB-343B-7C98-4421DA7E7490}" dt="2022-06-22T10:53:33.678" v="5" actId="1076"/>
        <pc:sldMkLst>
          <pc:docMk/>
          <pc:sldMk cId="4272246854" sldId="275"/>
        </pc:sldMkLst>
        <pc:picChg chg="add mod">
          <ac:chgData name="nicoleta.pasare" userId="S::nicoleta.pasare_gmail.com#ext#@eceuropaeu.onmicrosoft.com::626c99dc-7b27-4d04-a42b-100d8fcb0456" providerId="AD" clId="Web-{2AE29CB0-CBCB-343B-7C98-4421DA7E7490}" dt="2022-06-22T10:53:33.678" v="5" actId="1076"/>
          <ac:picMkLst>
            <pc:docMk/>
            <pc:sldMk cId="4272246854" sldId="275"/>
            <ac:picMk id="2" creationId="{6D0E4AD8-BD82-EEA7-4A4F-A39CF7356A47}"/>
          </ac:picMkLst>
        </pc:picChg>
        <pc:picChg chg="del">
          <ac:chgData name="nicoleta.pasare" userId="S::nicoleta.pasare_gmail.com#ext#@eceuropaeu.onmicrosoft.com::626c99dc-7b27-4d04-a42b-100d8fcb0456" providerId="AD" clId="Web-{2AE29CB0-CBCB-343B-7C98-4421DA7E7490}" dt="2022-06-22T10:53:10.770" v="0"/>
          <ac:picMkLst>
            <pc:docMk/>
            <pc:sldMk cId="4272246854" sldId="275"/>
            <ac:picMk id="4" creationId="{3605A7D3-1907-ECB1-909E-705F772D5F4F}"/>
          </ac:picMkLst>
        </pc:picChg>
      </pc:sldChg>
      <pc:sldChg chg="modSp add ord replId">
        <pc:chgData name="nicoleta.pasare" userId="S::nicoleta.pasare_gmail.com#ext#@eceuropaeu.onmicrosoft.com::626c99dc-7b27-4d04-a42b-100d8fcb0456" providerId="AD" clId="Web-{2AE29CB0-CBCB-343B-7C98-4421DA7E7490}" dt="2022-06-22T11:01:47.104" v="41" actId="20577"/>
        <pc:sldMkLst>
          <pc:docMk/>
          <pc:sldMk cId="2047099591" sldId="276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0:57:03.693" v="37" actId="20577"/>
          <ac:spMkLst>
            <pc:docMk/>
            <pc:sldMk cId="2047099591" sldId="27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2AE29CB0-CBCB-343B-7C98-4421DA7E7490}" dt="2022-06-22T11:01:47.104" v="41" actId="20577"/>
          <ac:spMkLst>
            <pc:docMk/>
            <pc:sldMk cId="2047099591" sldId="276"/>
            <ac:spMk id="394" creationId="{00000000-0000-0000-0000-000000000000}"/>
          </ac:spMkLst>
        </pc:spChg>
      </pc:sldChg>
      <pc:sldChg chg="add del ord replId">
        <pc:chgData name="nicoleta.pasare" userId="S::nicoleta.pasare_gmail.com#ext#@eceuropaeu.onmicrosoft.com::626c99dc-7b27-4d04-a42b-100d8fcb0456" providerId="AD" clId="Web-{2AE29CB0-CBCB-343B-7C98-4421DA7E7490}" dt="2022-06-22T10:56:15.424" v="27"/>
        <pc:sldMkLst>
          <pc:docMk/>
          <pc:sldMk cId="3609807128" sldId="276"/>
        </pc:sldMkLst>
      </pc:sldChg>
      <pc:sldChg chg="modSp add replId">
        <pc:chgData name="nicoleta.pasare" userId="S::nicoleta.pasare_gmail.com#ext#@eceuropaeu.onmicrosoft.com::626c99dc-7b27-4d04-a42b-100d8fcb0456" providerId="AD" clId="Web-{2AE29CB0-CBCB-343B-7C98-4421DA7E7490}" dt="2022-06-22T11:02:04.778" v="45" actId="20577"/>
        <pc:sldMkLst>
          <pc:docMk/>
          <pc:sldMk cId="1782778078" sldId="277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02:04.778" v="45" actId="20577"/>
          <ac:spMkLst>
            <pc:docMk/>
            <pc:sldMk cId="1782778078" sldId="277"/>
            <ac:spMk id="394" creationId="{00000000-0000-0000-0000-000000000000}"/>
          </ac:spMkLst>
        </pc:spChg>
      </pc:sldChg>
      <pc:sldChg chg="modSp add del replId">
        <pc:chgData name="nicoleta.pasare" userId="S::nicoleta.pasare_gmail.com#ext#@eceuropaeu.onmicrosoft.com::626c99dc-7b27-4d04-a42b-100d8fcb0456" providerId="AD" clId="Web-{2AE29CB0-CBCB-343B-7C98-4421DA7E7490}" dt="2022-06-22T11:22:22.218" v="314"/>
        <pc:sldMkLst>
          <pc:docMk/>
          <pc:sldMk cId="1746559929" sldId="278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02:13.763" v="50" actId="20577"/>
          <ac:spMkLst>
            <pc:docMk/>
            <pc:sldMk cId="1746559929" sldId="278"/>
            <ac:spMk id="394" creationId="{00000000-0000-0000-0000-000000000000}"/>
          </ac:spMkLst>
        </pc:spChg>
      </pc:sldChg>
      <pc:sldChg chg="addSp modSp add del replId">
        <pc:chgData name="nicoleta.pasare" userId="S::nicoleta.pasare_gmail.com#ext#@eceuropaeu.onmicrosoft.com::626c99dc-7b27-4d04-a42b-100d8fcb0456" providerId="AD" clId="Web-{2AE29CB0-CBCB-343B-7C98-4421DA7E7490}" dt="2022-06-22T11:21:01.399" v="305" actId="14100"/>
        <pc:sldMkLst>
          <pc:docMk/>
          <pc:sldMk cId="1760740234" sldId="279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20:34.819" v="299" actId="1076"/>
          <ac:spMkLst>
            <pc:docMk/>
            <pc:sldMk cId="1760740234" sldId="279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2AE29CB0-CBCB-343B-7C98-4421DA7E7490}" dt="2022-06-22T11:21:01.399" v="305" actId="14100"/>
          <ac:picMkLst>
            <pc:docMk/>
            <pc:sldMk cId="1760740234" sldId="279"/>
            <ac:picMk id="2" creationId="{55ECF225-8FAA-D961-CF5D-EF32E3ED6D83}"/>
          </ac:picMkLst>
        </pc:picChg>
      </pc:sldChg>
      <pc:sldChg chg="add del replId">
        <pc:chgData name="nicoleta.pasare" userId="S::nicoleta.pasare_gmail.com#ext#@eceuropaeu.onmicrosoft.com::626c99dc-7b27-4d04-a42b-100d8fcb0456" providerId="AD" clId="Web-{2AE29CB0-CBCB-343B-7C98-4421DA7E7490}" dt="2022-06-22T11:22:16.140" v="313"/>
        <pc:sldMkLst>
          <pc:docMk/>
          <pc:sldMk cId="1490031985" sldId="280"/>
        </pc:sldMkLst>
      </pc:sldChg>
      <pc:sldChg chg="modSp add replId">
        <pc:chgData name="nicoleta.pasare" userId="S::nicoleta.pasare_gmail.com#ext#@eceuropaeu.onmicrosoft.com::626c99dc-7b27-4d04-a42b-100d8fcb0456" providerId="AD" clId="Web-{2AE29CB0-CBCB-343B-7C98-4421DA7E7490}" dt="2022-06-22T11:03:38.425" v="72" actId="20577"/>
        <pc:sldMkLst>
          <pc:docMk/>
          <pc:sldMk cId="2862430112" sldId="281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03:38.425" v="72" actId="20577"/>
          <ac:spMkLst>
            <pc:docMk/>
            <pc:sldMk cId="2862430112" sldId="281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2AE29CB0-CBCB-343B-7C98-4421DA7E7490}" dt="2022-06-22T11:14:07.113" v="223" actId="20577"/>
        <pc:sldMkLst>
          <pc:docMk/>
          <pc:sldMk cId="1554631977" sldId="282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14:07.113" v="223" actId="20577"/>
          <ac:spMkLst>
            <pc:docMk/>
            <pc:sldMk cId="1554631977" sldId="282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2AE29CB0-CBCB-343B-7C98-4421DA7E7490}" dt="2022-06-22T11:08:24.570" v="163" actId="20577"/>
        <pc:sldMkLst>
          <pc:docMk/>
          <pc:sldMk cId="574174087" sldId="283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08:24.570" v="163" actId="20577"/>
          <ac:spMkLst>
            <pc:docMk/>
            <pc:sldMk cId="574174087" sldId="283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2AE29CB0-CBCB-343B-7C98-4421DA7E7490}" dt="2022-06-22T14:23:11" v="332" actId="20577"/>
        <pc:sldMkLst>
          <pc:docMk/>
          <pc:sldMk cId="1661610596" sldId="284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4:23:11" v="332" actId="20577"/>
          <ac:spMkLst>
            <pc:docMk/>
            <pc:sldMk cId="1661610596" sldId="284"/>
            <ac:spMk id="394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2AE29CB0-CBCB-343B-7C98-4421DA7E7490}" dt="2022-06-22T11:20:05.113" v="298" actId="1076"/>
        <pc:sldMkLst>
          <pc:docMk/>
          <pc:sldMk cId="2096041176" sldId="285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20:05.113" v="298" actId="1076"/>
          <ac:spMkLst>
            <pc:docMk/>
            <pc:sldMk cId="2096041176" sldId="285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2AE29CB0-CBCB-343B-7C98-4421DA7E7490}" dt="2022-06-22T11:17:09.270" v="249"/>
          <ac:picMkLst>
            <pc:docMk/>
            <pc:sldMk cId="2096041176" sldId="285"/>
            <ac:picMk id="2" creationId="{55ECF225-8FAA-D961-CF5D-EF32E3ED6D83}"/>
          </ac:picMkLst>
        </pc:picChg>
        <pc:picChg chg="add mod">
          <ac:chgData name="nicoleta.pasare" userId="S::nicoleta.pasare_gmail.com#ext#@eceuropaeu.onmicrosoft.com::626c99dc-7b27-4d04-a42b-100d8fcb0456" providerId="AD" clId="Web-{2AE29CB0-CBCB-343B-7C98-4421DA7E7490}" dt="2022-06-22T11:19:55.175" v="296" actId="14100"/>
          <ac:picMkLst>
            <pc:docMk/>
            <pc:sldMk cId="2096041176" sldId="285"/>
            <ac:picMk id="3" creationId="{E8AA3F23-48EB-7AD2-42E9-DFAC8BF50C30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2AE29CB0-CBCB-343B-7C98-4421DA7E7490}" dt="2022-06-22T11:21:57.013" v="312" actId="1076"/>
        <pc:sldMkLst>
          <pc:docMk/>
          <pc:sldMk cId="3712300293" sldId="286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21:37.980" v="307" actId="1076"/>
          <ac:spMkLst>
            <pc:docMk/>
            <pc:sldMk cId="3712300293" sldId="286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2AE29CB0-CBCB-343B-7C98-4421DA7E7490}" dt="2022-06-22T11:21:57.013" v="312" actId="1076"/>
          <ac:picMkLst>
            <pc:docMk/>
            <pc:sldMk cId="3712300293" sldId="286"/>
            <ac:picMk id="2" creationId="{9644596E-EAE1-B001-59D4-C3D1B98153B2}"/>
          </ac:picMkLst>
        </pc:picChg>
        <pc:picChg chg="del">
          <ac:chgData name="nicoleta.pasare" userId="S::nicoleta.pasare_gmail.com#ext#@eceuropaeu.onmicrosoft.com::626c99dc-7b27-4d04-a42b-100d8fcb0456" providerId="AD" clId="Web-{2AE29CB0-CBCB-343B-7C98-4421DA7E7490}" dt="2022-06-22T11:18:03.931" v="262"/>
          <ac:picMkLst>
            <pc:docMk/>
            <pc:sldMk cId="3712300293" sldId="286"/>
            <ac:picMk id="3" creationId="{E8AA3F23-48EB-7AD2-42E9-DFAC8BF50C30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2AE29CB0-CBCB-343B-7C98-4421DA7E7490}" dt="2022-06-22T11:19:29.470" v="289" actId="1076"/>
        <pc:sldMkLst>
          <pc:docMk/>
          <pc:sldMk cId="1969024489" sldId="287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19:14.390" v="286" actId="1076"/>
          <ac:spMkLst>
            <pc:docMk/>
            <pc:sldMk cId="1969024489" sldId="287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2AE29CB0-CBCB-343B-7C98-4421DA7E7490}" dt="2022-06-22T11:18:49.732" v="279"/>
          <ac:picMkLst>
            <pc:docMk/>
            <pc:sldMk cId="1969024489" sldId="287"/>
            <ac:picMk id="2" creationId="{9644596E-EAE1-B001-59D4-C3D1B98153B2}"/>
          </ac:picMkLst>
        </pc:picChg>
        <pc:picChg chg="add mod">
          <ac:chgData name="nicoleta.pasare" userId="S::nicoleta.pasare_gmail.com#ext#@eceuropaeu.onmicrosoft.com::626c99dc-7b27-4d04-a42b-100d8fcb0456" providerId="AD" clId="Web-{2AE29CB0-CBCB-343B-7C98-4421DA7E7490}" dt="2022-06-22T11:19:29.470" v="289" actId="1076"/>
          <ac:picMkLst>
            <pc:docMk/>
            <pc:sldMk cId="1969024489" sldId="287"/>
            <ac:picMk id="3" creationId="{6BC107CA-E760-6E22-050E-0771E7D7A9B8}"/>
          </ac:picMkLst>
        </pc:picChg>
      </pc:sldChg>
    </pc:docChg>
  </pc:docChgLst>
  <pc:docChgLst>
    <pc:chgData name="nicoleta.pasare" userId="S::nicoleta.pasare_gmail.com#ext#@eceuropaeu.onmicrosoft.com::626c99dc-7b27-4d04-a42b-100d8fcb0456" providerId="AD" clId="Web-{BA2CC2D4-7349-F43E-C53A-0AFE1964BC5F}"/>
    <pc:docChg chg="addSld delSld modSld sldOrd">
      <pc:chgData name="nicoleta.pasare" userId="S::nicoleta.pasare_gmail.com#ext#@eceuropaeu.onmicrosoft.com::626c99dc-7b27-4d04-a42b-100d8fcb0456" providerId="AD" clId="Web-{BA2CC2D4-7349-F43E-C53A-0AFE1964BC5F}" dt="2022-06-25T15:42:30.182" v="1804" actId="1076"/>
      <pc:docMkLst>
        <pc:docMk/>
      </pc:docMkLst>
      <pc:sldChg chg="modSp">
        <pc:chgData name="nicoleta.pasare" userId="S::nicoleta.pasare_gmail.com#ext#@eceuropaeu.onmicrosoft.com::626c99dc-7b27-4d04-a42b-100d8fcb0456" providerId="AD" clId="Web-{BA2CC2D4-7349-F43E-C53A-0AFE1964BC5F}" dt="2022-06-24T07:57:30.401" v="200" actId="20577"/>
        <pc:sldMkLst>
          <pc:docMk/>
          <pc:sldMk cId="0" sldId="257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7:57:30.401" v="200" actId="20577"/>
          <ac:spMkLst>
            <pc:docMk/>
            <pc:sldMk cId="0" sldId="257"/>
            <ac:spMk id="394" creationId="{00000000-0000-0000-0000-000000000000}"/>
          </ac:spMkLst>
        </pc:spChg>
      </pc:sldChg>
      <pc:sldChg chg="addSp delSp modSp ord">
        <pc:chgData name="nicoleta.pasare" userId="S::nicoleta.pasare_gmail.com#ext#@eceuropaeu.onmicrosoft.com::626c99dc-7b27-4d04-a42b-100d8fcb0456" providerId="AD" clId="Web-{BA2CC2D4-7349-F43E-C53A-0AFE1964BC5F}" dt="2022-06-24T09:09:25.033" v="932"/>
        <pc:sldMkLst>
          <pc:docMk/>
          <pc:sldMk cId="0" sldId="264"/>
        </pc:sldMkLst>
        <pc:spChg chg="add del mod">
          <ac:chgData name="nicoleta.pasare" userId="S::nicoleta.pasare_gmail.com#ext#@eceuropaeu.onmicrosoft.com::626c99dc-7b27-4d04-a42b-100d8fcb0456" providerId="AD" clId="Web-{BA2CC2D4-7349-F43E-C53A-0AFE1964BC5F}" dt="2022-06-24T09:09:25.033" v="932"/>
          <ac:spMkLst>
            <pc:docMk/>
            <pc:sldMk cId="0" sldId="264"/>
            <ac:spMk id="2" creationId="{3C79D29A-3821-AFB3-EAE9-78E918ECC96A}"/>
          </ac:spMkLst>
        </pc:spChg>
        <pc:spChg chg="del">
          <ac:chgData name="nicoleta.pasare" userId="S::nicoleta.pasare_gmail.com#ext#@eceuropaeu.onmicrosoft.com::626c99dc-7b27-4d04-a42b-100d8fcb0456" providerId="AD" clId="Web-{BA2CC2D4-7349-F43E-C53A-0AFE1964BC5F}" dt="2022-06-24T07:38:10.132" v="188"/>
          <ac:spMkLst>
            <pc:docMk/>
            <pc:sldMk cId="0" sldId="264"/>
            <ac:spMk id="440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BA2CC2D4-7349-F43E-C53A-0AFE1964BC5F}" dt="2022-06-24T07:58:18.311" v="212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7:58:18.311" v="212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BA2CC2D4-7349-F43E-C53A-0AFE1964BC5F}" dt="2022-06-25T15:36:33.060" v="1787" actId="20577"/>
        <pc:sldMkLst>
          <pc:docMk/>
          <pc:sldMk cId="2819597122" sldId="266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36:33.060" v="1787" actId="20577"/>
          <ac:spMkLst>
            <pc:docMk/>
            <pc:sldMk cId="2819597122" sldId="266"/>
            <ac:spMk id="394" creationId="{00000000-0000-0000-0000-000000000000}"/>
          </ac:spMkLst>
        </pc:spChg>
      </pc:sldChg>
      <pc:sldChg chg="addSp modSp modNotes">
        <pc:chgData name="nicoleta.pasare" userId="S::nicoleta.pasare_gmail.com#ext#@eceuropaeu.onmicrosoft.com::626c99dc-7b27-4d04-a42b-100d8fcb0456" providerId="AD" clId="Web-{BA2CC2D4-7349-F43E-C53A-0AFE1964BC5F}" dt="2022-06-24T08:15:41.204" v="414" actId="20577"/>
        <pc:sldMkLst>
          <pc:docMk/>
          <pc:sldMk cId="2245837996" sldId="270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8:15:41.204" v="414" actId="20577"/>
          <ac:spMkLst>
            <pc:docMk/>
            <pc:sldMk cId="2245837996" sldId="270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8:14:14.011" v="405" actId="1076"/>
          <ac:picMkLst>
            <pc:docMk/>
            <pc:sldMk cId="2245837996" sldId="270"/>
            <ac:picMk id="2" creationId="{88A95E10-71DA-2D64-8AE7-865BAC46EBBB}"/>
          </ac:picMkLst>
        </pc:picChg>
      </pc:sldChg>
      <pc:sldChg chg="addSp modSp">
        <pc:chgData name="nicoleta.pasare" userId="S::nicoleta.pasare_gmail.com#ext#@eceuropaeu.onmicrosoft.com::626c99dc-7b27-4d04-a42b-100d8fcb0456" providerId="AD" clId="Web-{BA2CC2D4-7349-F43E-C53A-0AFE1964BC5F}" dt="2022-06-25T14:26:09.162" v="1380" actId="1076"/>
        <pc:sldMkLst>
          <pc:docMk/>
          <pc:sldMk cId="2413201794" sldId="273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25:05.972" v="1375" actId="1076"/>
          <ac:spMkLst>
            <pc:docMk/>
            <pc:sldMk cId="2413201794" sldId="273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14:26:09.162" v="1380" actId="1076"/>
          <ac:picMkLst>
            <pc:docMk/>
            <pc:sldMk cId="2413201794" sldId="273"/>
            <ac:picMk id="2" creationId="{DDB91F27-949A-798F-4DB6-20CBEB11444B}"/>
          </ac:picMkLst>
        </pc:picChg>
      </pc:sldChg>
      <pc:sldChg chg="addSp delSp modSp modNotes">
        <pc:chgData name="nicoleta.pasare" userId="S::nicoleta.pasare_gmail.com#ext#@eceuropaeu.onmicrosoft.com::626c99dc-7b27-4d04-a42b-100d8fcb0456" providerId="AD" clId="Web-{BA2CC2D4-7349-F43E-C53A-0AFE1964BC5F}" dt="2022-06-25T14:41:45.383" v="1549" actId="1076"/>
        <pc:sldMkLst>
          <pc:docMk/>
          <pc:sldMk cId="461672912" sldId="274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33:14.287" v="1438" actId="1076"/>
          <ac:spMkLst>
            <pc:docMk/>
            <pc:sldMk cId="461672912" sldId="274"/>
            <ac:spMk id="2" creationId="{4FBDB676-4C8A-B7A4-60BB-E393E03D9CBD}"/>
          </ac:spMkLst>
        </pc:spChg>
        <pc:spChg chg="add del mod">
          <ac:chgData name="nicoleta.pasare" userId="S::nicoleta.pasare_gmail.com#ext#@eceuropaeu.onmicrosoft.com::626c99dc-7b27-4d04-a42b-100d8fcb0456" providerId="AD" clId="Web-{BA2CC2D4-7349-F43E-C53A-0AFE1964BC5F}" dt="2022-06-25T14:34:52.665" v="1468"/>
          <ac:spMkLst>
            <pc:docMk/>
            <pc:sldMk cId="461672912" sldId="274"/>
            <ac:spMk id="3" creationId="{7CA50813-90A8-EE6F-E0BE-00008F5DFF88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14:39:04.440" v="1523" actId="1076"/>
          <ac:spMkLst>
            <pc:docMk/>
            <pc:sldMk cId="461672912" sldId="274"/>
            <ac:spMk id="4" creationId="{FA35E4B9-09C0-0848-96B6-CD5A42615EED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14:39:38.191" v="1528" actId="1076"/>
          <ac:spMkLst>
            <pc:docMk/>
            <pc:sldMk cId="461672912" sldId="274"/>
            <ac:spMk id="5" creationId="{F9CA8338-5986-61BB-635A-049262026042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14:37:27.936" v="1505" actId="1076"/>
          <ac:spMkLst>
            <pc:docMk/>
            <pc:sldMk cId="461672912" sldId="274"/>
            <ac:spMk id="6" creationId="{42D7EE65-6701-5D14-A6DE-A22ED65C76C0}"/>
          </ac:spMkLst>
        </pc:spChg>
        <pc:spChg chg="add del mod">
          <ac:chgData name="nicoleta.pasare" userId="S::nicoleta.pasare_gmail.com#ext#@eceuropaeu.onmicrosoft.com::626c99dc-7b27-4d04-a42b-100d8fcb0456" providerId="AD" clId="Web-{BA2CC2D4-7349-F43E-C53A-0AFE1964BC5F}" dt="2022-06-25T14:38:23.438" v="1516"/>
          <ac:spMkLst>
            <pc:docMk/>
            <pc:sldMk cId="461672912" sldId="274"/>
            <ac:spMk id="9" creationId="{3F6E7643-4B7B-8A33-CBDA-A8FDC4195E5C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14:41:20.054" v="1544" actId="1076"/>
          <ac:spMkLst>
            <pc:docMk/>
            <pc:sldMk cId="461672912" sldId="274"/>
            <ac:spMk id="12" creationId="{3D40B3D5-0FD5-B6D7-26C4-F05FA2E94C7D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14:41:20.054" v="1545" actId="1076"/>
          <ac:spMkLst>
            <pc:docMk/>
            <pc:sldMk cId="461672912" sldId="274"/>
            <ac:spMk id="13" creationId="{0BE8028A-F138-40C6-1C46-D6912922D2B8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5T14:41:27.242" v="1547" actId="1076"/>
          <ac:spMkLst>
            <pc:docMk/>
            <pc:sldMk cId="461672912" sldId="274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5T14:33:09.755" v="1437" actId="20577"/>
          <ac:spMkLst>
            <pc:docMk/>
            <pc:sldMk cId="461672912" sldId="274"/>
            <ac:spMk id="394" creationId="{00000000-0000-0000-0000-000000000000}"/>
          </ac:spMkLst>
        </pc:spChg>
        <pc:grpChg chg="add mod">
          <ac:chgData name="nicoleta.pasare" userId="S::nicoleta.pasare_gmail.com#ext#@eceuropaeu.onmicrosoft.com::626c99dc-7b27-4d04-a42b-100d8fcb0456" providerId="AD" clId="Web-{BA2CC2D4-7349-F43E-C53A-0AFE1964BC5F}" dt="2022-06-25T14:41:45.383" v="1549" actId="1076"/>
          <ac:grpSpMkLst>
            <pc:docMk/>
            <pc:sldMk cId="461672912" sldId="274"/>
            <ac:grpSpMk id="14" creationId="{0D97D92A-2858-B9B6-20D6-B194ED11AD63}"/>
          </ac:grpSpMkLst>
        </pc:grpChg>
        <pc:cxnChg chg="add del mod">
          <ac:chgData name="nicoleta.pasare" userId="S::nicoleta.pasare_gmail.com#ext#@eceuropaeu.onmicrosoft.com::626c99dc-7b27-4d04-a42b-100d8fcb0456" providerId="AD" clId="Web-{BA2CC2D4-7349-F43E-C53A-0AFE1964BC5F}" dt="2022-06-25T14:37:54.875" v="1509"/>
          <ac:cxnSpMkLst>
            <pc:docMk/>
            <pc:sldMk cId="461672912" sldId="274"/>
            <ac:cxnSpMk id="7" creationId="{1888ED4F-3240-23DE-DA12-C9C58E90A346}"/>
          </ac:cxnSpMkLst>
        </pc:cxnChg>
        <pc:cxnChg chg="add del mod">
          <ac:chgData name="nicoleta.pasare" userId="S::nicoleta.pasare_gmail.com#ext#@eceuropaeu.onmicrosoft.com::626c99dc-7b27-4d04-a42b-100d8fcb0456" providerId="AD" clId="Web-{BA2CC2D4-7349-F43E-C53A-0AFE1964BC5F}" dt="2022-06-25T14:38:05.578" v="1513"/>
          <ac:cxnSpMkLst>
            <pc:docMk/>
            <pc:sldMk cId="461672912" sldId="274"/>
            <ac:cxnSpMk id="8" creationId="{626B9585-41E9-59E9-F461-D6FC333F7B83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14:38:49.736" v="1520" actId="1076"/>
          <ac:cxnSpMkLst>
            <pc:docMk/>
            <pc:sldMk cId="461672912" sldId="274"/>
            <ac:cxnSpMk id="10" creationId="{500A58CE-180F-FD7F-3162-5A33308DD4ED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14:40:12.114" v="1533" actId="14100"/>
          <ac:cxnSpMkLst>
            <pc:docMk/>
            <pc:sldMk cId="461672912" sldId="274"/>
            <ac:cxnSpMk id="11" creationId="{DD47AABA-E842-8DD7-8BCE-1259495608B2}"/>
          </ac:cxnSpMkLst>
        </pc:cxnChg>
      </pc:sldChg>
      <pc:sldChg chg="ord">
        <pc:chgData name="nicoleta.pasare" userId="S::nicoleta.pasare_gmail.com#ext#@eceuropaeu.onmicrosoft.com::626c99dc-7b27-4d04-a42b-100d8fcb0456" providerId="AD" clId="Web-{BA2CC2D4-7349-F43E-C53A-0AFE1964BC5F}" dt="2022-06-24T08:28:18.112" v="544"/>
        <pc:sldMkLst>
          <pc:docMk/>
          <pc:sldMk cId="4272246854" sldId="275"/>
        </pc:sldMkLst>
      </pc:sldChg>
      <pc:sldChg chg="addSp delSp modSp modNotes">
        <pc:chgData name="nicoleta.pasare" userId="S::nicoleta.pasare_gmail.com#ext#@eceuropaeu.onmicrosoft.com::626c99dc-7b27-4d04-a42b-100d8fcb0456" providerId="AD" clId="Web-{BA2CC2D4-7349-F43E-C53A-0AFE1964BC5F}" dt="2022-06-25T15:40:34.069" v="1792" actId="20577"/>
        <pc:sldMkLst>
          <pc:docMk/>
          <pc:sldMk cId="2047099591" sldId="276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40:34.069" v="1792" actId="20577"/>
          <ac:spMkLst>
            <pc:docMk/>
            <pc:sldMk cId="2047099591" sldId="276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BA2CC2D4-7349-F43E-C53A-0AFE1964BC5F}" dt="2022-06-24T04:24:05.592" v="106"/>
          <ac:picMkLst>
            <pc:docMk/>
            <pc:sldMk cId="2047099591" sldId="276"/>
            <ac:picMk id="2" creationId="{F09DA0E5-238C-AA33-D90A-21F1A1FA3E7B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4T08:30:33.465" v="570" actId="1076"/>
          <ac:picMkLst>
            <pc:docMk/>
            <pc:sldMk cId="2047099591" sldId="276"/>
            <ac:picMk id="3" creationId="{E0AF73E4-0C95-38B1-9AAC-3358C57E1E79}"/>
          </ac:picMkLst>
        </pc:picChg>
      </pc:sldChg>
      <pc:sldChg chg="addSp delSp modSp">
        <pc:chgData name="nicoleta.pasare" userId="S::nicoleta.pasare_gmail.com#ext#@eceuropaeu.onmicrosoft.com::626c99dc-7b27-4d04-a42b-100d8fcb0456" providerId="AD" clId="Web-{BA2CC2D4-7349-F43E-C53A-0AFE1964BC5F}" dt="2022-06-24T08:38:02.493" v="620" actId="1076"/>
        <pc:sldMkLst>
          <pc:docMk/>
          <pc:sldMk cId="1782778078" sldId="277"/>
        </pc:sldMkLst>
        <pc:spChg chg="add mod">
          <ac:chgData name="nicoleta.pasare" userId="S::nicoleta.pasare_gmail.com#ext#@eceuropaeu.onmicrosoft.com::626c99dc-7b27-4d04-a42b-100d8fcb0456" providerId="AD" clId="Web-{BA2CC2D4-7349-F43E-C53A-0AFE1964BC5F}" dt="2022-06-24T08:37:59.946" v="619" actId="1076"/>
          <ac:spMkLst>
            <pc:docMk/>
            <pc:sldMk cId="1782778078" sldId="277"/>
            <ac:spMk id="6" creationId="{3A78FBFB-69A1-4490-11D0-82E84CFC5F89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4T08:37:57.196" v="618" actId="1076"/>
          <ac:spMkLst>
            <pc:docMk/>
            <pc:sldMk cId="1782778078" sldId="277"/>
            <ac:spMk id="8" creationId="{396112EF-904C-7674-D71F-19CA7390565B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4T08:33:46.649" v="588" actId="1076"/>
          <ac:spMkLst>
            <pc:docMk/>
            <pc:sldMk cId="1782778078" sldId="277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8:38:02.493" v="620" actId="1076"/>
          <ac:picMkLst>
            <pc:docMk/>
            <pc:sldMk cId="1782778078" sldId="277"/>
            <ac:picMk id="2" creationId="{C5A5311C-104D-FA79-68C5-A3FBD174A112}"/>
          </ac:picMkLst>
        </pc:picChg>
        <pc:picChg chg="add del mod">
          <ac:chgData name="nicoleta.pasare" userId="S::nicoleta.pasare_gmail.com#ext#@eceuropaeu.onmicrosoft.com::626c99dc-7b27-4d04-a42b-100d8fcb0456" providerId="AD" clId="Web-{BA2CC2D4-7349-F43E-C53A-0AFE1964BC5F}" dt="2022-06-24T08:34:15.728" v="595"/>
          <ac:picMkLst>
            <pc:docMk/>
            <pc:sldMk cId="1782778078" sldId="277"/>
            <ac:picMk id="3" creationId="{B7C3820B-8BE8-5F77-88E8-57CA58FF0F2F}"/>
          </ac:picMkLst>
        </pc:picChg>
        <pc:picChg chg="add del mod">
          <ac:chgData name="nicoleta.pasare" userId="S::nicoleta.pasare_gmail.com#ext#@eceuropaeu.onmicrosoft.com::626c99dc-7b27-4d04-a42b-100d8fcb0456" providerId="AD" clId="Web-{BA2CC2D4-7349-F43E-C53A-0AFE1964BC5F}" dt="2022-06-24T08:36:36.722" v="603"/>
          <ac:picMkLst>
            <pc:docMk/>
            <pc:sldMk cId="1782778078" sldId="277"/>
            <ac:picMk id="4" creationId="{A35A0EE2-5D81-C33D-7D73-8BE663D40D61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4T08:37:49.711" v="615" actId="1076"/>
          <ac:picMkLst>
            <pc:docMk/>
            <pc:sldMk cId="1782778078" sldId="277"/>
            <ac:picMk id="9" creationId="{E183ED9C-9EB7-5644-FD91-584D30406E60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4T08:37:52.898" v="617" actId="14100"/>
          <ac:picMkLst>
            <pc:docMk/>
            <pc:sldMk cId="1782778078" sldId="277"/>
            <ac:picMk id="10" creationId="{2500318F-04D2-3BC2-E62F-6997A5A8F339}"/>
          </ac:picMkLst>
        </pc:picChg>
      </pc:sldChg>
      <pc:sldChg chg="ord">
        <pc:chgData name="nicoleta.pasare" userId="S::nicoleta.pasare_gmail.com#ext#@eceuropaeu.onmicrosoft.com::626c99dc-7b27-4d04-a42b-100d8fcb0456" providerId="AD" clId="Web-{BA2CC2D4-7349-F43E-C53A-0AFE1964BC5F}" dt="2022-06-24T08:40:56.972" v="626"/>
        <pc:sldMkLst>
          <pc:docMk/>
          <pc:sldMk cId="1760740234" sldId="279"/>
        </pc:sldMkLst>
      </pc:sldChg>
      <pc:sldChg chg="addSp delSp modSp ord">
        <pc:chgData name="nicoleta.pasare" userId="S::nicoleta.pasare_gmail.com#ext#@eceuropaeu.onmicrosoft.com::626c99dc-7b27-4d04-a42b-100d8fcb0456" providerId="AD" clId="Web-{BA2CC2D4-7349-F43E-C53A-0AFE1964BC5F}" dt="2022-06-24T08:39:25.170" v="622" actId="20577"/>
        <pc:sldMkLst>
          <pc:docMk/>
          <pc:sldMk cId="2862430112" sldId="281"/>
        </pc:sldMkLst>
        <pc:spChg chg="add mod">
          <ac:chgData name="nicoleta.pasare" userId="S::nicoleta.pasare_gmail.com#ext#@eceuropaeu.onmicrosoft.com::626c99dc-7b27-4d04-a42b-100d8fcb0456" providerId="AD" clId="Web-{BA2CC2D4-7349-F43E-C53A-0AFE1964BC5F}" dt="2022-06-24T04:33:06.953" v="162" actId="1076"/>
          <ac:spMkLst>
            <pc:docMk/>
            <pc:sldMk cId="2862430112" sldId="281"/>
            <ac:spMk id="3" creationId="{9C96A444-44E0-5C0F-C783-CDA0AFE067DB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4T04:33:09.594" v="163" actId="1076"/>
          <ac:spMkLst>
            <pc:docMk/>
            <pc:sldMk cId="2862430112" sldId="281"/>
            <ac:spMk id="4" creationId="{F0EC987E-D483-8D1C-D11A-F7C9CCA98F01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4T08:39:25.170" v="622" actId="20577"/>
          <ac:spMkLst>
            <pc:docMk/>
            <pc:sldMk cId="2862430112" sldId="281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4:33:18.875" v="165" actId="1076"/>
          <ac:picMkLst>
            <pc:docMk/>
            <pc:sldMk cId="2862430112" sldId="281"/>
            <ac:picMk id="2" creationId="{C45B7357-AAD3-04AD-B87B-5F830D67CAAB}"/>
          </ac:picMkLst>
        </pc:picChg>
        <pc:picChg chg="add del mod">
          <ac:chgData name="nicoleta.pasare" userId="S::nicoleta.pasare_gmail.com#ext#@eceuropaeu.onmicrosoft.com::626c99dc-7b27-4d04-a42b-100d8fcb0456" providerId="AD" clId="Web-{BA2CC2D4-7349-F43E-C53A-0AFE1964BC5F}" dt="2022-06-24T04:32:46.061" v="157"/>
          <ac:picMkLst>
            <pc:docMk/>
            <pc:sldMk cId="2862430112" sldId="281"/>
            <ac:picMk id="5" creationId="{E9BE6821-3289-19A6-A516-7A9CFCB3EFF5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4T04:33:14.156" v="164" actId="1076"/>
          <ac:picMkLst>
            <pc:docMk/>
            <pc:sldMk cId="2862430112" sldId="281"/>
            <ac:picMk id="6" creationId="{00D88C92-4E76-33DF-AFAB-5E7AF6B81D43}"/>
          </ac:picMkLst>
        </pc:picChg>
      </pc:sldChg>
      <pc:sldChg chg="modSp">
        <pc:chgData name="nicoleta.pasare" userId="S::nicoleta.pasare_gmail.com#ext#@eceuropaeu.onmicrosoft.com::626c99dc-7b27-4d04-a42b-100d8fcb0456" providerId="AD" clId="Web-{BA2CC2D4-7349-F43E-C53A-0AFE1964BC5F}" dt="2022-06-25T15:40:55.851" v="1796" actId="20577"/>
        <pc:sldMkLst>
          <pc:docMk/>
          <pc:sldMk cId="1554631977" sldId="282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40:55.851" v="1796" actId="20577"/>
          <ac:spMkLst>
            <pc:docMk/>
            <pc:sldMk cId="1554631977" sldId="282"/>
            <ac:spMk id="394" creationId="{00000000-0000-0000-0000-000000000000}"/>
          </ac:spMkLst>
        </pc:spChg>
      </pc:sldChg>
      <pc:sldChg chg="addSp delSp modSp ord">
        <pc:chgData name="nicoleta.pasare" userId="S::nicoleta.pasare_gmail.com#ext#@eceuropaeu.onmicrosoft.com::626c99dc-7b27-4d04-a42b-100d8fcb0456" providerId="AD" clId="Web-{BA2CC2D4-7349-F43E-C53A-0AFE1964BC5F}" dt="2022-06-25T15:35:31.761" v="1778"/>
        <pc:sldMkLst>
          <pc:docMk/>
          <pc:sldMk cId="574174087" sldId="283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58:46.561" v="1753" actId="14100"/>
          <ac:spMkLst>
            <pc:docMk/>
            <pc:sldMk cId="574174087" sldId="283"/>
            <ac:spMk id="394" creationId="{00000000-0000-0000-0000-000000000000}"/>
          </ac:spMkLst>
        </pc:spChg>
        <pc:graphicFrameChg chg="add del mod modGraphic">
          <ac:chgData name="nicoleta.pasare" userId="S::nicoleta.pasare_gmail.com#ext#@eceuropaeu.onmicrosoft.com::626c99dc-7b27-4d04-a42b-100d8fcb0456" providerId="AD" clId="Web-{BA2CC2D4-7349-F43E-C53A-0AFE1964BC5F}" dt="2022-06-25T14:44:57.328" v="1562"/>
          <ac:graphicFrameMkLst>
            <pc:docMk/>
            <pc:sldMk cId="574174087" sldId="283"/>
            <ac:graphicFrameMk id="3" creationId="{957C49FB-5B40-AA5B-B43E-9C0A661BAE71}"/>
          </ac:graphicFrameMkLst>
        </pc:graphicFrameChg>
        <pc:graphicFrameChg chg="add del mod modGraphic">
          <ac:chgData name="nicoleta.pasare" userId="S::nicoleta.pasare_gmail.com#ext#@eceuropaeu.onmicrosoft.com::626c99dc-7b27-4d04-a42b-100d8fcb0456" providerId="AD" clId="Web-{BA2CC2D4-7349-F43E-C53A-0AFE1964BC5F}" dt="2022-06-25T14:46:01.924" v="1565"/>
          <ac:graphicFrameMkLst>
            <pc:docMk/>
            <pc:sldMk cId="574174087" sldId="283"/>
            <ac:graphicFrameMk id="5" creationId="{8B7C7BCC-EF78-95EB-4F0A-1CF06AE42D9D}"/>
          </ac:graphicFrameMkLst>
        </pc:graphicFrameChg>
        <pc:graphicFrameChg chg="add mod modGraphic">
          <ac:chgData name="nicoleta.pasare" userId="S::nicoleta.pasare_gmail.com#ext#@eceuropaeu.onmicrosoft.com::626c99dc-7b27-4d04-a42b-100d8fcb0456" providerId="AD" clId="Web-{BA2CC2D4-7349-F43E-C53A-0AFE1964BC5F}" dt="2022-06-25T15:35:31.761" v="1778"/>
          <ac:graphicFrameMkLst>
            <pc:docMk/>
            <pc:sldMk cId="574174087" sldId="283"/>
            <ac:graphicFrameMk id="6" creationId="{988E56B3-029B-2238-58B8-B5D802533487}"/>
          </ac:graphicFrameMkLst>
        </pc:graphicFrameChg>
        <pc:graphicFrameChg chg="add del mod">
          <ac:chgData name="nicoleta.pasare" userId="S::nicoleta.pasare_gmail.com#ext#@eceuropaeu.onmicrosoft.com::626c99dc-7b27-4d04-a42b-100d8fcb0456" providerId="AD" clId="Web-{BA2CC2D4-7349-F43E-C53A-0AFE1964BC5F}" dt="2022-06-25T14:49:34.275" v="1692"/>
          <ac:graphicFrameMkLst>
            <pc:docMk/>
            <pc:sldMk cId="574174087" sldId="283"/>
            <ac:graphicFrameMk id="8" creationId="{0961AC09-5CF8-8CE4-DD4A-D136E94DACB3}"/>
          </ac:graphicFrameMkLst>
        </pc:graphicFrameChg>
        <pc:picChg chg="add mod">
          <ac:chgData name="nicoleta.pasare" userId="S::nicoleta.pasare_gmail.com#ext#@eceuropaeu.onmicrosoft.com::626c99dc-7b27-4d04-a42b-100d8fcb0456" providerId="AD" clId="Web-{BA2CC2D4-7349-F43E-C53A-0AFE1964BC5F}" dt="2022-06-25T15:34:51.354" v="1774" actId="1076"/>
          <ac:picMkLst>
            <pc:docMk/>
            <pc:sldMk cId="574174087" sldId="283"/>
            <ac:picMk id="2" creationId="{CFF3FC09-90C6-BC28-0867-995C02BCD7BD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5T15:34:53.901" v="1775" actId="1076"/>
          <ac:picMkLst>
            <pc:docMk/>
            <pc:sldMk cId="574174087" sldId="283"/>
            <ac:picMk id="9" creationId="{CEAE6DB9-DD33-D208-A0C5-6E4E6C747DFE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5T15:34:49.885" v="1773" actId="1076"/>
          <ac:picMkLst>
            <pc:docMk/>
            <pc:sldMk cId="574174087" sldId="283"/>
            <ac:picMk id="10" creationId="{7DCEF9AC-1514-9BAD-35DE-42C1609DD5BE}"/>
          </ac:picMkLst>
        </pc:picChg>
      </pc:sldChg>
      <pc:sldChg chg="addSp modSp del">
        <pc:chgData name="nicoleta.pasare" userId="S::nicoleta.pasare_gmail.com#ext#@eceuropaeu.onmicrosoft.com::626c99dc-7b27-4d04-a42b-100d8fcb0456" providerId="AD" clId="Web-{BA2CC2D4-7349-F43E-C53A-0AFE1964BC5F}" dt="2022-06-24T04:04:02.879" v="34"/>
        <pc:sldMkLst>
          <pc:docMk/>
          <pc:sldMk cId="1661610596" sldId="284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3:59:42.129" v="5" actId="20577"/>
          <ac:spMkLst>
            <pc:docMk/>
            <pc:sldMk cId="1661610596" sldId="284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4:00:00.098" v="10" actId="14100"/>
          <ac:picMkLst>
            <pc:docMk/>
            <pc:sldMk cId="1661610596" sldId="284"/>
            <ac:picMk id="2" creationId="{2024BDBE-C7C8-A9C3-3B4B-4258CCDE1934}"/>
          </ac:picMkLst>
        </pc:picChg>
      </pc:sldChg>
      <pc:sldChg chg="ord">
        <pc:chgData name="nicoleta.pasare" userId="S::nicoleta.pasare_gmail.com#ext#@eceuropaeu.onmicrosoft.com::626c99dc-7b27-4d04-a42b-100d8fcb0456" providerId="AD" clId="Web-{BA2CC2D4-7349-F43E-C53A-0AFE1964BC5F}" dt="2022-06-24T08:40:56.972" v="625"/>
        <pc:sldMkLst>
          <pc:docMk/>
          <pc:sldMk cId="2096041176" sldId="285"/>
        </pc:sldMkLst>
      </pc:sldChg>
      <pc:sldChg chg="ord">
        <pc:chgData name="nicoleta.pasare" userId="S::nicoleta.pasare_gmail.com#ext#@eceuropaeu.onmicrosoft.com::626c99dc-7b27-4d04-a42b-100d8fcb0456" providerId="AD" clId="Web-{BA2CC2D4-7349-F43E-C53A-0AFE1964BC5F}" dt="2022-06-24T08:40:56.972" v="624"/>
        <pc:sldMkLst>
          <pc:docMk/>
          <pc:sldMk cId="3712300293" sldId="286"/>
        </pc:sldMkLst>
      </pc:sldChg>
      <pc:sldChg chg="ord">
        <pc:chgData name="nicoleta.pasare" userId="S::nicoleta.pasare_gmail.com#ext#@eceuropaeu.onmicrosoft.com::626c99dc-7b27-4d04-a42b-100d8fcb0456" providerId="AD" clId="Web-{BA2CC2D4-7349-F43E-C53A-0AFE1964BC5F}" dt="2022-06-24T08:40:56.972" v="623"/>
        <pc:sldMkLst>
          <pc:docMk/>
          <pc:sldMk cId="1969024489" sldId="287"/>
        </pc:sldMkLst>
      </pc:sldChg>
      <pc:sldChg chg="addSp delSp modSp add ord replId">
        <pc:chgData name="nicoleta.pasare" userId="S::nicoleta.pasare_gmail.com#ext#@eceuropaeu.onmicrosoft.com::626c99dc-7b27-4d04-a42b-100d8fcb0456" providerId="AD" clId="Web-{BA2CC2D4-7349-F43E-C53A-0AFE1964BC5F}" dt="2022-06-24T08:13:11.992" v="398"/>
        <pc:sldMkLst>
          <pc:docMk/>
          <pc:sldMk cId="3391975457" sldId="288"/>
        </pc:sldMkLst>
        <pc:spChg chg="del mod">
          <ac:chgData name="nicoleta.pasare" userId="S::nicoleta.pasare_gmail.com#ext#@eceuropaeu.onmicrosoft.com::626c99dc-7b27-4d04-a42b-100d8fcb0456" providerId="AD" clId="Web-{BA2CC2D4-7349-F43E-C53A-0AFE1964BC5F}" dt="2022-06-24T04:11:32.703" v="49"/>
          <ac:spMkLst>
            <pc:docMk/>
            <pc:sldMk cId="3391975457" sldId="288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4:01:43.745" v="19" actId="1076"/>
          <ac:picMkLst>
            <pc:docMk/>
            <pc:sldMk cId="3391975457" sldId="288"/>
            <ac:picMk id="2" creationId="{2D9F7744-6AF5-5D90-9C3F-A714772D3387}"/>
          </ac:picMkLst>
        </pc:picChg>
      </pc:sldChg>
      <pc:sldChg chg="addSp delSp modSp add ord replId">
        <pc:chgData name="nicoleta.pasare" userId="S::nicoleta.pasare_gmail.com#ext#@eceuropaeu.onmicrosoft.com::626c99dc-7b27-4d04-a42b-100d8fcb0456" providerId="AD" clId="Web-{BA2CC2D4-7349-F43E-C53A-0AFE1964BC5F}" dt="2022-06-24T08:13:11.992" v="399"/>
        <pc:sldMkLst>
          <pc:docMk/>
          <pc:sldMk cId="3055094601" sldId="289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4:02:38.186" v="21" actId="20577"/>
          <ac:spMkLst>
            <pc:docMk/>
            <pc:sldMk cId="3055094601" sldId="289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BA2CC2D4-7349-F43E-C53A-0AFE1964BC5F}" dt="2022-06-24T04:03:11.923" v="27"/>
          <ac:picMkLst>
            <pc:docMk/>
            <pc:sldMk cId="3055094601" sldId="289"/>
            <ac:picMk id="2" creationId="{45E23D36-5805-5C38-4721-2B60D33E543A}"/>
          </ac:picMkLst>
        </pc:picChg>
        <pc:picChg chg="add del mod">
          <ac:chgData name="nicoleta.pasare" userId="S::nicoleta.pasare_gmail.com#ext#@eceuropaeu.onmicrosoft.com::626c99dc-7b27-4d04-a42b-100d8fcb0456" providerId="AD" clId="Web-{BA2CC2D4-7349-F43E-C53A-0AFE1964BC5F}" dt="2022-06-24T04:04:42.865" v="35"/>
          <ac:picMkLst>
            <pc:docMk/>
            <pc:sldMk cId="3055094601" sldId="289"/>
            <ac:picMk id="3" creationId="{72BD2860-21B0-E916-464F-EB96C5DA06C0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4T04:05:02.257" v="39" actId="1076"/>
          <ac:picMkLst>
            <pc:docMk/>
            <pc:sldMk cId="3055094601" sldId="289"/>
            <ac:picMk id="4" creationId="{371FFCEA-E478-67A6-DF8B-2965F05992D6}"/>
          </ac:picMkLst>
        </pc:picChg>
      </pc:sldChg>
      <pc:sldChg chg="addSp delSp modSp add ord replId">
        <pc:chgData name="nicoleta.pasare" userId="S::nicoleta.pasare_gmail.com#ext#@eceuropaeu.onmicrosoft.com::626c99dc-7b27-4d04-a42b-100d8fcb0456" providerId="AD" clId="Web-{BA2CC2D4-7349-F43E-C53A-0AFE1964BC5F}" dt="2022-06-24T08:13:11.992" v="397"/>
        <pc:sldMkLst>
          <pc:docMk/>
          <pc:sldMk cId="1700010318" sldId="290"/>
        </pc:sldMkLst>
        <pc:spChg chg="del mod">
          <ac:chgData name="nicoleta.pasare" userId="S::nicoleta.pasare_gmail.com#ext#@eceuropaeu.onmicrosoft.com::626c99dc-7b27-4d04-a42b-100d8fcb0456" providerId="AD" clId="Web-{BA2CC2D4-7349-F43E-C53A-0AFE1964BC5F}" dt="2022-06-24T04:11:24.046" v="48"/>
          <ac:spMkLst>
            <pc:docMk/>
            <pc:sldMk cId="1700010318" sldId="290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7:37:05.740" v="186" actId="1076"/>
          <ac:picMkLst>
            <pc:docMk/>
            <pc:sldMk cId="1700010318" sldId="290"/>
            <ac:picMk id="2" creationId="{1517FDEA-C056-488C-68EE-E31E9D8CFF6B}"/>
          </ac:picMkLst>
        </pc:picChg>
      </pc:sldChg>
      <pc:sldChg chg="addSp delSp modSp add ord replId">
        <pc:chgData name="nicoleta.pasare" userId="S::nicoleta.pasare_gmail.com#ext#@eceuropaeu.onmicrosoft.com::626c99dc-7b27-4d04-a42b-100d8fcb0456" providerId="AD" clId="Web-{BA2CC2D4-7349-F43E-C53A-0AFE1964BC5F}" dt="2022-06-24T08:13:11.992" v="396"/>
        <pc:sldMkLst>
          <pc:docMk/>
          <pc:sldMk cId="1119929517" sldId="291"/>
        </pc:sldMkLst>
        <pc:spChg chg="del">
          <ac:chgData name="nicoleta.pasare" userId="S::nicoleta.pasare_gmail.com#ext#@eceuropaeu.onmicrosoft.com::626c99dc-7b27-4d04-a42b-100d8fcb0456" providerId="AD" clId="Web-{BA2CC2D4-7349-F43E-C53A-0AFE1964BC5F}" dt="2022-06-24T04:11:43.891" v="50"/>
          <ac:spMkLst>
            <pc:docMk/>
            <pc:sldMk cId="1119929517" sldId="291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4:13:35.335" v="57" actId="1076"/>
          <ac:picMkLst>
            <pc:docMk/>
            <pc:sldMk cId="1119929517" sldId="291"/>
            <ac:picMk id="2" creationId="{CAB19EE3-D759-C409-1DF3-D091B050954B}"/>
          </ac:picMkLst>
        </pc:picChg>
      </pc:sldChg>
      <pc:sldChg chg="addSp modSp add ord replId">
        <pc:chgData name="nicoleta.pasare" userId="S::nicoleta.pasare_gmail.com#ext#@eceuropaeu.onmicrosoft.com::626c99dc-7b27-4d04-a42b-100d8fcb0456" providerId="AD" clId="Web-{BA2CC2D4-7349-F43E-C53A-0AFE1964BC5F}" dt="2022-06-24T08:13:11.992" v="395"/>
        <pc:sldMkLst>
          <pc:docMk/>
          <pc:sldMk cId="3576078226" sldId="292"/>
        </pc:sldMkLst>
        <pc:picChg chg="add mod">
          <ac:chgData name="nicoleta.pasare" userId="S::nicoleta.pasare_gmail.com#ext#@eceuropaeu.onmicrosoft.com::626c99dc-7b27-4d04-a42b-100d8fcb0456" providerId="AD" clId="Web-{BA2CC2D4-7349-F43E-C53A-0AFE1964BC5F}" dt="2022-06-24T04:16:08.688" v="64" actId="1076"/>
          <ac:picMkLst>
            <pc:docMk/>
            <pc:sldMk cId="3576078226" sldId="292"/>
            <ac:picMk id="2" creationId="{58566C03-8D7F-9B28-6036-65D00716B98C}"/>
          </ac:picMkLst>
        </pc:picChg>
      </pc:sldChg>
      <pc:sldChg chg="add del replId">
        <pc:chgData name="nicoleta.pasare" userId="S::nicoleta.pasare_gmail.com#ext#@eceuropaeu.onmicrosoft.com::626c99dc-7b27-4d04-a42b-100d8fcb0456" providerId="AD" clId="Web-{BA2CC2D4-7349-F43E-C53A-0AFE1964BC5F}" dt="2022-06-24T04:20:30.844" v="72"/>
        <pc:sldMkLst>
          <pc:docMk/>
          <pc:sldMk cId="3050147816" sldId="293"/>
        </pc:sldMkLst>
      </pc:sldChg>
      <pc:sldChg chg="addSp modSp add ord replId">
        <pc:chgData name="nicoleta.pasare" userId="S::nicoleta.pasare_gmail.com#ext#@eceuropaeu.onmicrosoft.com::626c99dc-7b27-4d04-a42b-100d8fcb0456" providerId="AD" clId="Web-{BA2CC2D4-7349-F43E-C53A-0AFE1964BC5F}" dt="2022-06-24T08:13:11.992" v="394"/>
        <pc:sldMkLst>
          <pc:docMk/>
          <pc:sldMk cId="3304438768" sldId="294"/>
        </pc:sldMkLst>
        <pc:picChg chg="add mod">
          <ac:chgData name="nicoleta.pasare" userId="S::nicoleta.pasare_gmail.com#ext#@eceuropaeu.onmicrosoft.com::626c99dc-7b27-4d04-a42b-100d8fcb0456" providerId="AD" clId="Web-{BA2CC2D4-7349-F43E-C53A-0AFE1964BC5F}" dt="2022-06-24T04:19:33.841" v="71" actId="14100"/>
          <ac:picMkLst>
            <pc:docMk/>
            <pc:sldMk cId="3304438768" sldId="294"/>
            <ac:picMk id="2" creationId="{9195FB88-FABF-E7C9-D55C-7F6D1BB49784}"/>
          </ac:picMkLst>
        </pc:picChg>
      </pc:sldChg>
      <pc:sldChg chg="add del replId">
        <pc:chgData name="nicoleta.pasare" userId="S::nicoleta.pasare_gmail.com#ext#@eceuropaeu.onmicrosoft.com::626c99dc-7b27-4d04-a42b-100d8fcb0456" providerId="AD" clId="Web-{BA2CC2D4-7349-F43E-C53A-0AFE1964BC5F}" dt="2022-06-24T04:20:36.501" v="74"/>
        <pc:sldMkLst>
          <pc:docMk/>
          <pc:sldMk cId="879195129" sldId="295"/>
        </pc:sldMkLst>
      </pc:sldChg>
      <pc:sldChg chg="addSp delSp modSp add replId">
        <pc:chgData name="nicoleta.pasare" userId="S::nicoleta.pasare_gmail.com#ext#@eceuropaeu.onmicrosoft.com::626c99dc-7b27-4d04-a42b-100d8fcb0456" providerId="AD" clId="Web-{BA2CC2D4-7349-F43E-C53A-0AFE1964BC5F}" dt="2022-06-24T08:51:48.482" v="723" actId="20577"/>
        <pc:sldMkLst>
          <pc:docMk/>
          <pc:sldMk cId="2061455806" sldId="295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8:51:48.482" v="723" actId="20577"/>
          <ac:spMkLst>
            <pc:docMk/>
            <pc:sldMk cId="2061455806" sldId="295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BA2CC2D4-7349-F43E-C53A-0AFE1964BC5F}" dt="2022-06-24T04:33:48.065" v="167"/>
          <ac:spMkLst>
            <pc:docMk/>
            <pc:sldMk cId="2061455806" sldId="295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4:34:37.505" v="176" actId="1076"/>
          <ac:picMkLst>
            <pc:docMk/>
            <pc:sldMk cId="2061455806" sldId="295"/>
            <ac:picMk id="2" creationId="{58B3B2D8-FF06-1506-70E1-73174267B63F}"/>
          </ac:picMkLst>
        </pc:picChg>
      </pc:sldChg>
      <pc:sldChg chg="modSp add replId">
        <pc:chgData name="nicoleta.pasare" userId="S::nicoleta.pasare_gmail.com#ext#@eceuropaeu.onmicrosoft.com::626c99dc-7b27-4d04-a42b-100d8fcb0456" providerId="AD" clId="Web-{BA2CC2D4-7349-F43E-C53A-0AFE1964BC5F}" dt="2022-06-25T12:49:03.894" v="1246" actId="14100"/>
        <pc:sldMkLst>
          <pc:docMk/>
          <pc:sldMk cId="223289954" sldId="296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2:49:03.894" v="1246" actId="14100"/>
          <ac:spMkLst>
            <pc:docMk/>
            <pc:sldMk cId="223289954" sldId="296"/>
            <ac:spMk id="394" creationId="{00000000-0000-0000-0000-000000000000}"/>
          </ac:spMkLst>
        </pc:spChg>
      </pc:sldChg>
      <pc:sldChg chg="add del replId">
        <pc:chgData name="nicoleta.pasare" userId="S::nicoleta.pasare_gmail.com#ext#@eceuropaeu.onmicrosoft.com::626c99dc-7b27-4d04-a42b-100d8fcb0456" providerId="AD" clId="Web-{BA2CC2D4-7349-F43E-C53A-0AFE1964BC5F}" dt="2022-06-24T04:20:34.595" v="73"/>
        <pc:sldMkLst>
          <pc:docMk/>
          <pc:sldMk cId="2919335588" sldId="296"/>
        </pc:sldMkLst>
      </pc:sldChg>
      <pc:sldChg chg="add del replId">
        <pc:chgData name="nicoleta.pasare" userId="S::nicoleta.pasare_gmail.com#ext#@eceuropaeu.onmicrosoft.com::626c99dc-7b27-4d04-a42b-100d8fcb0456" providerId="AD" clId="Web-{BA2CC2D4-7349-F43E-C53A-0AFE1964BC5F}" dt="2022-06-24T07:37:56.351" v="187"/>
        <pc:sldMkLst>
          <pc:docMk/>
          <pc:sldMk cId="3950958168" sldId="296"/>
        </pc:sldMkLst>
      </pc:sldChg>
      <pc:sldChg chg="addSp modSp add replId">
        <pc:chgData name="nicoleta.pasare" userId="S::nicoleta.pasare_gmail.com#ext#@eceuropaeu.onmicrosoft.com::626c99dc-7b27-4d04-a42b-100d8fcb0456" providerId="AD" clId="Web-{BA2CC2D4-7349-F43E-C53A-0AFE1964BC5F}" dt="2022-06-25T06:59:51.252" v="1068" actId="1076"/>
        <pc:sldMkLst>
          <pc:docMk/>
          <pc:sldMk cId="2376245301" sldId="297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06:59:45.596" v="1067" actId="14100"/>
          <ac:spMkLst>
            <pc:docMk/>
            <pc:sldMk cId="2376245301" sldId="297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06:59:51.252" v="1068" actId="1076"/>
          <ac:picMkLst>
            <pc:docMk/>
            <pc:sldMk cId="2376245301" sldId="297"/>
            <ac:picMk id="2" creationId="{EF8D9A0E-67AF-9E27-82FA-9EC1B4BD2CA6}"/>
          </ac:picMkLst>
        </pc:picChg>
      </pc:sldChg>
      <pc:sldChg chg="modSp add del replId">
        <pc:chgData name="nicoleta.pasare" userId="S::nicoleta.pasare_gmail.com#ext#@eceuropaeu.onmicrosoft.com::626c99dc-7b27-4d04-a42b-100d8fcb0456" providerId="AD" clId="Web-{BA2CC2D4-7349-F43E-C53A-0AFE1964BC5F}" dt="2022-06-25T15:36:05.716" v="1782"/>
        <pc:sldMkLst>
          <pc:docMk/>
          <pc:sldMk cId="4097298556" sldId="298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8:18:32.137" v="461" actId="20577"/>
          <ac:spMkLst>
            <pc:docMk/>
            <pc:sldMk cId="4097298556" sldId="298"/>
            <ac:spMk id="394" creationId="{00000000-0000-0000-0000-000000000000}"/>
          </ac:spMkLst>
        </pc:spChg>
      </pc:sldChg>
      <pc:sldChg chg="modSp add ord replId">
        <pc:chgData name="nicoleta.pasare" userId="S::nicoleta.pasare_gmail.com#ext#@eceuropaeu.onmicrosoft.com::626c99dc-7b27-4d04-a42b-100d8fcb0456" providerId="AD" clId="Web-{BA2CC2D4-7349-F43E-C53A-0AFE1964BC5F}" dt="2022-06-25T15:36:01.887" v="1781" actId="20577"/>
        <pc:sldMkLst>
          <pc:docMk/>
          <pc:sldMk cId="2040773964" sldId="299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8:42:24.650" v="637" actId="20577"/>
          <ac:spMkLst>
            <pc:docMk/>
            <pc:sldMk cId="2040773964" sldId="299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5T15:36:01.887" v="1781" actId="20577"/>
          <ac:spMkLst>
            <pc:docMk/>
            <pc:sldMk cId="2040773964" sldId="299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BA2CC2D4-7349-F43E-C53A-0AFE1964BC5F}" dt="2022-06-25T15:40:42.538" v="1793" actId="20577"/>
        <pc:sldMkLst>
          <pc:docMk/>
          <pc:sldMk cId="2189795510" sldId="300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40:42.538" v="1793" actId="20577"/>
          <ac:spMkLst>
            <pc:docMk/>
            <pc:sldMk cId="2189795510" sldId="300"/>
            <ac:spMk id="394" creationId="{00000000-0000-0000-0000-000000000000}"/>
          </ac:spMkLst>
        </pc:spChg>
      </pc:sldChg>
      <pc:sldChg chg="modSp add del replId">
        <pc:chgData name="nicoleta.pasare" userId="S::nicoleta.pasare_gmail.com#ext#@eceuropaeu.onmicrosoft.com::626c99dc-7b27-4d04-a42b-100d8fcb0456" providerId="AD" clId="Web-{BA2CC2D4-7349-F43E-C53A-0AFE1964BC5F}" dt="2022-06-24T08:55:30.465" v="748"/>
        <pc:sldMkLst>
          <pc:docMk/>
          <pc:sldMk cId="4055822315" sldId="301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8:55:23.449" v="747" actId="14100"/>
          <ac:spMkLst>
            <pc:docMk/>
            <pc:sldMk cId="4055822315" sldId="301"/>
            <ac:spMk id="2" creationId="{B1E21560-3C44-60E4-CBF9-BFA3A6007889}"/>
          </ac:spMkLst>
        </pc:spChg>
      </pc:sldChg>
      <pc:sldChg chg="modSp add ord replId">
        <pc:chgData name="nicoleta.pasare" userId="S::nicoleta.pasare_gmail.com#ext#@eceuropaeu.onmicrosoft.com::626c99dc-7b27-4d04-a42b-100d8fcb0456" providerId="AD" clId="Web-{BA2CC2D4-7349-F43E-C53A-0AFE1964BC5F}" dt="2022-06-24T09:37:51.577" v="1056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9:05:51.301" v="907" actId="20577"/>
          <ac:spMkLst>
            <pc:docMk/>
            <pc:sldMk cId="4137695819" sldId="301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4T09:37:51.577" v="1056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BA2CC2D4-7349-F43E-C53A-0AFE1964BC5F}" dt="2022-06-24T09:15:45.557" v="1032" actId="20577"/>
        <pc:sldMkLst>
          <pc:docMk/>
          <pc:sldMk cId="2542317823" sldId="302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9:14:57.429" v="1030" actId="20577"/>
          <ac:spMkLst>
            <pc:docMk/>
            <pc:sldMk cId="2542317823" sldId="302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4T09:15:45.557" v="1032" actId="20577"/>
          <ac:spMkLst>
            <pc:docMk/>
            <pc:sldMk cId="2542317823" sldId="302"/>
            <ac:spMk id="394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BA2CC2D4-7349-F43E-C53A-0AFE1964BC5F}" dt="2022-06-25T07:12:21.855" v="1155" actId="1076"/>
        <pc:sldMkLst>
          <pc:docMk/>
          <pc:sldMk cId="531441802" sldId="303"/>
        </pc:sldMkLst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3" creationId="{C4EBAC04-8E76-6FE1-EFFC-4D79218562EF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4" creationId="{D0C2829B-9E6A-CAA5-11B8-4E535E7624E4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5" creationId="{77D66BCF-F785-35A7-F547-32103E44F58A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6" creationId="{57F633E0-803C-3132-CBE8-9A66DF12D5CE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7" creationId="{63F9A6E7-18DB-C7D1-A8B9-2432DC23C91B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8" creationId="{1CBE17EB-301C-10FE-4021-1A5FE333EFE7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5T07:07:31.429" v="1095" actId="20577"/>
          <ac:spMkLst>
            <pc:docMk/>
            <pc:sldMk cId="531441802" sldId="303"/>
            <ac:spMk id="394" creationId="{00000000-0000-0000-0000-000000000000}"/>
          </ac:spMkLst>
        </pc:spChg>
        <pc:grpChg chg="add mod">
          <ac:chgData name="nicoleta.pasare" userId="S::nicoleta.pasare_gmail.com#ext#@eceuropaeu.onmicrosoft.com::626c99dc-7b27-4d04-a42b-100d8fcb0456" providerId="AD" clId="Web-{BA2CC2D4-7349-F43E-C53A-0AFE1964BC5F}" dt="2022-06-25T07:12:21.855" v="1155" actId="1076"/>
          <ac:grpSpMkLst>
            <pc:docMk/>
            <pc:sldMk cId="531441802" sldId="303"/>
            <ac:grpSpMk id="14" creationId="{74FCB1BD-A6A5-5026-585E-17DB83239C39}"/>
          </ac:grpSpMkLst>
        </pc:grpChg>
        <pc:picChg chg="del">
          <ac:chgData name="nicoleta.pasare" userId="S::nicoleta.pasare_gmail.com#ext#@eceuropaeu.onmicrosoft.com::626c99dc-7b27-4d04-a42b-100d8fcb0456" providerId="AD" clId="Web-{BA2CC2D4-7349-F43E-C53A-0AFE1964BC5F}" dt="2022-06-25T07:00:27.364" v="1075"/>
          <ac:picMkLst>
            <pc:docMk/>
            <pc:sldMk cId="531441802" sldId="303"/>
            <ac:picMk id="2" creationId="{EF8D9A0E-67AF-9E27-82FA-9EC1B4BD2CA6}"/>
          </ac:picMkLst>
        </pc:picChg>
        <pc:cxnChg chg="add mod">
          <ac:chgData name="nicoleta.pasare" userId="S::nicoleta.pasare_gmail.com#ext#@eceuropaeu.onmicrosoft.com::626c99dc-7b27-4d04-a42b-100d8fcb0456" providerId="AD" clId="Web-{BA2CC2D4-7349-F43E-C53A-0AFE1964BC5F}" dt="2022-06-25T07:12:12.276" v="1153"/>
          <ac:cxnSpMkLst>
            <pc:docMk/>
            <pc:sldMk cId="531441802" sldId="303"/>
            <ac:cxnSpMk id="9" creationId="{539268F0-9FA2-B0F1-DAE3-E0C1E7E07C82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07:12:12.276" v="1153"/>
          <ac:cxnSpMkLst>
            <pc:docMk/>
            <pc:sldMk cId="531441802" sldId="303"/>
            <ac:cxnSpMk id="10" creationId="{659AA6E9-BAC4-7674-7920-76F79BE16F3C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07:12:12.276" v="1153"/>
          <ac:cxnSpMkLst>
            <pc:docMk/>
            <pc:sldMk cId="531441802" sldId="303"/>
            <ac:cxnSpMk id="11" creationId="{E1DC1DBE-7414-AC4A-4D69-8459777880F5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07:12:12.276" v="1153"/>
          <ac:cxnSpMkLst>
            <pc:docMk/>
            <pc:sldMk cId="531441802" sldId="303"/>
            <ac:cxnSpMk id="12" creationId="{DAEC19D5-C338-114B-1260-7D51701AF6F0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07:12:12.276" v="1153"/>
          <ac:cxnSpMkLst>
            <pc:docMk/>
            <pc:sldMk cId="531441802" sldId="303"/>
            <ac:cxnSpMk id="13" creationId="{E2947415-8536-CF8B-F39B-202CD597F4A1}"/>
          </ac:cxnSpMkLst>
        </pc:cxnChg>
      </pc:sldChg>
      <pc:sldChg chg="addSp delSp modSp add replId">
        <pc:chgData name="nicoleta.pasare" userId="S::nicoleta.pasare_gmail.com#ext#@eceuropaeu.onmicrosoft.com::626c99dc-7b27-4d04-a42b-100d8fcb0456" providerId="AD" clId="Web-{BA2CC2D4-7349-F43E-C53A-0AFE1964BC5F}" dt="2022-06-25T07:14:05.080" v="1169" actId="20577"/>
        <pc:sldMkLst>
          <pc:docMk/>
          <pc:sldMk cId="572114707" sldId="304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07:14:05.080" v="1169" actId="20577"/>
          <ac:spMkLst>
            <pc:docMk/>
            <pc:sldMk cId="572114707" sldId="304"/>
            <ac:spMk id="394" creationId="{00000000-0000-0000-0000-000000000000}"/>
          </ac:spMkLst>
        </pc:spChg>
        <pc:grpChg chg="del">
          <ac:chgData name="nicoleta.pasare" userId="S::nicoleta.pasare_gmail.com#ext#@eceuropaeu.onmicrosoft.com::626c99dc-7b27-4d04-a42b-100d8fcb0456" providerId="AD" clId="Web-{BA2CC2D4-7349-F43E-C53A-0AFE1964BC5F}" dt="2022-06-25T07:12:30.543" v="1157"/>
          <ac:grpSpMkLst>
            <pc:docMk/>
            <pc:sldMk cId="572114707" sldId="304"/>
            <ac:grpSpMk id="14" creationId="{74FCB1BD-A6A5-5026-585E-17DB83239C39}"/>
          </ac:grpSpMkLst>
        </pc:grpChg>
        <pc:picChg chg="add mod">
          <ac:chgData name="nicoleta.pasare" userId="S::nicoleta.pasare_gmail.com#ext#@eceuropaeu.onmicrosoft.com::626c99dc-7b27-4d04-a42b-100d8fcb0456" providerId="AD" clId="Web-{BA2CC2D4-7349-F43E-C53A-0AFE1964BC5F}" dt="2022-06-25T07:13:45.782" v="1168" actId="1076"/>
          <ac:picMkLst>
            <pc:docMk/>
            <pc:sldMk cId="572114707" sldId="304"/>
            <ac:picMk id="2" creationId="{17EBCDDF-EC1F-776C-96E3-99EEE39FBBB3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BA2CC2D4-7349-F43E-C53A-0AFE1964BC5F}" dt="2022-06-25T15:37:05.202" v="1791" actId="1076"/>
        <pc:sldMkLst>
          <pc:docMk/>
          <pc:sldMk cId="2347575075" sldId="305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36:43.686" v="1788" actId="20577"/>
          <ac:spMkLst>
            <pc:docMk/>
            <pc:sldMk cId="2347575075" sldId="305"/>
            <ac:spMk id="394" creationId="{00000000-0000-0000-0000-000000000000}"/>
          </ac:spMkLst>
        </pc:spChg>
        <pc:graphicFrameChg chg="add del mod">
          <ac:chgData name="nicoleta.pasare" userId="S::nicoleta.pasare_gmail.com#ext#@eceuropaeu.onmicrosoft.com::626c99dc-7b27-4d04-a42b-100d8fcb0456" providerId="AD" clId="Web-{BA2CC2D4-7349-F43E-C53A-0AFE1964BC5F}" dt="2022-06-25T12:50:33.661" v="1248"/>
          <ac:graphicFrameMkLst>
            <pc:docMk/>
            <pc:sldMk cId="2347575075" sldId="305"/>
            <ac:graphicFrameMk id="3" creationId="{0017C653-0EFC-C76F-3711-D9BB78F4F18B}"/>
          </ac:graphicFrameMkLst>
        </pc:graphicFrameChg>
        <pc:graphicFrameChg chg="add del mod">
          <ac:chgData name="nicoleta.pasare" userId="S::nicoleta.pasare_gmail.com#ext#@eceuropaeu.onmicrosoft.com::626c99dc-7b27-4d04-a42b-100d8fcb0456" providerId="AD" clId="Web-{BA2CC2D4-7349-F43E-C53A-0AFE1964BC5F}" dt="2022-06-25T12:52:20.461" v="1250"/>
          <ac:graphicFrameMkLst>
            <pc:docMk/>
            <pc:sldMk cId="2347575075" sldId="305"/>
            <ac:graphicFrameMk id="5" creationId="{7C131EEE-648D-B19C-414E-4E9F816D97E3}"/>
          </ac:graphicFrameMkLst>
        </pc:graphicFrameChg>
        <pc:graphicFrameChg chg="add del mod modGraphic">
          <ac:chgData name="nicoleta.pasare" userId="S::nicoleta.pasare_gmail.com#ext#@eceuropaeu.onmicrosoft.com::626c99dc-7b27-4d04-a42b-100d8fcb0456" providerId="AD" clId="Web-{BA2CC2D4-7349-F43E-C53A-0AFE1964BC5F}" dt="2022-06-25T12:53:36.572" v="1257"/>
          <ac:graphicFrameMkLst>
            <pc:docMk/>
            <pc:sldMk cId="2347575075" sldId="305"/>
            <ac:graphicFrameMk id="7" creationId="{61D8C7CE-E8FD-C2FE-3320-626B84896323}"/>
          </ac:graphicFrameMkLst>
        </pc:graphicFrameChg>
        <pc:graphicFrameChg chg="add mod modGraphic">
          <ac:chgData name="nicoleta.pasare" userId="S::nicoleta.pasare_gmail.com#ext#@eceuropaeu.onmicrosoft.com::626c99dc-7b27-4d04-a42b-100d8fcb0456" providerId="AD" clId="Web-{BA2CC2D4-7349-F43E-C53A-0AFE1964BC5F}" dt="2022-06-25T15:37:05.202" v="1791" actId="1076"/>
          <ac:graphicFrameMkLst>
            <pc:docMk/>
            <pc:sldMk cId="2347575075" sldId="305"/>
            <ac:graphicFrameMk id="9" creationId="{12D8E580-4D24-0A23-1238-66481F6DA3BF}"/>
          </ac:graphicFrameMkLst>
        </pc:graphicFrameChg>
        <pc:picChg chg="del">
          <ac:chgData name="nicoleta.pasare" userId="S::nicoleta.pasare_gmail.com#ext#@eceuropaeu.onmicrosoft.com::626c99dc-7b27-4d04-a42b-100d8fcb0456" providerId="AD" clId="Web-{BA2CC2D4-7349-F43E-C53A-0AFE1964BC5F}" dt="2022-06-25T07:14:46.255" v="1189"/>
          <ac:picMkLst>
            <pc:docMk/>
            <pc:sldMk cId="2347575075" sldId="305"/>
            <ac:picMk id="2" creationId="{17EBCDDF-EC1F-776C-96E3-99EEE39FBBB3}"/>
          </ac:picMkLst>
        </pc:picChg>
      </pc:sldChg>
      <pc:sldChg chg="addSp modSp add replId">
        <pc:chgData name="nicoleta.pasare" userId="S::nicoleta.pasare_gmail.com#ext#@eceuropaeu.onmicrosoft.com::626c99dc-7b27-4d04-a42b-100d8fcb0456" providerId="AD" clId="Web-{BA2CC2D4-7349-F43E-C53A-0AFE1964BC5F}" dt="2022-06-25T12:34:44.843" v="1230" actId="14100"/>
        <pc:sldMkLst>
          <pc:docMk/>
          <pc:sldMk cId="1362584742" sldId="306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2:34:44.843" v="1230" actId="14100"/>
          <ac:spMkLst>
            <pc:docMk/>
            <pc:sldMk cId="1362584742" sldId="306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12:34:33.296" v="1228" actId="1076"/>
          <ac:picMkLst>
            <pc:docMk/>
            <pc:sldMk cId="1362584742" sldId="306"/>
            <ac:picMk id="2" creationId="{BA64252D-B9BE-2D10-B2DE-C7877208B6D4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5T12:34:38.109" v="1229" actId="1076"/>
          <ac:picMkLst>
            <pc:docMk/>
            <pc:sldMk cId="1362584742" sldId="306"/>
            <ac:picMk id="3" creationId="{8BC6EA4D-4CBD-B1FC-98EF-9CD50146BBEB}"/>
          </ac:picMkLst>
        </pc:picChg>
      </pc:sldChg>
      <pc:sldChg chg="addSp modSp add replId">
        <pc:chgData name="nicoleta.pasare" userId="S::nicoleta.pasare_gmail.com#ext#@eceuropaeu.onmicrosoft.com::626c99dc-7b27-4d04-a42b-100d8fcb0456" providerId="AD" clId="Web-{BA2CC2D4-7349-F43E-C53A-0AFE1964BC5F}" dt="2022-06-25T15:42:30.182" v="1804" actId="1076"/>
        <pc:sldMkLst>
          <pc:docMk/>
          <pc:sldMk cId="2485589767" sldId="307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42:30.182" v="1804" actId="1076"/>
          <ac:spMkLst>
            <pc:docMk/>
            <pc:sldMk cId="2485589767" sldId="307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15:42:24.104" v="1803" actId="1076"/>
          <ac:picMkLst>
            <pc:docMk/>
            <pc:sldMk cId="2485589767" sldId="307"/>
            <ac:picMk id="2" creationId="{4A14254A-1ACA-A81C-AC48-B64DBC4731E0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BA2CC2D4-7349-F43E-C53A-0AFE1964BC5F}" dt="2022-06-25T14:26:49.319" v="1398" actId="1076"/>
        <pc:sldMkLst>
          <pc:docMk/>
          <pc:sldMk cId="2664227108" sldId="308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26:32.944" v="1390" actId="20577"/>
          <ac:spMkLst>
            <pc:docMk/>
            <pc:sldMk cId="2664227108" sldId="308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BA2CC2D4-7349-F43E-C53A-0AFE1964BC5F}" dt="2022-06-25T14:26:18.553" v="1382"/>
          <ac:picMkLst>
            <pc:docMk/>
            <pc:sldMk cId="2664227108" sldId="308"/>
            <ac:picMk id="2" creationId="{DDB91F27-949A-798F-4DB6-20CBEB11444B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5T14:26:49.319" v="1398" actId="1076"/>
          <ac:picMkLst>
            <pc:docMk/>
            <pc:sldMk cId="2664227108" sldId="308"/>
            <ac:picMk id="3" creationId="{0F9229CF-4379-2F9F-B010-C7376339FB34}"/>
          </ac:picMkLst>
        </pc:picChg>
      </pc:sldChg>
      <pc:sldChg chg="addSp modSp add replId">
        <pc:chgData name="nicoleta.pasare" userId="S::nicoleta.pasare_gmail.com#ext#@eceuropaeu.onmicrosoft.com::626c99dc-7b27-4d04-a42b-100d8fcb0456" providerId="AD" clId="Web-{BA2CC2D4-7349-F43E-C53A-0AFE1964BC5F}" dt="2022-06-25T15:41:14.023" v="1797" actId="1076"/>
        <pc:sldMkLst>
          <pc:docMk/>
          <pc:sldMk cId="4154822650" sldId="309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30:18.811" v="1425" actId="1076"/>
          <ac:spMkLst>
            <pc:docMk/>
            <pc:sldMk cId="4154822650" sldId="309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15:41:14.023" v="1797" actId="1076"/>
          <ac:picMkLst>
            <pc:docMk/>
            <pc:sldMk cId="4154822650" sldId="309"/>
            <ac:picMk id="2" creationId="{84BB53DD-BF79-220C-7D37-3BCD20AA709B}"/>
          </ac:picMkLst>
        </pc:picChg>
      </pc:sldChg>
      <pc:sldChg chg="addSp modSp add replId">
        <pc:chgData name="nicoleta.pasare" userId="S::nicoleta.pasare_gmail.com#ext#@eceuropaeu.onmicrosoft.com::626c99dc-7b27-4d04-a42b-100d8fcb0456" providerId="AD" clId="Web-{BA2CC2D4-7349-F43E-C53A-0AFE1964BC5F}" dt="2022-06-25T14:30:12.155" v="1424" actId="1076"/>
        <pc:sldMkLst>
          <pc:docMk/>
          <pc:sldMk cId="3520828497" sldId="310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30:02.170" v="1419" actId="1076"/>
          <ac:spMkLst>
            <pc:docMk/>
            <pc:sldMk cId="3520828497" sldId="310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14:30:12.155" v="1424" actId="1076"/>
          <ac:picMkLst>
            <pc:docMk/>
            <pc:sldMk cId="3520828497" sldId="310"/>
            <ac:picMk id="2" creationId="{18FC54DD-AAEE-CEED-4886-5CC079AEBABF}"/>
          </ac:picMkLst>
        </pc:picChg>
      </pc:sldChg>
    </pc:docChg>
  </pc:docChgLst>
  <pc:docChgLst>
    <pc:chgData name="nicoleta.pasare" userId="S::nicoleta.pasare_gmail.com#ext#@eceuropaeu.onmicrosoft.com::626c99dc-7b27-4d04-a42b-100d8fcb0456" providerId="AD" clId="Web-{1EF67326-6A54-2DC2-E399-09DC08AE3C4E}"/>
    <pc:docChg chg="addSld delSld modSld sldOrd">
      <pc:chgData name="nicoleta.pasare" userId="S::nicoleta.pasare_gmail.com#ext#@eceuropaeu.onmicrosoft.com::626c99dc-7b27-4d04-a42b-100d8fcb0456" providerId="AD" clId="Web-{1EF67326-6A54-2DC2-E399-09DC08AE3C4E}" dt="2022-12-01T08:15:30.099" v="367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1EF67326-6A54-2DC2-E399-09DC08AE3C4E}" dt="2022-12-01T07:59:49.873" v="352" actId="20577"/>
        <pc:sldMkLst>
          <pc:docMk/>
          <pc:sldMk cId="0" sldId="256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28T15:01:25.289" v="0" actId="20577"/>
          <ac:spMkLst>
            <pc:docMk/>
            <pc:sldMk cId="0" sldId="256"/>
            <ac:spMk id="387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2-01T07:59:49.873" v="352" actId="20577"/>
          <ac:spMkLst>
            <pc:docMk/>
            <pc:sldMk cId="0" sldId="256"/>
            <ac:spMk id="388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2-01T07:59:39.951" v="351" actId="20577"/>
        <pc:sldMkLst>
          <pc:docMk/>
          <pc:sldMk cId="0" sldId="257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7:59:39.951" v="351" actId="20577"/>
          <ac:spMkLst>
            <pc:docMk/>
            <pc:sldMk cId="0" sldId="257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2-01T07:59:25.091" v="348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7:59:25.091" v="348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2-01T07:58:29.510" v="340" actId="20577"/>
        <pc:sldMkLst>
          <pc:docMk/>
          <pc:sldMk cId="2819597122" sldId="266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7:58:29.510" v="340" actId="20577"/>
          <ac:spMkLst>
            <pc:docMk/>
            <pc:sldMk cId="2819597122" sldId="26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2-01T07:29:47.736" v="228" actId="20577"/>
          <ac:spMkLst>
            <pc:docMk/>
            <pc:sldMk cId="2819597122" sldId="266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1-29T06:55:18.027" v="104" actId="20577"/>
        <pc:sldMkLst>
          <pc:docMk/>
          <pc:sldMk cId="469827823" sldId="267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29T06:55:18.027" v="104" actId="20577"/>
          <ac:spMkLst>
            <pc:docMk/>
            <pc:sldMk cId="469827823" sldId="267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2-01T08:11:16.651" v="353" actId="20577"/>
        <pc:sldMkLst>
          <pc:docMk/>
          <pc:sldMk cId="447847608" sldId="268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8:11:16.651" v="353" actId="20577"/>
          <ac:spMkLst>
            <pc:docMk/>
            <pc:sldMk cId="447847608" sldId="268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2-01T08:11:24.339" v="354" actId="20577"/>
        <pc:sldMkLst>
          <pc:docMk/>
          <pc:sldMk cId="2180115800" sldId="269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8:11:24.339" v="354" actId="20577"/>
          <ac:spMkLst>
            <pc:docMk/>
            <pc:sldMk cId="2180115800" sldId="269"/>
            <ac:spMk id="2" creationId="{B1E21560-3C44-60E4-CBF9-BFA3A6007889}"/>
          </ac:spMkLst>
        </pc:spChg>
      </pc:sldChg>
      <pc:sldChg chg="delSp modSp">
        <pc:chgData name="nicoleta.pasare" userId="S::nicoleta.pasare_gmail.com#ext#@eceuropaeu.onmicrosoft.com::626c99dc-7b27-4d04-a42b-100d8fcb0456" providerId="AD" clId="Web-{1EF67326-6A54-2DC2-E399-09DC08AE3C4E}" dt="2022-11-30T14:13:20.053" v="138" actId="20577"/>
        <pc:sldMkLst>
          <pc:docMk/>
          <pc:sldMk cId="2245837996" sldId="270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4:13:20.053" v="138" actId="20577"/>
          <ac:spMkLst>
            <pc:docMk/>
            <pc:sldMk cId="2245837996" sldId="27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1-30T14:13:00.896" v="124" actId="20577"/>
          <ac:spMkLst>
            <pc:docMk/>
            <pc:sldMk cId="2245837996" sldId="270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1EF67326-6A54-2DC2-E399-09DC08AE3C4E}" dt="2022-11-30T14:12:56.833" v="123"/>
          <ac:picMkLst>
            <pc:docMk/>
            <pc:sldMk cId="2245837996" sldId="270"/>
            <ac:picMk id="2" creationId="{88A95E10-71DA-2D64-8AE7-865BAC46EBBB}"/>
          </ac:picMkLst>
        </pc:pic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3:24.194" v="139"/>
        <pc:sldMkLst>
          <pc:docMk/>
          <pc:sldMk cId="2413201794" sldId="273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3:27.819" v="143"/>
        <pc:sldMkLst>
          <pc:docMk/>
          <pc:sldMk cId="461672912" sldId="274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42.562" v="197"/>
        <pc:sldMkLst>
          <pc:docMk/>
          <pc:sldMk cId="4272246854" sldId="275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2.794" v="150"/>
        <pc:sldMkLst>
          <pc:docMk/>
          <pc:sldMk cId="2047099591" sldId="276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4.685" v="151"/>
        <pc:sldMkLst>
          <pc:docMk/>
          <pc:sldMk cId="1782778078" sldId="277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21.526" v="159"/>
        <pc:sldMkLst>
          <pc:docMk/>
          <pc:sldMk cId="1760740234" sldId="279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4.731" v="152"/>
        <pc:sldMkLst>
          <pc:docMk/>
          <pc:sldMk cId="2862430112" sldId="281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8.513" v="155"/>
        <pc:sldMkLst>
          <pc:docMk/>
          <pc:sldMk cId="1554631977" sldId="282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5.669" v="153"/>
        <pc:sldMkLst>
          <pc:docMk/>
          <pc:sldMk cId="574174087" sldId="283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21.620" v="160"/>
        <pc:sldMkLst>
          <pc:docMk/>
          <pc:sldMk cId="2096041176" sldId="285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22.010" v="161"/>
        <pc:sldMkLst>
          <pc:docMk/>
          <pc:sldMk cId="3712300293" sldId="286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22.042" v="162"/>
        <pc:sldMkLst>
          <pc:docMk/>
          <pc:sldMk cId="1969024489" sldId="287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4.937" v="192"/>
        <pc:sldMkLst>
          <pc:docMk/>
          <pc:sldMk cId="3391975457" sldId="288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3.921" v="191"/>
        <pc:sldMkLst>
          <pc:docMk/>
          <pc:sldMk cId="3055094601" sldId="289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5.468" v="193"/>
        <pc:sldMkLst>
          <pc:docMk/>
          <pc:sldMk cId="1700010318" sldId="290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5.968" v="194"/>
        <pc:sldMkLst>
          <pc:docMk/>
          <pc:sldMk cId="1119929517" sldId="291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6.468" v="195"/>
        <pc:sldMkLst>
          <pc:docMk/>
          <pc:sldMk cId="3576078226" sldId="292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7.655" v="196"/>
        <pc:sldMkLst>
          <pc:docMk/>
          <pc:sldMk cId="3304438768" sldId="294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8.591" v="156"/>
        <pc:sldMkLst>
          <pc:docMk/>
          <pc:sldMk cId="2061455806" sldId="295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5.364" v="119"/>
        <pc:sldMkLst>
          <pc:docMk/>
          <pc:sldMk cId="223289954" sldId="296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2.849" v="113"/>
        <pc:sldMkLst>
          <pc:docMk/>
          <pc:sldMk cId="2376245301" sldId="297"/>
        </pc:sldMkLst>
      </pc:sldChg>
      <pc:sldChg chg="delSp modSp">
        <pc:chgData name="nicoleta.pasare" userId="S::nicoleta.pasare_gmail.com#ext#@eceuropaeu.onmicrosoft.com::626c99dc-7b27-4d04-a42b-100d8fcb0456" providerId="AD" clId="Web-{1EF67326-6A54-2DC2-E399-09DC08AE3C4E}" dt="2022-12-01T08:15:30.099" v="367" actId="20577"/>
        <pc:sldMkLst>
          <pc:docMk/>
          <pc:sldMk cId="2040773964" sldId="299"/>
        </pc:sldMkLst>
        <pc:spChg chg="del">
          <ac:chgData name="nicoleta.pasare" userId="S::nicoleta.pasare_gmail.com#ext#@eceuropaeu.onmicrosoft.com::626c99dc-7b27-4d04-a42b-100d8fcb0456" providerId="AD" clId="Web-{1EF67326-6A54-2DC2-E399-09DC08AE3C4E}" dt="2022-11-30T14:16:49.263" v="149"/>
          <ac:spMkLst>
            <pc:docMk/>
            <pc:sldMk cId="2040773964" sldId="299"/>
            <ac:spMk id="2" creationId="{2BC7B98B-F5CF-C9F1-3B70-811A0053DB79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2-01T08:15:30.099" v="367" actId="20577"/>
          <ac:spMkLst>
            <pc:docMk/>
            <pc:sldMk cId="2040773964" sldId="299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1-30T14:16:47.231" v="148" actId="20577"/>
          <ac:spMkLst>
            <pc:docMk/>
            <pc:sldMk cId="2040773964" sldId="299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7.810" v="154"/>
        <pc:sldMkLst>
          <pc:docMk/>
          <pc:sldMk cId="2189795510" sldId="300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4.083" v="114"/>
        <pc:sldMkLst>
          <pc:docMk/>
          <pc:sldMk cId="531441802" sldId="303"/>
        </pc:sldMkLst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1-30T16:32:22.407" v="209" actId="20577"/>
        <pc:sldMkLst>
          <pc:docMk/>
          <pc:sldMk cId="1059059428" sldId="303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6:32:22.407" v="209" actId="20577"/>
          <ac:spMkLst>
            <pc:docMk/>
            <pc:sldMk cId="1059059428" sldId="303"/>
            <ac:spMk id="2" creationId="{B1E21560-3C44-60E4-CBF9-BFA3A6007889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4.739" v="115"/>
        <pc:sldMkLst>
          <pc:docMk/>
          <pc:sldMk cId="572114707" sldId="304"/>
        </pc:sldMkLst>
      </pc:sldChg>
      <pc:sldChg chg="modSp add ord replId">
        <pc:chgData name="nicoleta.pasare" userId="S::nicoleta.pasare_gmail.com#ext#@eceuropaeu.onmicrosoft.com::626c99dc-7b27-4d04-a42b-100d8fcb0456" providerId="AD" clId="Web-{1EF67326-6A54-2DC2-E399-09DC08AE3C4E}" dt="2022-11-30T16:30:57.904" v="184"/>
        <pc:sldMkLst>
          <pc:docMk/>
          <pc:sldMk cId="4042949432" sldId="304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6:30:40.294" v="179" actId="20577"/>
          <ac:spMkLst>
            <pc:docMk/>
            <pc:sldMk cId="4042949432" sldId="304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1-30T16:30:51.373" v="183" actId="20577"/>
        <pc:sldMkLst>
          <pc:docMk/>
          <pc:sldMk cId="1329532097" sldId="305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6:30:51.373" v="183" actId="20577"/>
          <ac:spMkLst>
            <pc:docMk/>
            <pc:sldMk cId="1329532097" sldId="305"/>
            <ac:spMk id="2" creationId="{B1E21560-3C44-60E4-CBF9-BFA3A6007889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4.755" v="116"/>
        <pc:sldMkLst>
          <pc:docMk/>
          <pc:sldMk cId="2347575075" sldId="305"/>
        </pc:sldMkLst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1-30T16:31:04.326" v="187" actId="20577"/>
        <pc:sldMkLst>
          <pc:docMk/>
          <pc:sldMk cId="731980369" sldId="306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6:31:04.326" v="187" actId="20577"/>
          <ac:spMkLst>
            <pc:docMk/>
            <pc:sldMk cId="731980369" sldId="306"/>
            <ac:spMk id="2" creationId="{B1E21560-3C44-60E4-CBF9-BFA3A6007889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5.333" v="117"/>
        <pc:sldMkLst>
          <pc:docMk/>
          <pc:sldMk cId="1362584742" sldId="306"/>
        </pc:sldMkLst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1-30T16:31:14.936" v="190" actId="20577"/>
        <pc:sldMkLst>
          <pc:docMk/>
          <pc:sldMk cId="85385815" sldId="307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6:31:14.936" v="190" actId="20577"/>
          <ac:spMkLst>
            <pc:docMk/>
            <pc:sldMk cId="85385815" sldId="307"/>
            <ac:spMk id="2" creationId="{B1E21560-3C44-60E4-CBF9-BFA3A6007889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5.349" v="118"/>
        <pc:sldMkLst>
          <pc:docMk/>
          <pc:sldMk cId="2485589767" sldId="307"/>
        </pc:sldMkLst>
      </pc:sldChg>
      <pc:sldChg chg="add replId">
        <pc:chgData name="nicoleta.pasare" userId="S::nicoleta.pasare_gmail.com#ext#@eceuropaeu.onmicrosoft.com::626c99dc-7b27-4d04-a42b-100d8fcb0456" providerId="AD" clId="Web-{1EF67326-6A54-2DC2-E399-09DC08AE3C4E}" dt="2022-11-30T16:32:12.453" v="198"/>
        <pc:sldMkLst>
          <pc:docMk/>
          <pc:sldMk cId="2581043302" sldId="308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3:25.303" v="140"/>
        <pc:sldMkLst>
          <pc:docMk/>
          <pc:sldMk cId="2664227108" sldId="308"/>
        </pc:sldMkLst>
      </pc:sldChg>
      <pc:sldChg chg="new del">
        <pc:chgData name="nicoleta.pasare" userId="S::nicoleta.pasare_gmail.com#ext#@eceuropaeu.onmicrosoft.com::626c99dc-7b27-4d04-a42b-100d8fcb0456" providerId="AD" clId="Web-{1EF67326-6A54-2DC2-E399-09DC08AE3C4E}" dt="2022-12-01T07:29:27.610" v="222"/>
        <pc:sldMkLst>
          <pc:docMk/>
          <pc:sldMk cId="2500054339" sldId="309"/>
        </pc:sldMkLst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2-01T07:40:03.433" v="258" actId="20577"/>
        <pc:sldMkLst>
          <pc:docMk/>
          <pc:sldMk cId="2874109801" sldId="309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7:40:03.433" v="258" actId="20577"/>
          <ac:spMkLst>
            <pc:docMk/>
            <pc:sldMk cId="2874109801" sldId="309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2-01T07:39:39.791" v="257" actId="20577"/>
          <ac:spMkLst>
            <pc:docMk/>
            <pc:sldMk cId="2874109801" sldId="309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3:26.131" v="141"/>
        <pc:sldMkLst>
          <pc:docMk/>
          <pc:sldMk cId="4154822650" sldId="309"/>
        </pc:sldMkLst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2-01T08:14:19.300" v="362" actId="20577"/>
        <pc:sldMkLst>
          <pc:docMk/>
          <pc:sldMk cId="186513151" sldId="310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7:40:54.263" v="263" actId="20577"/>
          <ac:spMkLst>
            <pc:docMk/>
            <pc:sldMk cId="186513151" sldId="31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2-01T08:14:19.300" v="362" actId="20577"/>
          <ac:spMkLst>
            <pc:docMk/>
            <pc:sldMk cId="186513151" sldId="310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3:26.928" v="142"/>
        <pc:sldMkLst>
          <pc:docMk/>
          <pc:sldMk cId="3520828497" sldId="310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21.042" v="158"/>
        <pc:sldMkLst>
          <pc:docMk/>
          <pc:sldMk cId="1699360666" sldId="311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19.760" v="157"/>
        <pc:sldMkLst>
          <pc:docMk/>
          <pc:sldMk cId="3709958893" sldId="312"/>
        </pc:sldMkLst>
      </pc:sldChg>
      <pc:sldChg chg="new del">
        <pc:chgData name="nicoleta.pasare" userId="S::nicoleta.pasare_gmail.com#ext#@eceuropaeu.onmicrosoft.com::626c99dc-7b27-4d04-a42b-100d8fcb0456" providerId="AD" clId="Web-{1EF67326-6A54-2DC2-E399-09DC08AE3C4E}" dt="2022-11-28T15:08:00.518" v="99"/>
        <pc:sldMkLst>
          <pc:docMk/>
          <pc:sldMk cId="4053943077" sldId="313"/>
        </pc:sldMkLst>
      </pc:sldChg>
    </pc:docChg>
  </pc:docChgLst>
  <pc:docChgLst>
    <pc:chgData name="nicoleta.pasare" userId="S::nicoleta.pasare_gmail.com#ext#@eceuropaeu.onmicrosoft.com::626c99dc-7b27-4d04-a42b-100d8fcb0456" providerId="AD" clId="Web-{20537393-ECAF-784D-A298-21D5711B8612}"/>
    <pc:docChg chg="modSld">
      <pc:chgData name="nicoleta.pasare" userId="S::nicoleta.pasare_gmail.com#ext#@eceuropaeu.onmicrosoft.com::626c99dc-7b27-4d04-a42b-100d8fcb0456" providerId="AD" clId="Web-{20537393-ECAF-784D-A298-21D5711B8612}" dt="2022-12-02T16:25:54.006" v="3" actId="1076"/>
      <pc:docMkLst>
        <pc:docMk/>
      </pc:docMkLst>
      <pc:sldChg chg="modSp">
        <pc:chgData name="nicoleta.pasare" userId="S::nicoleta.pasare_gmail.com#ext#@eceuropaeu.onmicrosoft.com::626c99dc-7b27-4d04-a42b-100d8fcb0456" providerId="AD" clId="Web-{20537393-ECAF-784D-A298-21D5711B8612}" dt="2022-12-02T16:25:54.006" v="3" actId="1076"/>
        <pc:sldMkLst>
          <pc:docMk/>
          <pc:sldMk cId="3815453009" sldId="314"/>
        </pc:sldMkLst>
        <pc:spChg chg="mod">
          <ac:chgData name="nicoleta.pasare" userId="S::nicoleta.pasare_gmail.com#ext#@eceuropaeu.onmicrosoft.com::626c99dc-7b27-4d04-a42b-100d8fcb0456" providerId="AD" clId="Web-{20537393-ECAF-784D-A298-21D5711B8612}" dt="2022-12-02T16:25:54.006" v="3" actId="1076"/>
          <ac:spMkLst>
            <pc:docMk/>
            <pc:sldMk cId="3815453009" sldId="314"/>
            <ac:spMk id="394" creationId="{00000000-0000-0000-0000-000000000000}"/>
          </ac:spMkLst>
        </pc:spChg>
      </pc:sldChg>
    </pc:docChg>
  </pc:docChgLst>
  <pc:docChgLst>
    <pc:chgData name="costezki.eugen" userId="S::costezki.eugen_gmail.com#ext#@eceuropaeu.onmicrosoft.com::fb0710ba-d485-4dcc-b56f-35d43e2bc44c" providerId="AD" clId="Web-{53D92F40-78C8-47A2-801D-28A4EA592C21}"/>
    <pc:docChg chg="modSld">
      <pc:chgData name="costezki.eugen" userId="S::costezki.eugen_gmail.com#ext#@eceuropaeu.onmicrosoft.com::fb0710ba-d485-4dcc-b56f-35d43e2bc44c" providerId="AD" clId="Web-{53D92F40-78C8-47A2-801D-28A4EA592C21}" dt="2022-06-25T16:08:13.945" v="215" actId="20577"/>
      <pc:docMkLst>
        <pc:docMk/>
      </pc:docMkLst>
      <pc:sldChg chg="modSp">
        <pc:chgData name="costezki.eugen" userId="S::costezki.eugen_gmail.com#ext#@eceuropaeu.onmicrosoft.com::fb0710ba-d485-4dcc-b56f-35d43e2bc44c" providerId="AD" clId="Web-{53D92F40-78C8-47A2-801D-28A4EA592C21}" dt="2022-06-25T15:59:25.406" v="130" actId="20577"/>
        <pc:sldMkLst>
          <pc:docMk/>
          <pc:sldMk cId="2245837996" sldId="270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5:59:25.406" v="130" actId="20577"/>
          <ac:spMkLst>
            <pc:docMk/>
            <pc:sldMk cId="2245837996" sldId="270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5:55:58.922" v="42" actId="20577"/>
        <pc:sldMkLst>
          <pc:docMk/>
          <pc:sldMk cId="2413201794" sldId="273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5:55:58.922" v="42" actId="20577"/>
          <ac:spMkLst>
            <pc:docMk/>
            <pc:sldMk cId="2413201794" sldId="273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6:00:56.412" v="179" actId="20577"/>
        <pc:sldMkLst>
          <pc:docMk/>
          <pc:sldMk cId="461672912" sldId="274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6:00:25.879" v="163" actId="20577"/>
          <ac:spMkLst>
            <pc:docMk/>
            <pc:sldMk cId="461672912" sldId="274"/>
            <ac:spMk id="393" creationId="{00000000-0000-0000-0000-000000000000}"/>
          </ac:spMkLst>
        </pc:spChg>
        <pc:spChg chg="mod">
          <ac:chgData name="costezki.eugen" userId="S::costezki.eugen_gmail.com#ext#@eceuropaeu.onmicrosoft.com::fb0710ba-d485-4dcc-b56f-35d43e2bc44c" providerId="AD" clId="Web-{53D92F40-78C8-47A2-801D-28A4EA592C21}" dt="2022-06-25T16:00:56.412" v="179" actId="20577"/>
          <ac:spMkLst>
            <pc:docMk/>
            <pc:sldMk cId="461672912" sldId="274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6:05:59.170" v="199" actId="20577"/>
        <pc:sldMkLst>
          <pc:docMk/>
          <pc:sldMk cId="2047099591" sldId="276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6:05:59.170" v="199" actId="20577"/>
          <ac:spMkLst>
            <pc:docMk/>
            <pc:sldMk cId="2047099591" sldId="276"/>
            <ac:spMk id="394" creationId="{00000000-0000-0000-0000-000000000000}"/>
          </ac:spMkLst>
        </pc:spChg>
      </pc:sldChg>
      <pc:sldChg chg="addSp modSp">
        <pc:chgData name="costezki.eugen" userId="S::costezki.eugen_gmail.com#ext#@eceuropaeu.onmicrosoft.com::fb0710ba-d485-4dcc-b56f-35d43e2bc44c" providerId="AD" clId="Web-{53D92F40-78C8-47A2-801D-28A4EA592C21}" dt="2022-06-25T16:08:13.945" v="215" actId="20577"/>
        <pc:sldMkLst>
          <pc:docMk/>
          <pc:sldMk cId="2061455806" sldId="295"/>
        </pc:sldMkLst>
        <pc:spChg chg="add mod">
          <ac:chgData name="costezki.eugen" userId="S::costezki.eugen_gmail.com#ext#@eceuropaeu.onmicrosoft.com::fb0710ba-d485-4dcc-b56f-35d43e2bc44c" providerId="AD" clId="Web-{53D92F40-78C8-47A2-801D-28A4EA592C21}" dt="2022-06-25T16:08:13.945" v="215" actId="20577"/>
          <ac:spMkLst>
            <pc:docMk/>
            <pc:sldMk cId="2061455806" sldId="295"/>
            <ac:spMk id="4" creationId="{76B8D998-1698-6B65-6C07-8738A406EF2A}"/>
          </ac:spMkLst>
        </pc:spChg>
        <pc:spChg chg="mod">
          <ac:chgData name="costezki.eugen" userId="S::costezki.eugen_gmail.com#ext#@eceuropaeu.onmicrosoft.com::fb0710ba-d485-4dcc-b56f-35d43e2bc44c" providerId="AD" clId="Web-{53D92F40-78C8-47A2-801D-28A4EA592C21}" dt="2022-06-25T16:07:45.537" v="204" actId="20577"/>
          <ac:spMkLst>
            <pc:docMk/>
            <pc:sldMk cId="2061455806" sldId="295"/>
            <ac:spMk id="393" creationId="{00000000-0000-0000-0000-000000000000}"/>
          </ac:spMkLst>
        </pc:spChg>
        <pc:picChg chg="mod">
          <ac:chgData name="costezki.eugen" userId="S::costezki.eugen_gmail.com#ext#@eceuropaeu.onmicrosoft.com::fb0710ba-d485-4dcc-b56f-35d43e2bc44c" providerId="AD" clId="Web-{53D92F40-78C8-47A2-801D-28A4EA592C21}" dt="2022-06-25T16:08:06.882" v="214" actId="1076"/>
          <ac:picMkLst>
            <pc:docMk/>
            <pc:sldMk cId="2061455806" sldId="295"/>
            <ac:picMk id="2" creationId="{58B3B2D8-FF06-1506-70E1-73174267B63F}"/>
          </ac:picMkLst>
        </pc:pic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5:55:02.809" v="22" actId="20577"/>
        <pc:sldMkLst>
          <pc:docMk/>
          <pc:sldMk cId="223289954" sldId="296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5:55:02.809" v="22" actId="20577"/>
          <ac:spMkLst>
            <pc:docMk/>
            <pc:sldMk cId="223289954" sldId="296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6:02:14.434" v="197" actId="20577"/>
        <pc:sldMkLst>
          <pc:docMk/>
          <pc:sldMk cId="2040773964" sldId="299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6:02:14.434" v="197" actId="20577"/>
          <ac:spMkLst>
            <pc:docMk/>
            <pc:sldMk cId="2040773964" sldId="299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5:53:35.646" v="19" actId="20577"/>
        <pc:sldMkLst>
          <pc:docMk/>
          <pc:sldMk cId="2485589767" sldId="307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5:53:35.646" v="19" actId="20577"/>
          <ac:spMkLst>
            <pc:docMk/>
            <pc:sldMk cId="2485589767" sldId="307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5:57:25.147" v="70" actId="20577"/>
        <pc:sldMkLst>
          <pc:docMk/>
          <pc:sldMk cId="2664227108" sldId="308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5:57:25.147" v="70" actId="20577"/>
          <ac:spMkLst>
            <pc:docMk/>
            <pc:sldMk cId="2664227108" sldId="308"/>
            <ac:spMk id="394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865051B2-0145-6E0E-51E6-9C0458447D3B}"/>
    <pc:docChg chg="addSld modSld sldOrd">
      <pc:chgData name="nicoleta.pasare" userId="S::nicoleta.pasare_gmail.com#ext#@eceuropaeu.onmicrosoft.com::626c99dc-7b27-4d04-a42b-100d8fcb0456" providerId="AD" clId="Web-{865051B2-0145-6E0E-51E6-9C0458447D3B}" dt="2022-12-08T09:57:25.597" v="620" actId="1076"/>
      <pc:docMkLst>
        <pc:docMk/>
      </pc:docMkLst>
      <pc:sldChg chg="modSp">
        <pc:chgData name="nicoleta.pasare" userId="S::nicoleta.pasare_gmail.com#ext#@eceuropaeu.onmicrosoft.com::626c99dc-7b27-4d04-a42b-100d8fcb0456" providerId="AD" clId="Web-{865051B2-0145-6E0E-51E6-9C0458447D3B}" dt="2022-12-08T09:50:59.804" v="584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8T09:50:59.804" v="584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ord">
        <pc:chgData name="nicoleta.pasare" userId="S::nicoleta.pasare_gmail.com#ext#@eceuropaeu.onmicrosoft.com::626c99dc-7b27-4d04-a42b-100d8fcb0456" providerId="AD" clId="Web-{865051B2-0145-6E0E-51E6-9C0458447D3B}" dt="2022-12-08T09:51:30.243" v="586"/>
        <pc:sldMkLst>
          <pc:docMk/>
          <pc:sldMk cId="2180115800" sldId="269"/>
        </pc:sldMkLst>
      </pc:sldChg>
      <pc:sldChg chg="ord">
        <pc:chgData name="nicoleta.pasare" userId="S::nicoleta.pasare_gmail.com#ext#@eceuropaeu.onmicrosoft.com::626c99dc-7b27-4d04-a42b-100d8fcb0456" providerId="AD" clId="Web-{865051B2-0145-6E0E-51E6-9C0458447D3B}" dt="2022-12-08T09:51:30.243" v="585"/>
        <pc:sldMkLst>
          <pc:docMk/>
          <pc:sldMk cId="2040773964" sldId="299"/>
        </pc:sldMkLst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45:41.767" v="527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45:41.767" v="527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15:49.907" v="371" actId="20577"/>
        <pc:sldMkLst>
          <pc:docMk/>
          <pc:sldMk cId="4042949432" sldId="304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15:49.907" v="371" actId="20577"/>
          <ac:spMkLst>
            <pc:docMk/>
            <pc:sldMk cId="4042949432" sldId="304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16:11.470" v="373" actId="20577"/>
        <pc:sldMkLst>
          <pc:docMk/>
          <pc:sldMk cId="1329532097" sldId="305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16:11.470" v="373" actId="20577"/>
          <ac:spMkLst>
            <pc:docMk/>
            <pc:sldMk cId="1329532097" sldId="305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29:36.992" v="400" actId="20577"/>
        <pc:sldMkLst>
          <pc:docMk/>
          <pc:sldMk cId="731980369" sldId="306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29:36.992" v="400" actId="20577"/>
          <ac:spMkLst>
            <pc:docMk/>
            <pc:sldMk cId="731980369" sldId="306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00:18.101" v="334" actId="20577"/>
        <pc:sldMkLst>
          <pc:docMk/>
          <pc:sldMk cId="2581043302" sldId="308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00:18.101" v="334" actId="20577"/>
          <ac:spMkLst>
            <pc:docMk/>
            <pc:sldMk cId="2581043302" sldId="308"/>
            <ac:spMk id="2" creationId="{B1E21560-3C44-60E4-CBF9-BFA3A6007889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865051B2-0145-6E0E-51E6-9C0458447D3B}" dt="2022-12-07T05:48:17.011" v="12" actId="20577"/>
        <pc:sldMkLst>
          <pc:docMk/>
          <pc:sldMk cId="186513151" sldId="310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5:48:17.011" v="12" actId="20577"/>
          <ac:spMkLst>
            <pc:docMk/>
            <pc:sldMk cId="186513151" sldId="310"/>
            <ac:spMk id="393" creationId="{00000000-0000-0000-0000-000000000000}"/>
          </ac:spMkLst>
        </pc:spChg>
        <pc:picChg chg="del mod">
          <ac:chgData name="nicoleta.pasare" userId="S::nicoleta.pasare_gmail.com#ext#@eceuropaeu.onmicrosoft.com::626c99dc-7b27-4d04-a42b-100d8fcb0456" providerId="AD" clId="Web-{865051B2-0145-6E0E-51E6-9C0458447D3B}" dt="2022-12-07T05:47:33.119" v="5"/>
          <ac:picMkLst>
            <pc:docMk/>
            <pc:sldMk cId="186513151" sldId="310"/>
            <ac:picMk id="2" creationId="{ADCD97F5-58AC-F84D-E37F-4F8FFE2A7992}"/>
          </ac:picMkLst>
        </pc:picChg>
        <pc:picChg chg="add del mod">
          <ac:chgData name="nicoleta.pasare" userId="S::nicoleta.pasare_gmail.com#ext#@eceuropaeu.onmicrosoft.com::626c99dc-7b27-4d04-a42b-100d8fcb0456" providerId="AD" clId="Web-{865051B2-0145-6E0E-51E6-9C0458447D3B}" dt="2022-12-07T05:48:02.510" v="10"/>
          <ac:picMkLst>
            <pc:docMk/>
            <pc:sldMk cId="186513151" sldId="310"/>
            <ac:picMk id="3" creationId="{81C47356-7051-A7AB-1AB3-D4B04A8FA6DC}"/>
          </ac:picMkLst>
        </pc:picChg>
        <pc:picChg chg="add del mod">
          <ac:chgData name="nicoleta.pasare" userId="S::nicoleta.pasare_gmail.com#ext#@eceuropaeu.onmicrosoft.com::626c99dc-7b27-4d04-a42b-100d8fcb0456" providerId="AD" clId="Web-{865051B2-0145-6E0E-51E6-9C0458447D3B}" dt="2022-12-07T05:48:01.807" v="9"/>
          <ac:picMkLst>
            <pc:docMk/>
            <pc:sldMk cId="186513151" sldId="310"/>
            <ac:picMk id="4" creationId="{FAA91780-A5D4-C893-7225-9ED211ABD09C}"/>
          </ac:picMkLst>
        </pc:picChg>
        <pc:picChg chg="add mod">
          <ac:chgData name="nicoleta.pasare" userId="S::nicoleta.pasare_gmail.com#ext#@eceuropaeu.onmicrosoft.com::626c99dc-7b27-4d04-a42b-100d8fcb0456" providerId="AD" clId="Web-{865051B2-0145-6E0E-51E6-9C0458447D3B}" dt="2022-12-07T05:48:10.542" v="11" actId="1076"/>
          <ac:picMkLst>
            <pc:docMk/>
            <pc:sldMk cId="186513151" sldId="310"/>
            <ac:picMk id="5" creationId="{71AB5F67-8EDF-ECFD-93F4-01203FC7F401}"/>
          </ac:picMkLst>
        </pc:pic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49:26.211" v="538" actId="20577"/>
        <pc:sldMkLst>
          <pc:docMk/>
          <pc:sldMk cId="2943929927" sldId="319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49:26.211" v="538" actId="20577"/>
          <ac:spMkLst>
            <pc:docMk/>
            <pc:sldMk cId="2943929927" sldId="319"/>
            <ac:spMk id="4" creationId="{9B508F01-E20D-5DDB-65C2-1D3B9F995007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12:27.230" v="362" actId="1076"/>
        <pc:sldMkLst>
          <pc:docMk/>
          <pc:sldMk cId="3317142978" sldId="320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5:56:57.352" v="206" actId="1076"/>
          <ac:spMkLst>
            <pc:docMk/>
            <pc:sldMk cId="3317142978" sldId="320"/>
            <ac:spMk id="393" creationId="{00000000-0000-0000-0000-000000000000}"/>
          </ac:spMkLst>
        </pc:spChg>
        <pc:picChg chg="mod">
          <ac:chgData name="nicoleta.pasare" userId="S::nicoleta.pasare_gmail.com#ext#@eceuropaeu.onmicrosoft.com::626c99dc-7b27-4d04-a42b-100d8fcb0456" providerId="AD" clId="Web-{865051B2-0145-6E0E-51E6-9C0458447D3B}" dt="2022-12-07T09:12:27.230" v="362" actId="1076"/>
          <ac:picMkLst>
            <pc:docMk/>
            <pc:sldMk cId="3317142978" sldId="320"/>
            <ac:picMk id="3" creationId="{FCB1DA81-B5A7-15CD-E84F-BBD186B015BA}"/>
          </ac:picMkLst>
        </pc:pic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51:26.058" v="563" actId="20577"/>
        <pc:sldMkLst>
          <pc:docMk/>
          <pc:sldMk cId="1646875439" sldId="323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51:26.058" v="563" actId="20577"/>
          <ac:spMkLst>
            <pc:docMk/>
            <pc:sldMk cId="1646875439" sldId="323"/>
            <ac:spMk id="2" creationId="{A5A4D051-94F2-C69D-2A80-FCB69E9C8EC8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8:58:00.426" v="331" actId="20577"/>
        <pc:sldMkLst>
          <pc:docMk/>
          <pc:sldMk cId="306873045" sldId="324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8:58:00.426" v="331" actId="20577"/>
          <ac:spMkLst>
            <pc:docMk/>
            <pc:sldMk cId="306873045" sldId="324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8:54:56.280" v="328" actId="20577"/>
        <pc:sldMkLst>
          <pc:docMk/>
          <pc:sldMk cId="3371979051" sldId="325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8:54:56.280" v="328" actId="20577"/>
          <ac:spMkLst>
            <pc:docMk/>
            <pc:sldMk cId="3371979051" sldId="325"/>
            <ac:spMk id="394" creationId="{00000000-0000-0000-0000-000000000000}"/>
          </ac:spMkLst>
        </pc:spChg>
      </pc:sldChg>
      <pc:sldChg chg="addSp modSp">
        <pc:chgData name="nicoleta.pasare" userId="S::nicoleta.pasare_gmail.com#ext#@eceuropaeu.onmicrosoft.com::626c99dc-7b27-4d04-a42b-100d8fcb0456" providerId="AD" clId="Web-{865051B2-0145-6E0E-51E6-9C0458447D3B}" dt="2022-12-07T09:35:55.971" v="486" actId="14100"/>
        <pc:sldMkLst>
          <pc:docMk/>
          <pc:sldMk cId="34468253" sldId="329"/>
        </pc:sldMkLst>
        <pc:spChg chg="add mod">
          <ac:chgData name="nicoleta.pasare" userId="S::nicoleta.pasare_gmail.com#ext#@eceuropaeu.onmicrosoft.com::626c99dc-7b27-4d04-a42b-100d8fcb0456" providerId="AD" clId="Web-{865051B2-0145-6E0E-51E6-9C0458447D3B}" dt="2022-12-07T09:35:55.971" v="486" actId="14100"/>
          <ac:spMkLst>
            <pc:docMk/>
            <pc:sldMk cId="34468253" sldId="329"/>
            <ac:spMk id="2" creationId="{6DE903F5-E44B-DD19-EBE0-19DD76ACDD64}"/>
          </ac:spMkLst>
        </pc:spChg>
        <pc:spChg chg="mod">
          <ac:chgData name="nicoleta.pasare" userId="S::nicoleta.pasare_gmail.com#ext#@eceuropaeu.onmicrosoft.com::626c99dc-7b27-4d04-a42b-100d8fcb0456" providerId="AD" clId="Web-{865051B2-0145-6E0E-51E6-9C0458447D3B}" dt="2022-12-07T09:34:08.405" v="413" actId="1076"/>
          <ac:spMkLst>
            <pc:docMk/>
            <pc:sldMk cId="34468253" sldId="329"/>
            <ac:spMk id="393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04:25.920" v="361" actId="20577"/>
        <pc:sldMkLst>
          <pc:docMk/>
          <pc:sldMk cId="1964058479" sldId="330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04:25.920" v="361" actId="20577"/>
          <ac:spMkLst>
            <pc:docMk/>
            <pc:sldMk cId="1964058479" sldId="330"/>
            <ac:spMk id="394" creationId="{00000000-0000-0000-0000-000000000000}"/>
          </ac:spMkLst>
        </pc:spChg>
      </pc:sldChg>
      <pc:sldChg chg="modSp add ord replId">
        <pc:chgData name="nicoleta.pasare" userId="S::nicoleta.pasare_gmail.com#ext#@eceuropaeu.onmicrosoft.com::626c99dc-7b27-4d04-a42b-100d8fcb0456" providerId="AD" clId="Web-{865051B2-0145-6E0E-51E6-9C0458447D3B}" dt="2022-12-07T08:41:42.619" v="298" actId="20577"/>
        <pc:sldMkLst>
          <pc:docMk/>
          <pc:sldMk cId="2229726470" sldId="331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8:41:42.619" v="298" actId="20577"/>
          <ac:spMkLst>
            <pc:docMk/>
            <pc:sldMk cId="2229726470" sldId="331"/>
            <ac:spMk id="2" creationId="{B1E21560-3C44-60E4-CBF9-BFA3A6007889}"/>
          </ac:spMkLst>
        </pc:spChg>
      </pc:sldChg>
      <pc:sldChg chg="modSp add ord replId">
        <pc:chgData name="nicoleta.pasare" userId="S::nicoleta.pasare_gmail.com#ext#@eceuropaeu.onmicrosoft.com::626c99dc-7b27-4d04-a42b-100d8fcb0456" providerId="AD" clId="Web-{865051B2-0145-6E0E-51E6-9C0458447D3B}" dt="2022-12-07T09:37:19.207" v="494" actId="20577"/>
        <pc:sldMkLst>
          <pc:docMk/>
          <pc:sldMk cId="1675470531" sldId="332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37:19.207" v="494" actId="20577"/>
          <ac:spMkLst>
            <pc:docMk/>
            <pc:sldMk cId="1675470531" sldId="332"/>
            <ac:spMk id="4" creationId="{9B508F01-E20D-5DDB-65C2-1D3B9F995007}"/>
          </ac:spMkLst>
        </pc:spChg>
        <pc:spChg chg="mod">
          <ac:chgData name="nicoleta.pasare" userId="S::nicoleta.pasare_gmail.com#ext#@eceuropaeu.onmicrosoft.com::626c99dc-7b27-4d04-a42b-100d8fcb0456" providerId="AD" clId="Web-{865051B2-0145-6E0E-51E6-9C0458447D3B}" dt="2022-12-07T08:40:16.257" v="257" actId="20577"/>
          <ac:spMkLst>
            <pc:docMk/>
            <pc:sldMk cId="1675470531" sldId="332"/>
            <ac:spMk id="393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865051B2-0145-6E0E-51E6-9C0458447D3B}" dt="2022-12-07T05:58:08.526" v="213" actId="1076"/>
        <pc:sldMkLst>
          <pc:docMk/>
          <pc:sldMk cId="104313151" sldId="333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5:56:51.524" v="204" actId="1076"/>
          <ac:spMkLst>
            <pc:docMk/>
            <pc:sldMk cId="104313151" sldId="333"/>
            <ac:spMk id="393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865051B2-0145-6E0E-51E6-9C0458447D3B}" dt="2022-12-07T05:58:08.526" v="213" actId="1076"/>
          <ac:picMkLst>
            <pc:docMk/>
            <pc:sldMk cId="104313151" sldId="333"/>
            <ac:picMk id="2" creationId="{8FFDCEA7-70B1-6B22-7E1B-171C5AB6B843}"/>
          </ac:picMkLst>
        </pc:picChg>
        <pc:picChg chg="del">
          <ac:chgData name="nicoleta.pasare" userId="S::nicoleta.pasare_gmail.com#ext#@eceuropaeu.onmicrosoft.com::626c99dc-7b27-4d04-a42b-100d8fcb0456" providerId="AD" clId="Web-{865051B2-0145-6E0E-51E6-9C0458447D3B}" dt="2022-12-07T05:57:53.901" v="208"/>
          <ac:picMkLst>
            <pc:docMk/>
            <pc:sldMk cId="104313151" sldId="333"/>
            <ac:picMk id="3" creationId="{FCB1DA81-B5A7-15CD-E84F-BBD186B015BA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865051B2-0145-6E0E-51E6-9C0458447D3B}" dt="2022-12-07T09:23:42.451" v="397" actId="20577"/>
        <pc:sldMkLst>
          <pc:docMk/>
          <pc:sldMk cId="3683484737" sldId="334"/>
        </pc:sldMkLst>
        <pc:spChg chg="add mod">
          <ac:chgData name="nicoleta.pasare" userId="S::nicoleta.pasare_gmail.com#ext#@eceuropaeu.onmicrosoft.com::626c99dc-7b27-4d04-a42b-100d8fcb0456" providerId="AD" clId="Web-{865051B2-0145-6E0E-51E6-9C0458447D3B}" dt="2022-12-07T09:23:42.451" v="397" actId="20577"/>
          <ac:spMkLst>
            <pc:docMk/>
            <pc:sldMk cId="3683484737" sldId="334"/>
            <ac:spMk id="4" creationId="{4DF87522-F58F-CCF5-0DEF-C1487DF09E2C}"/>
          </ac:spMkLst>
        </pc:spChg>
        <pc:picChg chg="del">
          <ac:chgData name="nicoleta.pasare" userId="S::nicoleta.pasare_gmail.com#ext#@eceuropaeu.onmicrosoft.com::626c99dc-7b27-4d04-a42b-100d8fcb0456" providerId="AD" clId="Web-{865051B2-0145-6E0E-51E6-9C0458447D3B}" dt="2022-12-07T09:20:36.352" v="375"/>
          <ac:picMkLst>
            <pc:docMk/>
            <pc:sldMk cId="3683484737" sldId="334"/>
            <ac:picMk id="2" creationId="{D32A1EF3-B3E8-AA80-A19A-C93C64EA7E76}"/>
          </ac:picMkLst>
        </pc:picChg>
      </pc:sldChg>
      <pc:sldChg chg="modSp add replId">
        <pc:chgData name="nicoleta.pasare" userId="S::nicoleta.pasare_gmail.com#ext#@eceuropaeu.onmicrosoft.com::626c99dc-7b27-4d04-a42b-100d8fcb0456" providerId="AD" clId="Web-{865051B2-0145-6E0E-51E6-9C0458447D3B}" dt="2022-12-08T09:53:55.441" v="602" actId="20577"/>
        <pc:sldMkLst>
          <pc:docMk/>
          <pc:sldMk cId="1688222488" sldId="335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8T09:53:55.441" v="602" actId="20577"/>
          <ac:spMkLst>
            <pc:docMk/>
            <pc:sldMk cId="1688222488" sldId="335"/>
            <ac:spMk id="2" creationId="{B1E21560-3C44-60E4-CBF9-BFA3A6007889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865051B2-0145-6E0E-51E6-9C0458447D3B}" dt="2022-12-08T09:57:25.597" v="620" actId="1076"/>
        <pc:sldMkLst>
          <pc:docMk/>
          <pc:sldMk cId="341430529" sldId="336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8T09:54:28.694" v="605" actId="20577"/>
          <ac:spMkLst>
            <pc:docMk/>
            <pc:sldMk cId="341430529" sldId="33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865051B2-0145-6E0E-51E6-9C0458447D3B}" dt="2022-12-08T09:54:52.117" v="614" actId="20577"/>
          <ac:spMkLst>
            <pc:docMk/>
            <pc:sldMk cId="341430529" sldId="336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865051B2-0145-6E0E-51E6-9C0458447D3B}" dt="2022-12-08T09:54:55.352" v="615"/>
          <ac:picMkLst>
            <pc:docMk/>
            <pc:sldMk cId="341430529" sldId="336"/>
            <ac:picMk id="2" creationId="{F54F9B15-53A1-147B-7B1E-07EA1CD248EE}"/>
          </ac:picMkLst>
        </pc:picChg>
        <pc:picChg chg="add mod">
          <ac:chgData name="nicoleta.pasare" userId="S::nicoleta.pasare_gmail.com#ext#@eceuropaeu.onmicrosoft.com::626c99dc-7b27-4d04-a42b-100d8fcb0456" providerId="AD" clId="Web-{865051B2-0145-6E0E-51E6-9C0458447D3B}" dt="2022-12-08T09:57:25.597" v="620" actId="1076"/>
          <ac:picMkLst>
            <pc:docMk/>
            <pc:sldMk cId="341430529" sldId="336"/>
            <ac:picMk id="3" creationId="{4CA0DA18-FF34-C9A3-37ED-DA6A42DCF1A9}"/>
          </ac:picMkLst>
        </pc:picChg>
      </pc:sldChg>
    </pc:docChg>
  </pc:docChgLst>
  <pc:docChgLst>
    <pc:chgData name="nicoleta.pasare" userId="S::nicoleta.pasare_gmail.com#ext#@eceuropaeu.onmicrosoft.com::626c99dc-7b27-4d04-a42b-100d8fcb0456" providerId="AD" clId="Web-{71E01EEF-1BD4-F241-092E-D5B32902F990}"/>
    <pc:docChg chg="addSld delSld modSld sldOrd">
      <pc:chgData name="nicoleta.pasare" userId="S::nicoleta.pasare_gmail.com#ext#@eceuropaeu.onmicrosoft.com::626c99dc-7b27-4d04-a42b-100d8fcb0456" providerId="AD" clId="Web-{71E01EEF-1BD4-F241-092E-D5B32902F990}" dt="2022-12-02T11:15:49.237" v="1670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71E01EEF-1BD4-F241-092E-D5B32902F990}" dt="2022-12-02T10:43:16.898" v="1426" actId="1076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43:16.898" v="1426" actId="1076"/>
          <ac:spMkLst>
            <pc:docMk/>
            <pc:sldMk cId="998686498" sldId="265"/>
            <ac:spMk id="394" creationId="{00000000-0000-0000-0000-000000000000}"/>
          </ac:spMkLst>
        </pc:spChg>
      </pc:sldChg>
      <pc:sldChg chg="addSp modSp">
        <pc:chgData name="nicoleta.pasare" userId="S::nicoleta.pasare_gmail.com#ext#@eceuropaeu.onmicrosoft.com::626c99dc-7b27-4d04-a42b-100d8fcb0456" providerId="AD" clId="Web-{71E01EEF-1BD4-F241-092E-D5B32902F990}" dt="2022-12-02T10:01:48.482" v="828" actId="20577"/>
        <pc:sldMkLst>
          <pc:docMk/>
          <pc:sldMk cId="2819597122" sldId="266"/>
        </pc:sldMkLst>
        <pc:spChg chg="add mod">
          <ac:chgData name="nicoleta.pasare" userId="S::nicoleta.pasare_gmail.com#ext#@eceuropaeu.onmicrosoft.com::626c99dc-7b27-4d04-a42b-100d8fcb0456" providerId="AD" clId="Web-{71E01EEF-1BD4-F241-092E-D5B32902F990}" dt="2022-12-02T10:01:21.012" v="826" actId="20577"/>
          <ac:spMkLst>
            <pc:docMk/>
            <pc:sldMk cId="2819597122" sldId="266"/>
            <ac:spMk id="2" creationId="{A5A4D051-94F2-C69D-2A80-FCB69E9C8EC8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09:40:43.866" v="659" actId="20577"/>
          <ac:spMkLst>
            <pc:docMk/>
            <pc:sldMk cId="2819597122" sldId="26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01:48.482" v="828" actId="20577"/>
          <ac:spMkLst>
            <pc:docMk/>
            <pc:sldMk cId="2819597122" sldId="266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9:58:26.125" v="797" actId="1076"/>
          <ac:picMkLst>
            <pc:docMk/>
            <pc:sldMk cId="2819597122" sldId="266"/>
            <ac:picMk id="3" creationId="{7AE876DF-3BC0-6B32-7544-4A6B250A2000}"/>
          </ac:picMkLst>
        </pc:pic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09:39:27.298" v="643" actId="20577"/>
        <pc:sldMkLst>
          <pc:docMk/>
          <pc:sldMk cId="469827823" sldId="267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9:39:27.298" v="643" actId="20577"/>
          <ac:spMkLst>
            <pc:docMk/>
            <pc:sldMk cId="469827823" sldId="267"/>
            <ac:spMk id="2" creationId="{B1E21560-3C44-60E4-CBF9-BFA3A6007889}"/>
          </ac:spMkLst>
        </pc:spChg>
      </pc:sldChg>
      <pc:sldChg chg="ord">
        <pc:chgData name="nicoleta.pasare" userId="S::nicoleta.pasare_gmail.com#ext#@eceuropaeu.onmicrosoft.com::626c99dc-7b27-4d04-a42b-100d8fcb0456" providerId="AD" clId="Web-{71E01EEF-1BD4-F241-092E-D5B32902F990}" dt="2022-12-02T10:52:33.841" v="1476"/>
        <pc:sldMkLst>
          <pc:docMk/>
          <pc:sldMk cId="2180115800" sldId="269"/>
        </pc:sldMkLst>
      </pc:sldChg>
      <pc:sldChg chg="modSp ord">
        <pc:chgData name="nicoleta.pasare" userId="S::nicoleta.pasare_gmail.com#ext#@eceuropaeu.onmicrosoft.com::626c99dc-7b27-4d04-a42b-100d8fcb0456" providerId="AD" clId="Web-{71E01EEF-1BD4-F241-092E-D5B32902F990}" dt="2022-12-02T10:52:33.841" v="1475"/>
        <pc:sldMkLst>
          <pc:docMk/>
          <pc:sldMk cId="2040773964" sldId="299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8:47:02.111" v="270" actId="14100"/>
          <ac:spMkLst>
            <pc:docMk/>
            <pc:sldMk cId="2040773964" sldId="299"/>
            <ac:spMk id="394" creationId="{00000000-0000-0000-0000-000000000000}"/>
          </ac:spMkLst>
        </pc:spChg>
        <pc:picChg chg="mod">
          <ac:chgData name="nicoleta.pasare" userId="S::nicoleta.pasare_gmail.com#ext#@eceuropaeu.onmicrosoft.com::626c99dc-7b27-4d04-a42b-100d8fcb0456" providerId="AD" clId="Web-{71E01EEF-1BD4-F241-092E-D5B32902F990}" dt="2022-12-02T08:47:08.471" v="271" actId="14100"/>
          <ac:picMkLst>
            <pc:docMk/>
            <pc:sldMk cId="2040773964" sldId="299"/>
            <ac:picMk id="2" creationId="{6C34407A-02A2-F20A-009B-2A5F94F752EB}"/>
          </ac:picMkLst>
        </pc:pic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11:15:49.237" v="1670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1:15:49.237" v="1670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10:52:53.904" v="1479" actId="20577"/>
        <pc:sldMkLst>
          <pc:docMk/>
          <pc:sldMk cId="2542317823" sldId="302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52:53.904" v="1479" actId="20577"/>
          <ac:spMkLst>
            <pc:docMk/>
            <pc:sldMk cId="2542317823" sldId="302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10:56:24.084" v="1482" actId="20577"/>
        <pc:sldMkLst>
          <pc:docMk/>
          <pc:sldMk cId="1059059428" sldId="303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56:24.084" v="1482" actId="20577"/>
          <ac:spMkLst>
            <pc:docMk/>
            <pc:sldMk cId="1059059428" sldId="303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11:10:13.037" v="1553" actId="20577"/>
        <pc:sldMkLst>
          <pc:docMk/>
          <pc:sldMk cId="85385815" sldId="307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1:10:13.037" v="1553" actId="20577"/>
          <ac:spMkLst>
            <pc:docMk/>
            <pc:sldMk cId="85385815" sldId="307"/>
            <ac:spMk id="2" creationId="{B1E21560-3C44-60E4-CBF9-BFA3A6007889}"/>
          </ac:spMkLst>
        </pc:spChg>
      </pc:sldChg>
      <pc:sldChg chg="modSp ord">
        <pc:chgData name="nicoleta.pasare" userId="S::nicoleta.pasare_gmail.com#ext#@eceuropaeu.onmicrosoft.com::626c99dc-7b27-4d04-a42b-100d8fcb0456" providerId="AD" clId="Web-{71E01EEF-1BD4-F241-092E-D5B32902F990}" dt="2022-12-02T10:30:45.490" v="1264" actId="20577"/>
        <pc:sldMkLst>
          <pc:docMk/>
          <pc:sldMk cId="2874109801" sldId="309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9:39:58.504" v="653" actId="20577"/>
          <ac:spMkLst>
            <pc:docMk/>
            <pc:sldMk cId="2874109801" sldId="309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30:45.490" v="1264" actId="20577"/>
          <ac:spMkLst>
            <pc:docMk/>
            <pc:sldMk cId="2874109801" sldId="309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10:14:12.157" v="1064" actId="14100"/>
        <pc:sldMkLst>
          <pc:docMk/>
          <pc:sldMk cId="186513151" sldId="310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07:04.519" v="865" actId="20577"/>
          <ac:spMkLst>
            <pc:docMk/>
            <pc:sldMk cId="186513151" sldId="31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14:12.157" v="1064" actId="14100"/>
          <ac:spMkLst>
            <pc:docMk/>
            <pc:sldMk cId="186513151" sldId="310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05:51:38.653" v="220" actId="20577"/>
        <pc:sldMkLst>
          <pc:docMk/>
          <pc:sldMk cId="2107660552" sldId="311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5:51:38.653" v="220" actId="20577"/>
          <ac:spMkLst>
            <pc:docMk/>
            <pc:sldMk cId="2107660552" sldId="311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71E01EEF-1BD4-F241-092E-D5B32902F990}" dt="2022-12-02T05:31:06.335" v="193" actId="1076"/>
        <pc:sldMkLst>
          <pc:docMk/>
          <pc:sldMk cId="1290510580" sldId="312"/>
        </pc:sldMkLst>
        <pc:spChg chg="del">
          <ac:chgData name="nicoleta.pasare" userId="S::nicoleta.pasare_gmail.com#ext#@eceuropaeu.onmicrosoft.com::626c99dc-7b27-4d04-a42b-100d8fcb0456" providerId="AD" clId="Web-{71E01EEF-1BD4-F241-092E-D5B32902F990}" dt="2022-12-02T05:30:46.256" v="188"/>
          <ac:spMkLst>
            <pc:docMk/>
            <pc:sldMk cId="1290510580" sldId="312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5:31:06.335" v="193" actId="1076"/>
          <ac:picMkLst>
            <pc:docMk/>
            <pc:sldMk cId="1290510580" sldId="312"/>
            <ac:picMk id="2" creationId="{762CC36B-6F1E-31AD-300A-5761FE71A101}"/>
          </ac:picMkLst>
        </pc:picChg>
      </pc:sldChg>
      <pc:sldChg chg="addSp delSp modSp">
        <pc:chgData name="nicoleta.pasare" userId="S::nicoleta.pasare_gmail.com#ext#@eceuropaeu.onmicrosoft.com::626c99dc-7b27-4d04-a42b-100d8fcb0456" providerId="AD" clId="Web-{71E01EEF-1BD4-F241-092E-D5B32902F990}" dt="2022-12-02T05:55:03.206" v="244" actId="1076"/>
        <pc:sldMkLst>
          <pc:docMk/>
          <pc:sldMk cId="4191096456" sldId="313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5:54:53.722" v="241" actId="20577"/>
          <ac:spMkLst>
            <pc:docMk/>
            <pc:sldMk cId="4191096456" sldId="313"/>
            <ac:spMk id="393" creationId="{00000000-0000-0000-0000-000000000000}"/>
          </ac:spMkLst>
        </pc:spChg>
        <pc:spChg chg="del mod">
          <ac:chgData name="nicoleta.pasare" userId="S::nicoleta.pasare_gmail.com#ext#@eceuropaeu.onmicrosoft.com::626c99dc-7b27-4d04-a42b-100d8fcb0456" providerId="AD" clId="Web-{71E01EEF-1BD4-F241-092E-D5B32902F990}" dt="2022-12-02T05:54:35.346" v="235"/>
          <ac:spMkLst>
            <pc:docMk/>
            <pc:sldMk cId="4191096456" sldId="313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5:55:03.206" v="244" actId="1076"/>
          <ac:picMkLst>
            <pc:docMk/>
            <pc:sldMk cId="4191096456" sldId="313"/>
            <ac:picMk id="2" creationId="{D32A1EF3-B3E8-AA80-A19A-C93C64EA7E76}"/>
          </ac:picMkLst>
        </pc:picChg>
      </pc:sldChg>
      <pc:sldChg chg="addSp modSp">
        <pc:chgData name="nicoleta.pasare" userId="S::nicoleta.pasare_gmail.com#ext#@eceuropaeu.onmicrosoft.com::626c99dc-7b27-4d04-a42b-100d8fcb0456" providerId="AD" clId="Web-{71E01EEF-1BD4-F241-092E-D5B32902F990}" dt="2022-12-02T11:09:36.786" v="1550" actId="1076"/>
        <pc:sldMkLst>
          <pc:docMk/>
          <pc:sldMk cId="3815453009" sldId="314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1:09:36.786" v="1550" actId="1076"/>
          <ac:spMkLst>
            <pc:docMk/>
            <pc:sldMk cId="3815453009" sldId="314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6:00:09.528" v="257" actId="1076"/>
          <ac:picMkLst>
            <pc:docMk/>
            <pc:sldMk cId="3815453009" sldId="314"/>
            <ac:picMk id="2" creationId="{17DCA139-0775-0BB0-5D96-10554B98CF44}"/>
          </ac:picMkLst>
        </pc:picChg>
      </pc:sldChg>
      <pc:sldChg chg="addSp modSp">
        <pc:chgData name="nicoleta.pasare" userId="S::nicoleta.pasare_gmail.com#ext#@eceuropaeu.onmicrosoft.com::626c99dc-7b27-4d04-a42b-100d8fcb0456" providerId="AD" clId="Web-{71E01EEF-1BD4-F241-092E-D5B32902F990}" dt="2022-12-02T06:06:08.039" v="265" actId="1076"/>
        <pc:sldMkLst>
          <pc:docMk/>
          <pc:sldMk cId="2717547286" sldId="315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6:06:08.039" v="265" actId="1076"/>
          <ac:spMkLst>
            <pc:docMk/>
            <pc:sldMk cId="2717547286" sldId="315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6:06:02.007" v="264" actId="14100"/>
          <ac:picMkLst>
            <pc:docMk/>
            <pc:sldMk cId="2717547286" sldId="315"/>
            <ac:picMk id="2" creationId="{385104E3-4C1D-AD55-7C66-9D347E81FF27}"/>
          </ac:picMkLst>
        </pc:picChg>
      </pc:sldChg>
      <pc:sldChg chg="addSp delSp modSp">
        <pc:chgData name="nicoleta.pasare" userId="S::nicoleta.pasare_gmail.com#ext#@eceuropaeu.onmicrosoft.com::626c99dc-7b27-4d04-a42b-100d8fcb0456" providerId="AD" clId="Web-{71E01EEF-1BD4-F241-092E-D5B32902F990}" dt="2022-12-02T04:57:16.587" v="8"/>
        <pc:sldMkLst>
          <pc:docMk/>
          <pc:sldMk cId="2171744910" sldId="316"/>
        </pc:sldMkLst>
        <pc:spChg chg="add del">
          <ac:chgData name="nicoleta.pasare" userId="S::nicoleta.pasare_gmail.com#ext#@eceuropaeu.onmicrosoft.com::626c99dc-7b27-4d04-a42b-100d8fcb0456" providerId="AD" clId="Web-{71E01EEF-1BD4-F241-092E-D5B32902F990}" dt="2022-12-02T04:57:06.415" v="6"/>
          <ac:spMkLst>
            <pc:docMk/>
            <pc:sldMk cId="2171744910" sldId="316"/>
            <ac:spMk id="3" creationId="{AD1DEA63-E06D-537F-5630-F6C40CF31933}"/>
          </ac:spMkLst>
        </pc:spChg>
        <pc:spChg chg="del">
          <ac:chgData name="nicoleta.pasare" userId="S::nicoleta.pasare_gmail.com#ext#@eceuropaeu.onmicrosoft.com::626c99dc-7b27-4d04-a42b-100d8fcb0456" providerId="AD" clId="Web-{71E01EEF-1BD4-F241-092E-D5B32902F990}" dt="2022-12-02T04:57:16.587" v="8"/>
          <ac:spMkLst>
            <pc:docMk/>
            <pc:sldMk cId="2171744910" sldId="316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4:56:53.899" v="4" actId="1076"/>
          <ac:picMkLst>
            <pc:docMk/>
            <pc:sldMk cId="2171744910" sldId="316"/>
            <ac:picMk id="2" creationId="{CAD7F073-D6AF-2935-4EB6-84C7E7B92AD2}"/>
          </ac:picMkLst>
        </pc:picChg>
      </pc:sldChg>
      <pc:sldChg chg="addSp delSp modSp">
        <pc:chgData name="nicoleta.pasare" userId="S::nicoleta.pasare_gmail.com#ext#@eceuropaeu.onmicrosoft.com::626c99dc-7b27-4d04-a42b-100d8fcb0456" providerId="AD" clId="Web-{71E01EEF-1BD4-F241-092E-D5B32902F990}" dt="2022-12-02T05:03:56.521" v="131" actId="1076"/>
        <pc:sldMkLst>
          <pc:docMk/>
          <pc:sldMk cId="3788838042" sldId="317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5:02:00.970" v="121" actId="20577"/>
          <ac:spMkLst>
            <pc:docMk/>
            <pc:sldMk cId="3788838042" sldId="317"/>
            <ac:spMk id="393" creationId="{00000000-0000-0000-0000-000000000000}"/>
          </ac:spMkLst>
        </pc:spChg>
        <pc:spChg chg="del mod">
          <ac:chgData name="nicoleta.pasare" userId="S::nicoleta.pasare_gmail.com#ext#@eceuropaeu.onmicrosoft.com::626c99dc-7b27-4d04-a42b-100d8fcb0456" providerId="AD" clId="Web-{71E01EEF-1BD4-F241-092E-D5B32902F990}" dt="2022-12-02T05:03:31.567" v="125"/>
          <ac:spMkLst>
            <pc:docMk/>
            <pc:sldMk cId="3788838042" sldId="317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5:03:56.521" v="131" actId="1076"/>
          <ac:picMkLst>
            <pc:docMk/>
            <pc:sldMk cId="3788838042" sldId="317"/>
            <ac:picMk id="2" creationId="{048FFCB1-27A7-285F-94AE-14177957E62C}"/>
          </ac:picMkLst>
        </pc:pic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05:17:53.983" v="170" actId="20577"/>
        <pc:sldMkLst>
          <pc:docMk/>
          <pc:sldMk cId="3821107656" sldId="318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5:17:53.983" v="170" actId="20577"/>
          <ac:spMkLst>
            <pc:docMk/>
            <pc:sldMk cId="3821107656" sldId="318"/>
            <ac:spMk id="394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71E01EEF-1BD4-F241-092E-D5B32902F990}" dt="2022-12-02T05:18:12.171" v="173" actId="20577"/>
        <pc:sldMkLst>
          <pc:docMk/>
          <pc:sldMk cId="2943929927" sldId="319"/>
        </pc:sldMkLst>
        <pc:spChg chg="add del mod">
          <ac:chgData name="nicoleta.pasare" userId="S::nicoleta.pasare_gmail.com#ext#@eceuropaeu.onmicrosoft.com::626c99dc-7b27-4d04-a42b-100d8fcb0456" providerId="AD" clId="Web-{71E01EEF-1BD4-F241-092E-D5B32902F990}" dt="2022-12-02T05:18:12.171" v="173" actId="20577"/>
          <ac:spMkLst>
            <pc:docMk/>
            <pc:sldMk cId="2943929927" sldId="319"/>
            <ac:spMk id="4" creationId="{9B508F01-E20D-5DDB-65C2-1D3B9F995007}"/>
          </ac:spMkLst>
        </pc:spChg>
        <pc:picChg chg="del">
          <ac:chgData name="nicoleta.pasare" userId="S::nicoleta.pasare_gmail.com#ext#@eceuropaeu.onmicrosoft.com::626c99dc-7b27-4d04-a42b-100d8fcb0456" providerId="AD" clId="Web-{71E01EEF-1BD4-F241-092E-D5B32902F990}" dt="2022-12-02T05:04:28.647" v="133"/>
          <ac:picMkLst>
            <pc:docMk/>
            <pc:sldMk cId="2943929927" sldId="319"/>
            <ac:picMk id="2" creationId="{048FFCB1-27A7-285F-94AE-14177957E62C}"/>
          </ac:picMkLst>
        </pc:picChg>
      </pc:sldChg>
      <pc:sldChg chg="delSp modSp add del replId">
        <pc:chgData name="nicoleta.pasare" userId="S::nicoleta.pasare_gmail.com#ext#@eceuropaeu.onmicrosoft.com::626c99dc-7b27-4d04-a42b-100d8fcb0456" providerId="AD" clId="Web-{71E01EEF-1BD4-F241-092E-D5B32902F990}" dt="2022-12-02T05:01:20.985" v="103"/>
        <pc:sldMkLst>
          <pc:docMk/>
          <pc:sldMk cId="3518469023" sldId="319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5:01:18.422" v="102" actId="20577"/>
          <ac:spMkLst>
            <pc:docMk/>
            <pc:sldMk cId="3518469023" sldId="319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71E01EEF-1BD4-F241-092E-D5B32902F990}" dt="2022-12-02T04:57:19.884" v="9"/>
          <ac:picMkLst>
            <pc:docMk/>
            <pc:sldMk cId="3518469023" sldId="319"/>
            <ac:picMk id="2" creationId="{CAD7F073-D6AF-2935-4EB6-84C7E7B92AD2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71E01EEF-1BD4-F241-092E-D5B32902F990}" dt="2022-12-02T05:45:46.486" v="201" actId="1076"/>
        <pc:sldMkLst>
          <pc:docMk/>
          <pc:sldMk cId="3317142978" sldId="320"/>
        </pc:sldMkLst>
        <pc:picChg chg="del">
          <ac:chgData name="nicoleta.pasare" userId="S::nicoleta.pasare_gmail.com#ext#@eceuropaeu.onmicrosoft.com::626c99dc-7b27-4d04-a42b-100d8fcb0456" providerId="AD" clId="Web-{71E01EEF-1BD4-F241-092E-D5B32902F990}" dt="2022-12-02T05:45:29.111" v="195"/>
          <ac:picMkLst>
            <pc:docMk/>
            <pc:sldMk cId="3317142978" sldId="320"/>
            <ac:picMk id="2" creationId="{762CC36B-6F1E-31AD-300A-5761FE71A101}"/>
          </ac:picMkLst>
        </pc:picChg>
        <pc:picChg chg="add mod">
          <ac:chgData name="nicoleta.pasare" userId="S::nicoleta.pasare_gmail.com#ext#@eceuropaeu.onmicrosoft.com::626c99dc-7b27-4d04-a42b-100d8fcb0456" providerId="AD" clId="Web-{71E01EEF-1BD4-F241-092E-D5B32902F990}" dt="2022-12-02T05:45:46.486" v="201" actId="1076"/>
          <ac:picMkLst>
            <pc:docMk/>
            <pc:sldMk cId="3317142978" sldId="320"/>
            <ac:picMk id="3" creationId="{FCB1DA81-B5A7-15CD-E84F-BBD186B015BA}"/>
          </ac:picMkLst>
        </pc:picChg>
      </pc:sldChg>
      <pc:sldChg chg="add del replId">
        <pc:chgData name="nicoleta.pasare" userId="S::nicoleta.pasare_gmail.com#ext#@eceuropaeu.onmicrosoft.com::626c99dc-7b27-4d04-a42b-100d8fcb0456" providerId="AD" clId="Web-{71E01EEF-1BD4-F241-092E-D5B32902F990}" dt="2022-12-02T05:04:46.382" v="135"/>
        <pc:sldMkLst>
          <pc:docMk/>
          <pc:sldMk cId="3356666541" sldId="320"/>
        </pc:sldMkLst>
      </pc:sldChg>
      <pc:sldChg chg="addSp delSp modSp add del replId">
        <pc:chgData name="nicoleta.pasare" userId="S::nicoleta.pasare_gmail.com#ext#@eceuropaeu.onmicrosoft.com::626c99dc-7b27-4d04-a42b-100d8fcb0456" providerId="AD" clId="Web-{71E01EEF-1BD4-F241-092E-D5B32902F990}" dt="2022-12-02T10:04:03.132" v="844"/>
        <pc:sldMkLst>
          <pc:docMk/>
          <pc:sldMk cId="821020624" sldId="321"/>
        </pc:sldMkLst>
        <pc:spChg chg="add del mod">
          <ac:chgData name="nicoleta.pasare" userId="S::nicoleta.pasare_gmail.com#ext#@eceuropaeu.onmicrosoft.com::626c99dc-7b27-4d04-a42b-100d8fcb0456" providerId="AD" clId="Web-{71E01EEF-1BD4-F241-092E-D5B32902F990}" dt="2022-12-02T09:14:45.699" v="287" actId="14100"/>
          <ac:spMkLst>
            <pc:docMk/>
            <pc:sldMk cId="821020624" sldId="321"/>
            <ac:spMk id="394" creationId="{00000000-0000-0000-0000-000000000000}"/>
          </ac:spMkLst>
        </pc:spChg>
      </pc:sldChg>
      <pc:sldChg chg="modSp add ord replId">
        <pc:chgData name="nicoleta.pasare" userId="S::nicoleta.pasare_gmail.com#ext#@eceuropaeu.onmicrosoft.com::626c99dc-7b27-4d04-a42b-100d8fcb0456" providerId="AD" clId="Web-{71E01EEF-1BD4-F241-092E-D5B32902F990}" dt="2022-12-02T10:42:40.772" v="1424" actId="20577"/>
        <pc:sldMkLst>
          <pc:docMk/>
          <pc:sldMk cId="1657041300" sldId="322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9:30:07.011" v="405" actId="20577"/>
          <ac:spMkLst>
            <pc:docMk/>
            <pc:sldMk cId="1657041300" sldId="322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42:40.772" v="1424" actId="20577"/>
          <ac:spMkLst>
            <pc:docMk/>
            <pc:sldMk cId="1657041300" sldId="322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71E01EEF-1BD4-F241-092E-D5B32902F990}" dt="2022-12-02T10:03:39.849" v="843" actId="20577"/>
        <pc:sldMkLst>
          <pc:docMk/>
          <pc:sldMk cId="1646875439" sldId="323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03:39.849" v="843" actId="20577"/>
          <ac:spMkLst>
            <pc:docMk/>
            <pc:sldMk cId="1646875439" sldId="323"/>
            <ac:spMk id="2" creationId="{A5A4D051-94F2-C69D-2A80-FCB69E9C8EC8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03:20.285" v="834" actId="20577"/>
          <ac:spMkLst>
            <pc:docMk/>
            <pc:sldMk cId="1646875439" sldId="323"/>
            <ac:spMk id="394" creationId="{00000000-0000-0000-0000-000000000000}"/>
          </ac:spMkLst>
        </pc:spChg>
      </pc:sldChg>
      <pc:sldChg chg="delSp modSp add del replId">
        <pc:chgData name="nicoleta.pasare" userId="S::nicoleta.pasare_gmail.com#ext#@eceuropaeu.onmicrosoft.com::626c99dc-7b27-4d04-a42b-100d8fcb0456" providerId="AD" clId="Web-{71E01EEF-1BD4-F241-092E-D5B32902F990}" dt="2022-12-02T10:02:00.671" v="829"/>
        <pc:sldMkLst>
          <pc:docMk/>
          <pc:sldMk cId="3283591430" sldId="323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9:59:21.926" v="806" actId="14100"/>
          <ac:spMkLst>
            <pc:docMk/>
            <pc:sldMk cId="3283591430" sldId="323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71E01EEF-1BD4-F241-092E-D5B32902F990}" dt="2022-12-02T09:59:08.471" v="800"/>
          <ac:picMkLst>
            <pc:docMk/>
            <pc:sldMk cId="3283591430" sldId="323"/>
            <ac:picMk id="3" creationId="{7AE876DF-3BC0-6B32-7544-4A6B250A2000}"/>
          </ac:picMkLst>
        </pc:picChg>
      </pc:sldChg>
      <pc:sldChg chg="modSp add replId">
        <pc:chgData name="nicoleta.pasare" userId="S::nicoleta.pasare_gmail.com#ext#@eceuropaeu.onmicrosoft.com::626c99dc-7b27-4d04-a42b-100d8fcb0456" providerId="AD" clId="Web-{71E01EEF-1BD4-F241-092E-D5B32902F990}" dt="2022-12-02T11:10:52.023" v="1555" actId="20577"/>
        <pc:sldMkLst>
          <pc:docMk/>
          <pc:sldMk cId="306873045" sldId="324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26:21.972" v="1191" actId="20577"/>
          <ac:spMkLst>
            <pc:docMk/>
            <pc:sldMk cId="306873045" sldId="324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1:10:52.023" v="1555" actId="20577"/>
          <ac:spMkLst>
            <pc:docMk/>
            <pc:sldMk cId="306873045" sldId="324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71E01EEF-1BD4-F241-092E-D5B32902F990}" dt="2022-12-02T10:24:49.106" v="1174" actId="20577"/>
        <pc:sldMkLst>
          <pc:docMk/>
          <pc:sldMk cId="3371979051" sldId="325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24:49.106" v="1174" actId="20577"/>
          <ac:spMkLst>
            <pc:docMk/>
            <pc:sldMk cId="3371979051" sldId="325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24:33.684" v="1171" actId="20577"/>
          <ac:spMkLst>
            <pc:docMk/>
            <pc:sldMk cId="3371979051" sldId="325"/>
            <ac:spMk id="394" creationId="{00000000-0000-0000-0000-000000000000}"/>
          </ac:spMkLst>
        </pc:spChg>
      </pc:sldChg>
      <pc:sldChg chg="addSp modSp add replId">
        <pc:chgData name="nicoleta.pasare" userId="S::nicoleta.pasare_gmail.com#ext#@eceuropaeu.onmicrosoft.com::626c99dc-7b27-4d04-a42b-100d8fcb0456" providerId="AD" clId="Web-{71E01EEF-1BD4-F241-092E-D5B32902F990}" dt="2022-12-02T10:51:11.010" v="1474" actId="1076"/>
        <pc:sldMkLst>
          <pc:docMk/>
          <pc:sldMk cId="3477899981" sldId="326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16:06.040" v="1098" actId="20577"/>
          <ac:spMkLst>
            <pc:docMk/>
            <pc:sldMk cId="3477899981" sldId="32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51:09.994" v="1473" actId="20577"/>
          <ac:spMkLst>
            <pc:docMk/>
            <pc:sldMk cId="3477899981" sldId="326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10:51:11.010" v="1474" actId="1076"/>
          <ac:picMkLst>
            <pc:docMk/>
            <pc:sldMk cId="3477899981" sldId="326"/>
            <ac:picMk id="2" creationId="{804527E8-EA7B-E530-2F45-F6392FF321D0}"/>
          </ac:picMkLst>
        </pc:picChg>
      </pc:sldChg>
      <pc:sldChg chg="delSp modSp add replId">
        <pc:chgData name="nicoleta.pasare" userId="S::nicoleta.pasare_gmail.com#ext#@eceuropaeu.onmicrosoft.com::626c99dc-7b27-4d04-a42b-100d8fcb0456" providerId="AD" clId="Web-{71E01EEF-1BD4-F241-092E-D5B32902F990}" dt="2022-12-02T11:12:02.104" v="1573" actId="20577"/>
        <pc:sldMkLst>
          <pc:docMk/>
          <pc:sldMk cId="855065478" sldId="327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1:12:02.104" v="1573" actId="20577"/>
          <ac:spMkLst>
            <pc:docMk/>
            <pc:sldMk cId="855065478" sldId="327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71E01EEF-1BD4-F241-092E-D5B32902F990}" dt="2022-12-02T11:11:28.540" v="1557"/>
          <ac:picMkLst>
            <pc:docMk/>
            <pc:sldMk cId="855065478" sldId="327"/>
            <ac:picMk id="2" creationId="{17DCA139-0775-0BB0-5D96-10554B98CF44}"/>
          </ac:picMkLst>
        </pc:picChg>
      </pc:sldChg>
    </pc:docChg>
  </pc:docChgLst>
  <pc:docChgLst>
    <pc:chgData name="Jana Ahmad" userId="S::jana.ahmad_meaningfy.ws#ext#@eceuropaeu.onmicrosoft.com::52a24de3-64e6-4da4-a51a-9d75191ea710" providerId="AD" clId="Web-{0AAF6C84-A27A-520C-B1D8-A258409672EB}"/>
    <pc:docChg chg="modSld">
      <pc:chgData name="Jana Ahmad" userId="S::jana.ahmad_meaningfy.ws#ext#@eceuropaeu.onmicrosoft.com::52a24de3-64e6-4da4-a51a-9d75191ea710" providerId="AD" clId="Web-{0AAF6C84-A27A-520C-B1D8-A258409672EB}" dt="2023-03-09T13:48:47.641" v="3" actId="1076"/>
      <pc:docMkLst>
        <pc:docMk/>
      </pc:docMkLst>
      <pc:sldChg chg="modSp">
        <pc:chgData name="Jana Ahmad" userId="S::jana.ahmad_meaningfy.ws#ext#@eceuropaeu.onmicrosoft.com::52a24de3-64e6-4da4-a51a-9d75191ea710" providerId="AD" clId="Web-{0AAF6C84-A27A-520C-B1D8-A258409672EB}" dt="2023-03-09T13:44:00.806" v="2" actId="20577"/>
        <pc:sldMkLst>
          <pc:docMk/>
          <pc:sldMk cId="1939394048" sldId="337"/>
        </pc:sldMkLst>
        <pc:spChg chg="mod">
          <ac:chgData name="Jana Ahmad" userId="S::jana.ahmad_meaningfy.ws#ext#@eceuropaeu.onmicrosoft.com::52a24de3-64e6-4da4-a51a-9d75191ea710" providerId="AD" clId="Web-{0AAF6C84-A27A-520C-B1D8-A258409672EB}" dt="2023-03-09T13:44:00.806" v="2" actId="20577"/>
          <ac:spMkLst>
            <pc:docMk/>
            <pc:sldMk cId="1939394048" sldId="337"/>
            <ac:spMk id="394" creationId="{00000000-0000-0000-0000-000000000000}"/>
          </ac:spMkLst>
        </pc:spChg>
      </pc:sldChg>
      <pc:sldChg chg="modSp">
        <pc:chgData name="Jana Ahmad" userId="S::jana.ahmad_meaningfy.ws#ext#@eceuropaeu.onmicrosoft.com::52a24de3-64e6-4da4-a51a-9d75191ea710" providerId="AD" clId="Web-{0AAF6C84-A27A-520C-B1D8-A258409672EB}" dt="2023-03-09T13:48:47.641" v="3" actId="1076"/>
        <pc:sldMkLst>
          <pc:docMk/>
          <pc:sldMk cId="4071003486" sldId="344"/>
        </pc:sldMkLst>
        <pc:spChg chg="mod">
          <ac:chgData name="Jana Ahmad" userId="S::jana.ahmad_meaningfy.ws#ext#@eceuropaeu.onmicrosoft.com::52a24de3-64e6-4da4-a51a-9d75191ea710" providerId="AD" clId="Web-{0AAF6C84-A27A-520C-B1D8-A258409672EB}" dt="2023-03-09T13:48:47.641" v="3" actId="1076"/>
          <ac:spMkLst>
            <pc:docMk/>
            <pc:sldMk cId="4071003486" sldId="344"/>
            <ac:spMk id="6" creationId="{12DBC819-AA1F-36BD-6E09-1A09AEEDE2D7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F2C2E89F-06FE-FE8B-1C7B-D15498CC1DEF}"/>
    <pc:docChg chg="addSld delSld modSld sldOrd">
      <pc:chgData name="nicoleta.pasare" userId="S::nicoleta.pasare_gmail.com#ext#@eceuropaeu.onmicrosoft.com::626c99dc-7b27-4d04-a42b-100d8fcb0456" providerId="AD" clId="Web-{F2C2E89F-06FE-FE8B-1C7B-D15498CC1DEF}" dt="2022-06-28T07:56:58.909" v="141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F2C2E89F-06FE-FE8B-1C7B-D15498CC1DEF}" dt="2022-06-28T07:47:47.945" v="124" actId="20577"/>
        <pc:sldMkLst>
          <pc:docMk/>
          <pc:sldMk cId="0" sldId="256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47:47.945" v="124" actId="20577"/>
          <ac:spMkLst>
            <pc:docMk/>
            <pc:sldMk cId="0" sldId="256"/>
            <ac:spMk id="388" creationId="{00000000-0000-0000-0000-000000000000}"/>
          </ac:spMkLst>
        </pc:spChg>
      </pc:sldChg>
      <pc:sldChg chg="ord">
        <pc:chgData name="nicoleta.pasare" userId="S::nicoleta.pasare_gmail.com#ext#@eceuropaeu.onmicrosoft.com::626c99dc-7b27-4d04-a42b-100d8fcb0456" providerId="AD" clId="Web-{F2C2E89F-06FE-FE8B-1C7B-D15498CC1DEF}" dt="2022-06-28T07:30:27.659" v="43"/>
        <pc:sldMkLst>
          <pc:docMk/>
          <pc:sldMk cId="574174087" sldId="283"/>
        </pc:sldMkLst>
      </pc:sldChg>
      <pc:sldChg chg="modSp">
        <pc:chgData name="nicoleta.pasare" userId="S::nicoleta.pasare_gmail.com#ext#@eceuropaeu.onmicrosoft.com::626c99dc-7b27-4d04-a42b-100d8fcb0456" providerId="AD" clId="Web-{F2C2E89F-06FE-FE8B-1C7B-D15498CC1DEF}" dt="2022-06-28T07:56:58.909" v="141" actId="20577"/>
        <pc:sldMkLst>
          <pc:docMk/>
          <pc:sldMk cId="2040773964" sldId="299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56:58.909" v="141" actId="20577"/>
          <ac:spMkLst>
            <pc:docMk/>
            <pc:sldMk cId="2040773964" sldId="299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F2C2E89F-06FE-FE8B-1C7B-D15498CC1DEF}" dt="2022-06-28T07:44:12.691" v="78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44:12.691" v="78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F2C2E89F-06FE-FE8B-1C7B-D15498CC1DEF}" dt="2022-06-28T07:55:29.235" v="131" actId="1076"/>
        <pc:sldMkLst>
          <pc:docMk/>
          <pc:sldMk cId="3520828497" sldId="310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55:29.235" v="131" actId="1076"/>
          <ac:spMkLst>
            <pc:docMk/>
            <pc:sldMk cId="3520828497" sldId="310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F2C2E89F-06FE-FE8B-1C7B-D15498CC1DEF}" dt="2022-06-28T07:53:20.873" v="125"/>
          <ac:picMkLst>
            <pc:docMk/>
            <pc:sldMk cId="3520828497" sldId="310"/>
            <ac:picMk id="2" creationId="{18FC54DD-AAEE-CEED-4886-5CC079AEBABF}"/>
          </ac:picMkLst>
        </pc:picChg>
        <pc:picChg chg="add mod">
          <ac:chgData name="nicoleta.pasare" userId="S::nicoleta.pasare_gmail.com#ext#@eceuropaeu.onmicrosoft.com::626c99dc-7b27-4d04-a42b-100d8fcb0456" providerId="AD" clId="Web-{F2C2E89F-06FE-FE8B-1C7B-D15498CC1DEF}" dt="2022-06-28T07:55:21.970" v="130" actId="1076"/>
          <ac:picMkLst>
            <pc:docMk/>
            <pc:sldMk cId="3520828497" sldId="310"/>
            <ac:picMk id="3" creationId="{C7782403-9355-0B48-145E-6E6A6D5F1FF0}"/>
          </ac:picMkLst>
        </pc:picChg>
      </pc:sldChg>
      <pc:sldChg chg="addSp delSp modSp add ord replId">
        <pc:chgData name="nicoleta.pasare" userId="S::nicoleta.pasare_gmail.com#ext#@eceuropaeu.onmicrosoft.com::626c99dc-7b27-4d04-a42b-100d8fcb0456" providerId="AD" clId="Web-{F2C2E89F-06FE-FE8B-1C7B-D15498CC1DEF}" dt="2022-06-28T07:32:06.427" v="45"/>
        <pc:sldMkLst>
          <pc:docMk/>
          <pc:sldMk cId="1699360666" sldId="311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25:11.309" v="12" actId="20577"/>
          <ac:spMkLst>
            <pc:docMk/>
            <pc:sldMk cId="1699360666" sldId="311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F2C2E89F-06FE-FE8B-1C7B-D15498CC1DEF}" dt="2022-06-28T07:28:29.500" v="25" actId="1076"/>
          <ac:spMkLst>
            <pc:docMk/>
            <pc:sldMk cId="1699360666" sldId="311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F2C2E89F-06FE-FE8B-1C7B-D15498CC1DEF}" dt="2022-06-28T07:25:26.653" v="13"/>
          <ac:picMkLst>
            <pc:docMk/>
            <pc:sldMk cId="1699360666" sldId="311"/>
            <ac:picMk id="2" creationId="{18FC54DD-AAEE-CEED-4886-5CC079AEBABF}"/>
          </ac:picMkLst>
        </pc:picChg>
        <pc:picChg chg="add del mod">
          <ac:chgData name="nicoleta.pasare" userId="S::nicoleta.pasare_gmail.com#ext#@eceuropaeu.onmicrosoft.com::626c99dc-7b27-4d04-a42b-100d8fcb0456" providerId="AD" clId="Web-{F2C2E89F-06FE-FE8B-1C7B-D15498CC1DEF}" dt="2022-06-28T07:27:14.171" v="19"/>
          <ac:picMkLst>
            <pc:docMk/>
            <pc:sldMk cId="1699360666" sldId="311"/>
            <ac:picMk id="3" creationId="{917A0B89-4DCB-256B-8C48-BE5BB59AE7B9}"/>
          </ac:picMkLst>
        </pc:picChg>
        <pc:picChg chg="add mod">
          <ac:chgData name="nicoleta.pasare" userId="S::nicoleta.pasare_gmail.com#ext#@eceuropaeu.onmicrosoft.com::626c99dc-7b27-4d04-a42b-100d8fcb0456" providerId="AD" clId="Web-{F2C2E89F-06FE-FE8B-1C7B-D15498CC1DEF}" dt="2022-06-28T07:28:35.032" v="27" actId="1076"/>
          <ac:picMkLst>
            <pc:docMk/>
            <pc:sldMk cId="1699360666" sldId="311"/>
            <ac:picMk id="4" creationId="{A6E80BB0-9EBF-9CA0-8A2D-9AC6A537E0D3}"/>
          </ac:picMkLst>
        </pc:picChg>
      </pc:sldChg>
      <pc:sldChg chg="delSp modSp add del replId">
        <pc:chgData name="nicoleta.pasare" userId="S::nicoleta.pasare_gmail.com#ext#@eceuropaeu.onmicrosoft.com::626c99dc-7b27-4d04-a42b-100d8fcb0456" providerId="AD" clId="Web-{F2C2E89F-06FE-FE8B-1C7B-D15498CC1DEF}" dt="2022-06-28T07:29:13.033" v="35"/>
        <pc:sldMkLst>
          <pc:docMk/>
          <pc:sldMk cId="3355341948" sldId="312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29:01.751" v="33" actId="20577"/>
          <ac:spMkLst>
            <pc:docMk/>
            <pc:sldMk cId="3355341948" sldId="312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F2C2E89F-06FE-FE8B-1C7B-D15498CC1DEF}" dt="2022-06-28T07:29:05.470" v="34"/>
          <ac:picMkLst>
            <pc:docMk/>
            <pc:sldMk cId="3355341948" sldId="312"/>
            <ac:picMk id="4" creationId="{A6E80BB0-9EBF-9CA0-8A2D-9AC6A537E0D3}"/>
          </ac:picMkLst>
        </pc:picChg>
      </pc:sldChg>
      <pc:sldChg chg="modSp add ord replId">
        <pc:chgData name="nicoleta.pasare" userId="S::nicoleta.pasare_gmail.com#ext#@eceuropaeu.onmicrosoft.com::626c99dc-7b27-4d04-a42b-100d8fcb0456" providerId="AD" clId="Web-{F2C2E89F-06FE-FE8B-1C7B-D15498CC1DEF}" dt="2022-06-28T07:32:06.427" v="44"/>
        <pc:sldMkLst>
          <pc:docMk/>
          <pc:sldMk cId="3709958893" sldId="312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29:27.361" v="38" actId="20577"/>
          <ac:spMkLst>
            <pc:docMk/>
            <pc:sldMk cId="3709958893" sldId="312"/>
            <ac:spMk id="393" creationId="{00000000-0000-0000-0000-000000000000}"/>
          </ac:spMkLst>
        </pc:spChg>
        <pc:picChg chg="mod">
          <ac:chgData name="nicoleta.pasare" userId="S::nicoleta.pasare_gmail.com#ext#@eceuropaeu.onmicrosoft.com::626c99dc-7b27-4d04-a42b-100d8fcb0456" providerId="AD" clId="Web-{F2C2E89F-06FE-FE8B-1C7B-D15498CC1DEF}" dt="2022-06-28T07:29:34.299" v="40" actId="1076"/>
          <ac:picMkLst>
            <pc:docMk/>
            <pc:sldMk cId="3709958893" sldId="312"/>
            <ac:picMk id="2" creationId="{18FC54DD-AAEE-CEED-4886-5CC079AEBABF}"/>
          </ac:picMkLst>
        </pc:picChg>
      </pc:sldChg>
    </pc:docChg>
  </pc:docChgLst>
  <pc:docChgLst>
    <pc:chgData name="nicoleta.pasare" userId="S::nicoleta.pasare_gmail.com#ext#@eceuropaeu.onmicrosoft.com::626c99dc-7b27-4d04-a42b-100d8fcb0456" providerId="AD" clId="Web-{9FF9AA5A-8984-813F-5C94-8B68769D0DBE}"/>
    <pc:docChg chg="addSld modSld sldOrd">
      <pc:chgData name="nicoleta.pasare" userId="S::nicoleta.pasare_gmail.com#ext#@eceuropaeu.onmicrosoft.com::626c99dc-7b27-4d04-a42b-100d8fcb0456" providerId="AD" clId="Web-{9FF9AA5A-8984-813F-5C94-8B68769D0DBE}" dt="2022-12-01T19:04:51.672" v="796" actId="20577"/>
      <pc:docMkLst>
        <pc:docMk/>
      </pc:docMkLst>
      <pc:sldChg chg="addSp delSp modSp">
        <pc:chgData name="nicoleta.pasare" userId="S::nicoleta.pasare_gmail.com#ext#@eceuropaeu.onmicrosoft.com::626c99dc-7b27-4d04-a42b-100d8fcb0456" providerId="AD" clId="Web-{9FF9AA5A-8984-813F-5C94-8B68769D0DBE}" dt="2022-12-01T11:09:01.452" v="426" actId="20577"/>
        <pc:sldMkLst>
          <pc:docMk/>
          <pc:sldMk cId="2245837996" sldId="270"/>
        </pc:sldMkLst>
        <pc:spChg chg="add mod">
          <ac:chgData name="nicoleta.pasare" userId="S::nicoleta.pasare_gmail.com#ext#@eceuropaeu.onmicrosoft.com::626c99dc-7b27-4d04-a42b-100d8fcb0456" providerId="AD" clId="Web-{9FF9AA5A-8984-813F-5C94-8B68769D0DBE}" dt="2022-12-01T11:03:48.565" v="355"/>
          <ac:spMkLst>
            <pc:docMk/>
            <pc:sldMk cId="2245837996" sldId="270"/>
            <ac:spMk id="3" creationId="{03975BE7-E9F5-0519-345B-C59FE27437E4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3:40.362" v="346" actId="20577"/>
          <ac:spMkLst>
            <pc:docMk/>
            <pc:sldMk cId="2245837996" sldId="270"/>
            <ac:spMk id="4" creationId="{1D1AD980-E4D6-B962-0A90-78E43D2A8C40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4:00.097" v="361" actId="20577"/>
          <ac:spMkLst>
            <pc:docMk/>
            <pc:sldMk cId="2245837996" sldId="270"/>
            <ac:spMk id="5" creationId="{F6DFBC1B-3905-00F3-0F12-6816E231E33E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4:19.707" v="362" actId="20577"/>
          <ac:spMkLst>
            <pc:docMk/>
            <pc:sldMk cId="2245837996" sldId="270"/>
            <ac:spMk id="6" creationId="{09C8E9D4-4690-3B91-8FB8-1F340AFD5925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4:41.692" v="363" actId="20577"/>
          <ac:spMkLst>
            <pc:docMk/>
            <pc:sldMk cId="2245837996" sldId="270"/>
            <ac:spMk id="7" creationId="{6F150FB1-A142-8F00-C47C-E2A07F2E11FF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8:20.763" v="421" actId="14100"/>
          <ac:spMkLst>
            <pc:docMk/>
            <pc:sldMk cId="2245837996" sldId="270"/>
            <ac:spMk id="8" creationId="{3D120298-BAB2-94BA-29F2-B864CE2829C5}"/>
          </ac:spMkLst>
        </pc:spChg>
        <pc:spChg chg="add del">
          <ac:chgData name="nicoleta.pasare" userId="S::nicoleta.pasare_gmail.com#ext#@eceuropaeu.onmicrosoft.com::626c99dc-7b27-4d04-a42b-100d8fcb0456" providerId="AD" clId="Web-{9FF9AA5A-8984-813F-5C94-8B68769D0DBE}" dt="2022-12-01T11:06:36.228" v="400"/>
          <ac:spMkLst>
            <pc:docMk/>
            <pc:sldMk cId="2245837996" sldId="270"/>
            <ac:spMk id="9" creationId="{22F389A0-965F-A9BC-90A3-BD8BBAF333BA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7:18.557" v="405" actId="14100"/>
          <ac:spMkLst>
            <pc:docMk/>
            <pc:sldMk cId="2245837996" sldId="270"/>
            <ac:spMk id="10" creationId="{FE5F536F-C1B3-242E-0442-E26C4F29C339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7:27.651" v="407" actId="1076"/>
          <ac:spMkLst>
            <pc:docMk/>
            <pc:sldMk cId="2245837996" sldId="270"/>
            <ac:spMk id="11" creationId="{F3B7653B-51AA-82BF-1E81-1D150213E8EC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7:34.417" v="409" actId="1076"/>
          <ac:spMkLst>
            <pc:docMk/>
            <pc:sldMk cId="2245837996" sldId="270"/>
            <ac:spMk id="12" creationId="{BE021492-2C84-5765-72C8-3FB15C2BC28D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8:53.795" v="425" actId="1076"/>
          <ac:spMkLst>
            <pc:docMk/>
            <pc:sldMk cId="2245837996" sldId="270"/>
            <ac:spMk id="13" creationId="{0ACFD8CC-8122-D325-0C1D-E1F99EC512EF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7:49.918" v="413" actId="1076"/>
          <ac:spMkLst>
            <pc:docMk/>
            <pc:sldMk cId="2245837996" sldId="270"/>
            <ac:spMk id="14" creationId="{4C1D5084-A40F-21B9-3662-C981700D8594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8:29.060" v="423" actId="14100"/>
          <ac:spMkLst>
            <pc:docMk/>
            <pc:sldMk cId="2245837996" sldId="270"/>
            <ac:spMk id="15" creationId="{B6A71795-90E4-1523-4690-D9D393207A65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11:09:01.452" v="426" actId="20577"/>
          <ac:spMkLst>
            <pc:docMk/>
            <pc:sldMk cId="2245837996" sldId="27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11:03:48.596" v="360"/>
          <ac:spMkLst>
            <pc:docMk/>
            <pc:sldMk cId="2245837996" sldId="270"/>
            <ac:spMk id="394" creationId="{00000000-0000-0000-0000-000000000000}"/>
          </ac:spMkLst>
        </pc:spChg>
        <pc:cxnChg chg="add del mod">
          <ac:chgData name="nicoleta.pasare" userId="S::nicoleta.pasare_gmail.com#ext#@eceuropaeu.onmicrosoft.com::626c99dc-7b27-4d04-a42b-100d8fcb0456" providerId="AD" clId="Web-{9FF9AA5A-8984-813F-5C94-8B68769D0DBE}" dt="2022-12-01T10:51:23.116" v="304"/>
          <ac:cxnSpMkLst>
            <pc:docMk/>
            <pc:sldMk cId="2245837996" sldId="270"/>
            <ac:cxnSpMk id="2" creationId="{0085E736-1DFF-A188-0B37-B9F496334A7B}"/>
          </ac:cxnSpMkLst>
        </pc:cxnChg>
      </pc:sldChg>
      <pc:sldChg chg="addSp modSp">
        <pc:chgData name="nicoleta.pasare" userId="S::nicoleta.pasare_gmail.com#ext#@eceuropaeu.onmicrosoft.com::626c99dc-7b27-4d04-a42b-100d8fcb0456" providerId="AD" clId="Web-{9FF9AA5A-8984-813F-5C94-8B68769D0DBE}" dt="2022-12-01T18:48:58.909" v="477" actId="20577"/>
        <pc:sldMkLst>
          <pc:docMk/>
          <pc:sldMk cId="2040773964" sldId="299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8:48:58.909" v="477" actId="20577"/>
          <ac:spMkLst>
            <pc:docMk/>
            <pc:sldMk cId="2040773964" sldId="299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9FF9AA5A-8984-813F-5C94-8B68769D0DBE}" dt="2022-12-01T08:28:41.207" v="43" actId="14100"/>
          <ac:picMkLst>
            <pc:docMk/>
            <pc:sldMk cId="2040773964" sldId="299"/>
            <ac:picMk id="2" creationId="{6C34407A-02A2-F20A-009B-2A5F94F752EB}"/>
          </ac:picMkLst>
        </pc:picChg>
      </pc:sldChg>
      <pc:sldChg chg="ord">
        <pc:chgData name="nicoleta.pasare" userId="S::nicoleta.pasare_gmail.com#ext#@eceuropaeu.onmicrosoft.com::626c99dc-7b27-4d04-a42b-100d8fcb0456" providerId="AD" clId="Web-{9FF9AA5A-8984-813F-5C94-8B68769D0DBE}" dt="2022-12-01T08:22:28.698" v="2"/>
        <pc:sldMkLst>
          <pc:docMk/>
          <pc:sldMk cId="1059059428" sldId="303"/>
        </pc:sldMkLst>
      </pc:sldChg>
      <pc:sldChg chg="ord">
        <pc:chgData name="nicoleta.pasare" userId="S::nicoleta.pasare_gmail.com#ext#@eceuropaeu.onmicrosoft.com::626c99dc-7b27-4d04-a42b-100d8fcb0456" providerId="AD" clId="Web-{9FF9AA5A-8984-813F-5C94-8B68769D0DBE}" dt="2022-12-01T08:22:25.135" v="1"/>
        <pc:sldMkLst>
          <pc:docMk/>
          <pc:sldMk cId="1329532097" sldId="305"/>
        </pc:sldMkLst>
      </pc:sldChg>
      <pc:sldChg chg="modSp ord">
        <pc:chgData name="nicoleta.pasare" userId="S::nicoleta.pasare_gmail.com#ext#@eceuropaeu.onmicrosoft.com::626c99dc-7b27-4d04-a42b-100d8fcb0456" providerId="AD" clId="Web-{9FF9AA5A-8984-813F-5C94-8B68769D0DBE}" dt="2022-12-01T11:17:02.656" v="427" actId="20577"/>
        <pc:sldMkLst>
          <pc:docMk/>
          <pc:sldMk cId="2581043302" sldId="308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1:17:02.656" v="427" actId="20577"/>
          <ac:spMkLst>
            <pc:docMk/>
            <pc:sldMk cId="2581043302" sldId="308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9FF9AA5A-8984-813F-5C94-8B68769D0DBE}" dt="2022-12-01T19:04:51.672" v="796" actId="20577"/>
        <pc:sldMkLst>
          <pc:docMk/>
          <pc:sldMk cId="2107660552" sldId="311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9:04:51.672" v="796" actId="20577"/>
          <ac:spMkLst>
            <pc:docMk/>
            <pc:sldMk cId="2107660552" sldId="311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08:36:09.155" v="191" actId="20577"/>
        <pc:sldMkLst>
          <pc:docMk/>
          <pc:sldMk cId="1290510580" sldId="312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08:36:04.952" v="190" actId="20577"/>
          <ac:spMkLst>
            <pc:docMk/>
            <pc:sldMk cId="1290510580" sldId="312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08:36:09.155" v="191" actId="20577"/>
          <ac:spMkLst>
            <pc:docMk/>
            <pc:sldMk cId="1290510580" sldId="312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08:36:56.172" v="222" actId="20577"/>
        <pc:sldMkLst>
          <pc:docMk/>
          <pc:sldMk cId="4191096456" sldId="313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08:36:34.375" v="203" actId="20577"/>
          <ac:spMkLst>
            <pc:docMk/>
            <pc:sldMk cId="4191096456" sldId="313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08:36:56.172" v="222" actId="20577"/>
          <ac:spMkLst>
            <pc:docMk/>
            <pc:sldMk cId="4191096456" sldId="313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08:39:55.145" v="298" actId="20577"/>
        <pc:sldMkLst>
          <pc:docMk/>
          <pc:sldMk cId="3815453009" sldId="314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08:37:07.313" v="231" actId="20577"/>
          <ac:spMkLst>
            <pc:docMk/>
            <pc:sldMk cId="3815453009" sldId="314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08:39:55.145" v="298" actId="20577"/>
          <ac:spMkLst>
            <pc:docMk/>
            <pc:sldMk cId="3815453009" sldId="314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08:38:35.628" v="265" actId="20577"/>
        <pc:sldMkLst>
          <pc:docMk/>
          <pc:sldMk cId="2717547286" sldId="315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08:37:32.454" v="242" actId="20577"/>
          <ac:spMkLst>
            <pc:docMk/>
            <pc:sldMk cId="2717547286" sldId="315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08:38:35.628" v="265" actId="20577"/>
          <ac:spMkLst>
            <pc:docMk/>
            <pc:sldMk cId="2717547286" sldId="315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18:52:19.837" v="513" actId="20577"/>
        <pc:sldMkLst>
          <pc:docMk/>
          <pc:sldMk cId="2171744910" sldId="316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8:52:10.634" v="509" actId="20577"/>
          <ac:spMkLst>
            <pc:docMk/>
            <pc:sldMk cId="2171744910" sldId="31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18:52:19.837" v="513" actId="20577"/>
          <ac:spMkLst>
            <pc:docMk/>
            <pc:sldMk cId="2171744910" sldId="316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18:51:58.821" v="497" actId="20577"/>
        <pc:sldMkLst>
          <pc:docMk/>
          <pc:sldMk cId="3788838042" sldId="317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8:51:58.821" v="497" actId="20577"/>
          <ac:spMkLst>
            <pc:docMk/>
            <pc:sldMk cId="3788838042" sldId="317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18:51:48.618" v="492" actId="20577"/>
          <ac:spMkLst>
            <pc:docMk/>
            <pc:sldMk cId="3788838042" sldId="317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18:58:11.801" v="721" actId="20577"/>
        <pc:sldMkLst>
          <pc:docMk/>
          <pc:sldMk cId="3821107656" sldId="318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8:52:43.588" v="523" actId="20577"/>
          <ac:spMkLst>
            <pc:docMk/>
            <pc:sldMk cId="3821107656" sldId="318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18:58:11.801" v="721" actId="20577"/>
          <ac:spMkLst>
            <pc:docMk/>
            <pc:sldMk cId="3821107656" sldId="318"/>
            <ac:spMk id="394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1CE348D7-DDA1-460E-D8E7-562665AAF030}"/>
    <pc:docChg chg="modSld">
      <pc:chgData name="nicoleta.pasare" userId="S::nicoleta.pasare_gmail.com#ext#@eceuropaeu.onmicrosoft.com::626c99dc-7b27-4d04-a42b-100d8fcb0456" providerId="AD" clId="Web-{1CE348D7-DDA1-460E-D8E7-562665AAF030}" dt="2023-03-10T07:36:24.992" v="1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1CE348D7-DDA1-460E-D8E7-562665AAF030}" dt="2023-03-10T07:36:24.992" v="1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1CE348D7-DDA1-460E-D8E7-562665AAF030}" dt="2023-03-10T07:36:24.992" v="1" actId="20577"/>
          <ac:spMkLst>
            <pc:docMk/>
            <pc:sldMk cId="4137695819" sldId="301"/>
            <ac:spMk id="394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38228991-23CD-A41E-EFBE-7945217D0E41}"/>
    <pc:docChg chg="addSld delSld modSld sldOrd">
      <pc:chgData name="nicoleta.pasare" userId="S::nicoleta.pasare_gmail.com#ext#@eceuropaeu.onmicrosoft.com::626c99dc-7b27-4d04-a42b-100d8fcb0456" providerId="AD" clId="Web-{38228991-23CD-A41E-EFBE-7945217D0E41}" dt="2023-03-07T11:39:31.623" v="1685"/>
      <pc:docMkLst>
        <pc:docMk/>
      </pc:docMkLst>
      <pc:sldChg chg="modSp">
        <pc:chgData name="nicoleta.pasare" userId="S::nicoleta.pasare_gmail.com#ext#@eceuropaeu.onmicrosoft.com::626c99dc-7b27-4d04-a42b-100d8fcb0456" providerId="AD" clId="Web-{38228991-23CD-A41E-EFBE-7945217D0E41}" dt="2023-03-06T10:06:05.095" v="20" actId="20577"/>
        <pc:sldMkLst>
          <pc:docMk/>
          <pc:sldMk cId="0" sldId="256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6T10:03:15.387" v="14" actId="20577"/>
          <ac:spMkLst>
            <pc:docMk/>
            <pc:sldMk cId="0" sldId="256"/>
            <ac:spMk id="387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6T10:06:05.095" v="20" actId="20577"/>
          <ac:spMkLst>
            <pc:docMk/>
            <pc:sldMk cId="0" sldId="256"/>
            <ac:spMk id="388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38228991-23CD-A41E-EFBE-7945217D0E41}" dt="2023-03-07T10:08:23.935" v="935" actId="20577"/>
        <pc:sldMkLst>
          <pc:docMk/>
          <pc:sldMk cId="0" sldId="257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10:08:23.935" v="935" actId="20577"/>
          <ac:spMkLst>
            <pc:docMk/>
            <pc:sldMk cId="0" sldId="257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38228991-23CD-A41E-EFBE-7945217D0E41}" dt="2023-03-07T08:48:15.835" v="322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8:48:15.835" v="322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0:55.209" v="159"/>
        <pc:sldMkLst>
          <pc:docMk/>
          <pc:sldMk cId="2819597122" sldId="266"/>
        </pc:sldMkLst>
      </pc:sldChg>
      <pc:sldChg chg="modSp">
        <pc:chgData name="nicoleta.pasare" userId="S::nicoleta.pasare_gmail.com#ext#@eceuropaeu.onmicrosoft.com::626c99dc-7b27-4d04-a42b-100d8fcb0456" providerId="AD" clId="Web-{38228991-23CD-A41E-EFBE-7945217D0E41}" dt="2023-03-07T08:00:50.084" v="155" actId="20577"/>
        <pc:sldMkLst>
          <pc:docMk/>
          <pc:sldMk cId="469827823" sldId="267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8:00:50.084" v="155" actId="20577"/>
          <ac:spMkLst>
            <pc:docMk/>
            <pc:sldMk cId="469827823" sldId="267"/>
            <ac:spMk id="2" creationId="{B1E21560-3C44-60E4-CBF9-BFA3A6007889}"/>
          </ac:spMkLst>
        </pc:spChg>
      </pc:sldChg>
      <pc:sldChg chg="ord">
        <pc:chgData name="nicoleta.pasare" userId="S::nicoleta.pasare_gmail.com#ext#@eceuropaeu.onmicrosoft.com::626c99dc-7b27-4d04-a42b-100d8fcb0456" providerId="AD" clId="Web-{38228991-23CD-A41E-EFBE-7945217D0E41}" dt="2023-03-07T08:06:33.001" v="166"/>
        <pc:sldMkLst>
          <pc:docMk/>
          <pc:sldMk cId="447847608" sldId="268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1:44.382" v="163"/>
        <pc:sldMkLst>
          <pc:docMk/>
          <pc:sldMk cId="2180115800" sldId="269"/>
        </pc:sldMkLst>
      </pc:sldChg>
      <pc:sldChg chg="addSp delSp modSp ord modNotes">
        <pc:chgData name="nicoleta.pasare" userId="S::nicoleta.pasare_gmail.com#ext#@eceuropaeu.onmicrosoft.com::626c99dc-7b27-4d04-a42b-100d8fcb0456" providerId="AD" clId="Web-{38228991-23CD-A41E-EFBE-7945217D0E41}" dt="2023-03-07T11:39:31.623" v="1685"/>
        <pc:sldMkLst>
          <pc:docMk/>
          <pc:sldMk cId="2245837996" sldId="270"/>
        </pc:sldMkLst>
        <pc:spChg chg="add del mod">
          <ac:chgData name="nicoleta.pasare" userId="S::nicoleta.pasare_gmail.com#ext#@eceuropaeu.onmicrosoft.com::626c99dc-7b27-4d04-a42b-100d8fcb0456" providerId="AD" clId="Web-{38228991-23CD-A41E-EFBE-7945217D0E41}" dt="2023-03-07T11:32:40.425" v="1590"/>
          <ac:spMkLst>
            <pc:docMk/>
            <pc:sldMk cId="2245837996" sldId="270"/>
            <ac:spMk id="2" creationId="{398C3FDD-C32B-8D49-E400-D6FBC2CC7233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1:36:28.790" v="1658" actId="14100"/>
          <ac:spMkLst>
            <pc:docMk/>
            <pc:sldMk cId="2245837996" sldId="270"/>
            <ac:spMk id="3" creationId="{03975BE7-E9F5-0519-345B-C59FE27437E4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0.425" v="1594"/>
          <ac:spMkLst>
            <pc:docMk/>
            <pc:sldMk cId="2245837996" sldId="270"/>
            <ac:spMk id="4" creationId="{1D1AD980-E4D6-B962-0A90-78E43D2A8C40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4.737" v="1599"/>
          <ac:spMkLst>
            <pc:docMk/>
            <pc:sldMk cId="2245837996" sldId="270"/>
            <ac:spMk id="5" creationId="{F6DFBC1B-3905-00F3-0F12-6816E231E33E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0.425" v="1593"/>
          <ac:spMkLst>
            <pc:docMk/>
            <pc:sldMk cId="2245837996" sldId="270"/>
            <ac:spMk id="6" creationId="{09C8E9D4-4690-3B91-8FB8-1F340AFD5925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4.737" v="1598"/>
          <ac:spMkLst>
            <pc:docMk/>
            <pc:sldMk cId="2245837996" sldId="270"/>
            <ac:spMk id="7" creationId="{6F150FB1-A142-8F00-C47C-E2A07F2E11FF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1:33:35.926" v="1616" actId="20577"/>
          <ac:spMkLst>
            <pc:docMk/>
            <pc:sldMk cId="2245837996" sldId="270"/>
            <ac:spMk id="8" creationId="{3D120298-BAB2-94BA-29F2-B864CE2829C5}"/>
          </ac:spMkLst>
        </pc:spChg>
        <pc:spChg chg="add del mod">
          <ac:chgData name="nicoleta.pasare" userId="S::nicoleta.pasare_gmail.com#ext#@eceuropaeu.onmicrosoft.com::626c99dc-7b27-4d04-a42b-100d8fcb0456" providerId="AD" clId="Web-{38228991-23CD-A41E-EFBE-7945217D0E41}" dt="2023-03-07T11:28:52.466" v="1515"/>
          <ac:spMkLst>
            <pc:docMk/>
            <pc:sldMk cId="2245837996" sldId="270"/>
            <ac:spMk id="9" creationId="{0C598041-87BE-DA60-6C93-4F9AB918B4F6}"/>
          </ac:spMkLst>
        </pc:spChg>
        <pc:spChg chg="add del">
          <ac:chgData name="nicoleta.pasare" userId="S::nicoleta.pasare_gmail.com#ext#@eceuropaeu.onmicrosoft.com::626c99dc-7b27-4d04-a42b-100d8fcb0456" providerId="AD" clId="Web-{38228991-23CD-A41E-EFBE-7945217D0E41}" dt="2023-03-07T09:27:42.087" v="628"/>
          <ac:spMkLst>
            <pc:docMk/>
            <pc:sldMk cId="2245837996" sldId="270"/>
            <ac:spMk id="9" creationId="{308DB5C3-1B48-1049-FE22-FA6EB03EA62A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4.737" v="1597"/>
          <ac:spMkLst>
            <pc:docMk/>
            <pc:sldMk cId="2245837996" sldId="270"/>
            <ac:spMk id="10" creationId="{FE5F536F-C1B3-242E-0442-E26C4F29C339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0.425" v="1592"/>
          <ac:spMkLst>
            <pc:docMk/>
            <pc:sldMk cId="2245837996" sldId="270"/>
            <ac:spMk id="11" creationId="{F3B7653B-51AA-82BF-1E81-1D150213E8EC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4.737" v="1596"/>
          <ac:spMkLst>
            <pc:docMk/>
            <pc:sldMk cId="2245837996" sldId="270"/>
            <ac:spMk id="12" creationId="{BE021492-2C84-5765-72C8-3FB15C2BC28D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0.425" v="1591"/>
          <ac:spMkLst>
            <pc:docMk/>
            <pc:sldMk cId="2245837996" sldId="270"/>
            <ac:spMk id="13" creationId="{0ACFD8CC-8122-D325-0C1D-E1F99EC512EF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4.737" v="1595"/>
          <ac:spMkLst>
            <pc:docMk/>
            <pc:sldMk cId="2245837996" sldId="270"/>
            <ac:spMk id="14" creationId="{4C1D5084-A40F-21B9-3662-C981700D8594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1:32:49.862" v="1601" actId="1076"/>
          <ac:spMkLst>
            <pc:docMk/>
            <pc:sldMk cId="2245837996" sldId="270"/>
            <ac:spMk id="15" creationId="{B6A71795-90E4-1523-4690-D9D393207A65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3:07.910" v="1605" actId="1076"/>
          <ac:spMkLst>
            <pc:docMk/>
            <pc:sldMk cId="2245837996" sldId="270"/>
            <ac:spMk id="16" creationId="{1D98208A-5922-DEF5-F8D2-346B25E042C4}"/>
          </ac:spMkLst>
        </pc:spChg>
        <pc:spChg chg="add del mod">
          <ac:chgData name="nicoleta.pasare" userId="S::nicoleta.pasare_gmail.com#ext#@eceuropaeu.onmicrosoft.com::626c99dc-7b27-4d04-a42b-100d8fcb0456" providerId="AD" clId="Web-{38228991-23CD-A41E-EFBE-7945217D0E41}" dt="2023-03-07T09:29:50.560" v="655"/>
          <ac:spMkLst>
            <pc:docMk/>
            <pc:sldMk cId="2245837996" sldId="270"/>
            <ac:spMk id="16" creationId="{BBCF046F-56D9-3C96-6F70-1D5A54EC9920}"/>
          </ac:spMkLst>
        </pc:spChg>
        <pc:spChg chg="add del mod">
          <ac:chgData name="nicoleta.pasare" userId="S::nicoleta.pasare_gmail.com#ext#@eceuropaeu.onmicrosoft.com::626c99dc-7b27-4d04-a42b-100d8fcb0456" providerId="AD" clId="Web-{38228991-23CD-A41E-EFBE-7945217D0E41}" dt="2023-03-07T09:28:07.198" v="636"/>
          <ac:spMkLst>
            <pc:docMk/>
            <pc:sldMk cId="2245837996" sldId="270"/>
            <ac:spMk id="17" creationId="{208C5534-10CB-BD51-8070-382BC1670C6E}"/>
          </ac:spMkLst>
        </pc:spChg>
        <pc:spChg chg="add del">
          <ac:chgData name="nicoleta.pasare" userId="S::nicoleta.pasare_gmail.com#ext#@eceuropaeu.onmicrosoft.com::626c99dc-7b27-4d04-a42b-100d8fcb0456" providerId="AD" clId="Web-{38228991-23CD-A41E-EFBE-7945217D0E41}" dt="2023-03-07T11:30:54.219" v="1564"/>
          <ac:spMkLst>
            <pc:docMk/>
            <pc:sldMk cId="2245837996" sldId="270"/>
            <ac:spMk id="17" creationId="{A5166D53-7FA9-0C43-5820-85C2109A8147}"/>
          </ac:spMkLst>
        </pc:spChg>
        <pc:spChg chg="add del mod">
          <ac:chgData name="nicoleta.pasare" userId="S::nicoleta.pasare_gmail.com#ext#@eceuropaeu.onmicrosoft.com::626c99dc-7b27-4d04-a42b-100d8fcb0456" providerId="AD" clId="Web-{38228991-23CD-A41E-EFBE-7945217D0E41}" dt="2023-03-07T11:32:40.425" v="1589"/>
          <ac:spMkLst>
            <pc:docMk/>
            <pc:sldMk cId="2245837996" sldId="270"/>
            <ac:spMk id="18" creationId="{11EF0D01-493C-F1EF-9956-C968F7344AE5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3:57.692" v="1622" actId="1076"/>
          <ac:spMkLst>
            <pc:docMk/>
            <pc:sldMk cId="2245837996" sldId="270"/>
            <ac:spMk id="19" creationId="{2E3754AA-B13B-26BA-51EE-260FDB3EDFAB}"/>
          </ac:spMkLst>
        </pc:spChg>
        <pc:spChg chg="add del mod">
          <ac:chgData name="nicoleta.pasare" userId="S::nicoleta.pasare_gmail.com#ext#@eceuropaeu.onmicrosoft.com::626c99dc-7b27-4d04-a42b-100d8fcb0456" providerId="AD" clId="Web-{38228991-23CD-A41E-EFBE-7945217D0E41}" dt="2023-03-07T09:30:56.594" v="689"/>
          <ac:spMkLst>
            <pc:docMk/>
            <pc:sldMk cId="2245837996" sldId="270"/>
            <ac:spMk id="20" creationId="{91FAFC84-2781-0223-6153-BC4854DEB128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6:35.259" v="1660" actId="1076"/>
          <ac:spMkLst>
            <pc:docMk/>
            <pc:sldMk cId="2245837996" sldId="270"/>
            <ac:spMk id="20" creationId="{F59EEE11-EA4B-06F3-D096-BE6B90E34C48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4:01.896" v="1623" actId="1076"/>
          <ac:spMkLst>
            <pc:docMk/>
            <pc:sldMk cId="2245837996" sldId="270"/>
            <ac:spMk id="21" creationId="{E8576CD1-9C48-DD1E-B148-6CBE84265F00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6:25.587" v="1657" actId="1076"/>
          <ac:spMkLst>
            <pc:docMk/>
            <pc:sldMk cId="2245837996" sldId="270"/>
            <ac:spMk id="22" creationId="{B3833A87-C011-BE3E-09C6-04C8ABD9AC7E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4:48.772" v="1631" actId="1076"/>
          <ac:spMkLst>
            <pc:docMk/>
            <pc:sldMk cId="2245837996" sldId="270"/>
            <ac:spMk id="23" creationId="{884FE6DE-FC5C-1A8E-B85D-BD163144601C}"/>
          </ac:spMkLst>
        </pc:spChg>
        <pc:spChg chg="add del">
          <ac:chgData name="nicoleta.pasare" userId="S::nicoleta.pasare_gmail.com#ext#@eceuropaeu.onmicrosoft.com::626c99dc-7b27-4d04-a42b-100d8fcb0456" providerId="AD" clId="Web-{38228991-23CD-A41E-EFBE-7945217D0E41}" dt="2023-03-07T09:32:55.551" v="713"/>
          <ac:spMkLst>
            <pc:docMk/>
            <pc:sldMk cId="2245837996" sldId="270"/>
            <ac:spMk id="24" creationId="{4C909343-A15D-B3B5-F92F-0487AF1B18D9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3:30.957" v="1614" actId="1076"/>
          <ac:spMkLst>
            <pc:docMk/>
            <pc:sldMk cId="2245837996" sldId="270"/>
            <ac:spMk id="24" creationId="{DB6186AA-1904-F56A-3040-B75C64167232}"/>
          </ac:spMkLst>
        </pc:spChg>
        <pc:spChg chg="add del">
          <ac:chgData name="nicoleta.pasare" userId="S::nicoleta.pasare_gmail.com#ext#@eceuropaeu.onmicrosoft.com::626c99dc-7b27-4d04-a42b-100d8fcb0456" providerId="AD" clId="Web-{38228991-23CD-A41E-EFBE-7945217D0E41}" dt="2023-03-07T09:33:01.865" v="715"/>
          <ac:spMkLst>
            <pc:docMk/>
            <pc:sldMk cId="2245837996" sldId="270"/>
            <ac:spMk id="25" creationId="{09EEDE54-24B8-E450-8D01-A4D63977A8F6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6:21.852" v="1656" actId="14100"/>
          <ac:spMkLst>
            <pc:docMk/>
            <pc:sldMk cId="2245837996" sldId="270"/>
            <ac:spMk id="25" creationId="{F0379989-082D-7443-DE22-3F5DB00CE702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4:53.116" v="1632" actId="1076"/>
          <ac:spMkLst>
            <pc:docMk/>
            <pc:sldMk cId="2245837996" sldId="270"/>
            <ac:spMk id="26" creationId="{FAA2CC73-0EA0-BA65-9423-6F55FCDA0953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6:40.009" v="1661" actId="1076"/>
          <ac:spMkLst>
            <pc:docMk/>
            <pc:sldMk cId="2245837996" sldId="270"/>
            <ac:spMk id="27" creationId="{8AB2FA3A-9F32-293A-1861-39FE0A0281E3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4.737" v="1600"/>
          <ac:spMkLst>
            <pc:docMk/>
            <pc:sldMk cId="2245837996" sldId="270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1:45.164" v="164"/>
        <pc:sldMkLst>
          <pc:docMk/>
          <pc:sldMk cId="2040773964" sldId="299"/>
        </pc:sldMkLst>
      </pc:sldChg>
      <pc:sldChg chg="modSp">
        <pc:chgData name="nicoleta.pasare" userId="S::nicoleta.pasare_gmail.com#ext#@eceuropaeu.onmicrosoft.com::626c99dc-7b27-4d04-a42b-100d8fcb0456" providerId="AD" clId="Web-{38228991-23CD-A41E-EFBE-7945217D0E41}" dt="2023-03-07T09:08:45.174" v="588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9:08:45.174" v="588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7:56.860" v="569"/>
        <pc:sldMkLst>
          <pc:docMk/>
          <pc:sldMk cId="1059059428" sldId="303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02.985" v="574"/>
        <pc:sldMkLst>
          <pc:docMk/>
          <pc:sldMk cId="4042949432" sldId="304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7:58.453" v="570"/>
        <pc:sldMkLst>
          <pc:docMk/>
          <pc:sldMk cId="1329532097" sldId="305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07.376" v="577"/>
        <pc:sldMkLst>
          <pc:docMk/>
          <pc:sldMk cId="731980369" sldId="306"/>
        </pc:sldMkLst>
      </pc:sldChg>
      <pc:sldChg chg="modSp">
        <pc:chgData name="nicoleta.pasare" userId="S::nicoleta.pasare_gmail.com#ext#@eceuropaeu.onmicrosoft.com::626c99dc-7b27-4d04-a42b-100d8fcb0456" providerId="AD" clId="Web-{38228991-23CD-A41E-EFBE-7945217D0E41}" dt="2023-03-07T09:00:15.516" v="471" actId="20577"/>
        <pc:sldMkLst>
          <pc:docMk/>
          <pc:sldMk cId="2581043302" sldId="308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9:00:15.516" v="471" actId="20577"/>
          <ac:spMkLst>
            <pc:docMk/>
            <pc:sldMk cId="2581043302" sldId="308"/>
            <ac:spMk id="2" creationId="{B1E21560-3C44-60E4-CBF9-BFA3A6007889}"/>
          </ac:spMkLst>
        </pc:spChg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0:52.521" v="156"/>
        <pc:sldMkLst>
          <pc:docMk/>
          <pc:sldMk cId="2874109801" sldId="309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1:00.725" v="160"/>
        <pc:sldMkLst>
          <pc:docMk/>
          <pc:sldMk cId="186513151" sldId="310"/>
        </pc:sldMkLst>
      </pc:sldChg>
      <pc:sldChg chg="del ord">
        <pc:chgData name="nicoleta.pasare" userId="S::nicoleta.pasare_gmail.com#ext#@eceuropaeu.onmicrosoft.com::626c99dc-7b27-4d04-a42b-100d8fcb0456" providerId="AD" clId="Web-{38228991-23CD-A41E-EFBE-7945217D0E41}" dt="2023-03-07T08:59:11.826" v="441"/>
        <pc:sldMkLst>
          <pc:docMk/>
          <pc:sldMk cId="2107660552" sldId="311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7:59.157" v="571"/>
        <pc:sldMkLst>
          <pc:docMk/>
          <pc:sldMk cId="1290510580" sldId="312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04.297" v="575"/>
        <pc:sldMkLst>
          <pc:docMk/>
          <pc:sldMk cId="4191096456" sldId="313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08.501" v="578"/>
        <pc:sldMkLst>
          <pc:docMk/>
          <pc:sldMk cId="3815453009" sldId="314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7:47.156" v="565"/>
        <pc:sldMkLst>
          <pc:docMk/>
          <pc:sldMk cId="2171744910" sldId="316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7:48.203" v="566"/>
        <pc:sldMkLst>
          <pc:docMk/>
          <pc:sldMk cId="3788838042" sldId="317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7:55.250" v="568"/>
        <pc:sldMkLst>
          <pc:docMk/>
          <pc:sldMk cId="3821107656" sldId="318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7:49.750" v="567"/>
        <pc:sldMkLst>
          <pc:docMk/>
          <pc:sldMk cId="2943929927" sldId="319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7:59.907" v="572"/>
        <pc:sldMkLst>
          <pc:docMk/>
          <pc:sldMk cId="3317142978" sldId="320"/>
        </pc:sldMkLst>
      </pc:sldChg>
      <pc:sldChg chg="modSp del">
        <pc:chgData name="nicoleta.pasare" userId="S::nicoleta.pasare_gmail.com#ext#@eceuropaeu.onmicrosoft.com::626c99dc-7b27-4d04-a42b-100d8fcb0456" providerId="AD" clId="Web-{38228991-23CD-A41E-EFBE-7945217D0E41}" dt="2023-03-07T08:34:48.667" v="198"/>
        <pc:sldMkLst>
          <pc:docMk/>
          <pc:sldMk cId="1657041300" sldId="322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8:19:15.558" v="194" actId="20577"/>
          <ac:spMkLst>
            <pc:docMk/>
            <pc:sldMk cId="1657041300" sldId="322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0:54.506" v="158"/>
        <pc:sldMkLst>
          <pc:docMk/>
          <pc:sldMk cId="1646875439" sldId="323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1:38.492" v="162"/>
        <pc:sldMkLst>
          <pc:docMk/>
          <pc:sldMk cId="306873045" sldId="324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1:01.568" v="161"/>
        <pc:sldMkLst>
          <pc:docMk/>
          <pc:sldMk cId="3371979051" sldId="325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0:53.615" v="157"/>
        <pc:sldMkLst>
          <pc:docMk/>
          <pc:sldMk cId="2224813793" sldId="328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09.719" v="579"/>
        <pc:sldMkLst>
          <pc:docMk/>
          <pc:sldMk cId="34468253" sldId="329"/>
        </pc:sldMkLst>
      </pc:sldChg>
      <pc:sldChg chg="modSp ord">
        <pc:chgData name="nicoleta.pasare" userId="S::nicoleta.pasare_gmail.com#ext#@eceuropaeu.onmicrosoft.com::626c99dc-7b27-4d04-a42b-100d8fcb0456" providerId="AD" clId="Web-{38228991-23CD-A41E-EFBE-7945217D0E41}" dt="2023-03-07T09:56:49.303" v="874" actId="14100"/>
        <pc:sldMkLst>
          <pc:docMk/>
          <pc:sldMk cId="1964058479" sldId="330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9:56:49.303" v="874" actId="14100"/>
          <ac:spMkLst>
            <pc:docMk/>
            <pc:sldMk cId="1964058479" sldId="330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19.048" v="582"/>
        <pc:sldMkLst>
          <pc:docMk/>
          <pc:sldMk cId="2229726470" sldId="331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22.673" v="583"/>
        <pc:sldMkLst>
          <pc:docMk/>
          <pc:sldMk cId="1675470531" sldId="332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01.797" v="573"/>
        <pc:sldMkLst>
          <pc:docMk/>
          <pc:sldMk cId="104313151" sldId="333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05.797" v="576"/>
        <pc:sldMkLst>
          <pc:docMk/>
          <pc:sldMk cId="3683484737" sldId="334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14.110" v="580"/>
        <pc:sldMkLst>
          <pc:docMk/>
          <pc:sldMk cId="1688222488" sldId="335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15.579" v="581"/>
        <pc:sldMkLst>
          <pc:docMk/>
          <pc:sldMk cId="341430529" sldId="336"/>
        </pc:sldMkLst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10:09:46.173" v="967" actId="20577"/>
        <pc:sldMkLst>
          <pc:docMk/>
          <pc:sldMk cId="1939394048" sldId="337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8:40:48.242" v="239" actId="20577"/>
          <ac:spMkLst>
            <pc:docMk/>
            <pc:sldMk cId="1939394048" sldId="337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0:09:46.173" v="967" actId="20577"/>
          <ac:spMkLst>
            <pc:docMk/>
            <pc:sldMk cId="1939394048" sldId="337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10:10:29.690" v="982" actId="14100"/>
        <pc:sldMkLst>
          <pc:docMk/>
          <pc:sldMk cId="814171561" sldId="338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10:10:29.690" v="982" actId="14100"/>
          <ac:spMkLst>
            <pc:docMk/>
            <pc:sldMk cId="814171561" sldId="338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10:25:42.783" v="1082" actId="1076"/>
        <pc:sldMkLst>
          <pc:docMk/>
          <pc:sldMk cId="1321865047" sldId="339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8:59:21.983" v="446" actId="20577"/>
          <ac:spMkLst>
            <pc:docMk/>
            <pc:sldMk cId="1321865047" sldId="339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0:25:42.783" v="1082" actId="1076"/>
          <ac:spMkLst>
            <pc:docMk/>
            <pc:sldMk cId="1321865047" sldId="339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10:43:19.806" v="1108" actId="20577"/>
        <pc:sldMkLst>
          <pc:docMk/>
          <pc:sldMk cId="359678082" sldId="340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8:59:32.217" v="449" actId="20577"/>
          <ac:spMkLst>
            <pc:docMk/>
            <pc:sldMk cId="359678082" sldId="34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0:43:19.806" v="1108" actId="20577"/>
          <ac:spMkLst>
            <pc:docMk/>
            <pc:sldMk cId="359678082" sldId="340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09:00:04.703" v="461" actId="20577"/>
        <pc:sldMkLst>
          <pc:docMk/>
          <pc:sldMk cId="1085875464" sldId="341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9:00:04.703" v="461" actId="20577"/>
          <ac:spMkLst>
            <pc:docMk/>
            <pc:sldMk cId="1085875464" sldId="341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11:06:25.276" v="1455" actId="20577"/>
        <pc:sldMkLst>
          <pc:docMk/>
          <pc:sldMk cId="3603594534" sldId="342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9:01:00.564" v="481" actId="20577"/>
          <ac:spMkLst>
            <pc:docMk/>
            <pc:sldMk cId="3603594534" sldId="342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1:06:25.276" v="1455" actId="20577"/>
          <ac:spMkLst>
            <pc:docMk/>
            <pc:sldMk cId="3603594534" sldId="342"/>
            <ac:spMk id="394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38228991-23CD-A41E-EFBE-7945217D0E41}" dt="2023-03-07T09:55:05.674" v="852" actId="1076"/>
        <pc:sldMkLst>
          <pc:docMk/>
          <pc:sldMk cId="474213277" sldId="343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9:50:26.477" v="781" actId="20577"/>
          <ac:spMkLst>
            <pc:docMk/>
            <pc:sldMk cId="474213277" sldId="343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09:54:33.689" v="842" actId="1076"/>
          <ac:spMkLst>
            <pc:docMk/>
            <pc:sldMk cId="474213277" sldId="343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38228991-23CD-A41E-EFBE-7945217D0E41}" dt="2023-03-07T09:55:05.674" v="852" actId="1076"/>
          <ac:picMkLst>
            <pc:docMk/>
            <pc:sldMk cId="474213277" sldId="343"/>
            <ac:picMk id="2" creationId="{A4D4F777-5F19-1C3F-DCB9-64216986F987}"/>
          </ac:picMkLst>
        </pc:picChg>
        <pc:picChg chg="add del mod">
          <ac:chgData name="nicoleta.pasare" userId="S::nicoleta.pasare_gmail.com#ext#@eceuropaeu.onmicrosoft.com::626c99dc-7b27-4d04-a42b-100d8fcb0456" providerId="AD" clId="Web-{38228991-23CD-A41E-EFBE-7945217D0E41}" dt="2023-03-07T09:50:35.149" v="784"/>
          <ac:picMkLst>
            <pc:docMk/>
            <pc:sldMk cId="474213277" sldId="343"/>
            <ac:picMk id="3" creationId="{FDBF6038-0854-0D5D-9828-389024685D39}"/>
          </ac:picMkLst>
        </pc:picChg>
      </pc:sldChg>
      <pc:sldChg chg="addSp delSp modSp add replId modNotes">
        <pc:chgData name="nicoleta.pasare" userId="S::nicoleta.pasare_gmail.com#ext#@eceuropaeu.onmicrosoft.com::626c99dc-7b27-4d04-a42b-100d8fcb0456" providerId="AD" clId="Web-{38228991-23CD-A41E-EFBE-7945217D0E41}" dt="2023-03-07T10:13:04.273" v="1013"/>
        <pc:sldMkLst>
          <pc:docMk/>
          <pc:sldMk cId="4071003486" sldId="344"/>
        </pc:sldMkLst>
        <pc:spChg chg="add del mod">
          <ac:chgData name="nicoleta.pasare" userId="S::nicoleta.pasare_gmail.com#ext#@eceuropaeu.onmicrosoft.com::626c99dc-7b27-4d04-a42b-100d8fcb0456" providerId="AD" clId="Web-{38228991-23CD-A41E-EFBE-7945217D0E41}" dt="2023-03-07T09:54:49.658" v="848"/>
          <ac:spMkLst>
            <pc:docMk/>
            <pc:sldMk cId="4071003486" sldId="344"/>
            <ac:spMk id="3" creationId="{0770652A-5A8B-471E-3409-A1CFAE7AB510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0:11:46.302" v="983" actId="20577"/>
          <ac:spMkLst>
            <pc:docMk/>
            <pc:sldMk cId="4071003486" sldId="344"/>
            <ac:spMk id="6" creationId="{12DBC819-AA1F-36BD-6E09-1A09AEEDE2D7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09:51:06.775" v="788" actId="20577"/>
          <ac:spMkLst>
            <pc:docMk/>
            <pc:sldMk cId="4071003486" sldId="344"/>
            <ac:spMk id="393" creationId="{00000000-0000-0000-0000-000000000000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09:51:19.182" v="792"/>
          <ac:spMkLst>
            <pc:docMk/>
            <pc:sldMk cId="4071003486" sldId="344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38228991-23CD-A41E-EFBE-7945217D0E41}" dt="2023-03-07T09:54:59.643" v="850" actId="1076"/>
          <ac:picMkLst>
            <pc:docMk/>
            <pc:sldMk cId="4071003486" sldId="344"/>
            <ac:picMk id="4" creationId="{F75B9ABC-2DAE-DCF7-879E-397D7F0ED531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38228991-23CD-A41E-EFBE-7945217D0E41}" dt="2023-03-07T10:02:37.689" v="917" actId="1076"/>
        <pc:sldMkLst>
          <pc:docMk/>
          <pc:sldMk cId="314065143" sldId="345"/>
        </pc:sldMkLst>
        <pc:spChg chg="del mod">
          <ac:chgData name="nicoleta.pasare" userId="S::nicoleta.pasare_gmail.com#ext#@eceuropaeu.onmicrosoft.com::626c99dc-7b27-4d04-a42b-100d8fcb0456" providerId="AD" clId="Web-{38228991-23CD-A41E-EFBE-7945217D0E41}" dt="2023-03-07T09:55:26.909" v="859"/>
          <ac:spMkLst>
            <pc:docMk/>
            <pc:sldMk cId="314065143" sldId="345"/>
            <ac:spMk id="3" creationId="{0770652A-5A8B-471E-3409-A1CFAE7AB510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09:55:52.176" v="864" actId="1076"/>
          <ac:spMkLst>
            <pc:docMk/>
            <pc:sldMk cId="314065143" sldId="345"/>
            <ac:spMk id="5" creationId="{43F3781C-F34C-42EE-C25D-A00DEB9F8A40}"/>
          </ac:spMkLst>
        </pc:spChg>
        <pc:spChg chg="add del mod">
          <ac:chgData name="nicoleta.pasare" userId="S::nicoleta.pasare_gmail.com#ext#@eceuropaeu.onmicrosoft.com::626c99dc-7b27-4d04-a42b-100d8fcb0456" providerId="AD" clId="Web-{38228991-23CD-A41E-EFBE-7945217D0E41}" dt="2023-03-07T09:56:57.209" v="877"/>
          <ac:spMkLst>
            <pc:docMk/>
            <pc:sldMk cId="314065143" sldId="345"/>
            <ac:spMk id="6" creationId="{7F1BE74C-C241-A47C-9308-5AC4BD5D5152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0:02:37.689" v="917" actId="1076"/>
          <ac:spMkLst>
            <pc:docMk/>
            <pc:sldMk cId="314065143" sldId="345"/>
            <ac:spMk id="8" creationId="{EBD15EB1-BDBA-6C9E-AFFB-2C79313224AB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09:52:52.060" v="827" actId="20577"/>
          <ac:spMkLst>
            <pc:docMk/>
            <pc:sldMk cId="314065143" sldId="345"/>
            <ac:spMk id="393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38228991-23CD-A41E-EFBE-7945217D0E41}" dt="2023-03-07T09:53:17.139" v="831"/>
          <ac:picMkLst>
            <pc:docMk/>
            <pc:sldMk cId="314065143" sldId="345"/>
            <ac:picMk id="4" creationId="{F75B9ABC-2DAE-DCF7-879E-397D7F0ED531}"/>
          </ac:picMkLst>
        </pc:picChg>
        <pc:picChg chg="add mod">
          <ac:chgData name="nicoleta.pasare" userId="S::nicoleta.pasare_gmail.com#ext#@eceuropaeu.onmicrosoft.com::626c99dc-7b27-4d04-a42b-100d8fcb0456" providerId="AD" clId="Web-{38228991-23CD-A41E-EFBE-7945217D0E41}" dt="2023-03-07T10:01:35.547" v="911" actId="14100"/>
          <ac:picMkLst>
            <pc:docMk/>
            <pc:sldMk cId="314065143" sldId="345"/>
            <ac:picMk id="9" creationId="{CEF85275-3E1F-A770-CA2C-62B05B43FE69}"/>
          </ac:picMkLst>
        </pc:picChg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10:26:20.284" v="1100" actId="20577"/>
        <pc:sldMkLst>
          <pc:docMk/>
          <pc:sldMk cId="508917871" sldId="346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10:26:20.284" v="1100" actId="20577"/>
          <ac:spMkLst>
            <pc:docMk/>
            <pc:sldMk cId="508917871" sldId="346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11:03:11.474" v="1430" actId="20577"/>
        <pc:sldMkLst>
          <pc:docMk/>
          <pc:sldMk cId="1414911488" sldId="347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10:57:14.371" v="1247" actId="20577"/>
          <ac:spMkLst>
            <pc:docMk/>
            <pc:sldMk cId="1414911488" sldId="347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1:03:11.474" v="1430" actId="20577"/>
          <ac:spMkLst>
            <pc:docMk/>
            <pc:sldMk cId="1414911488" sldId="347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11:17:09.089" v="1506" actId="20577"/>
        <pc:sldMkLst>
          <pc:docMk/>
          <pc:sldMk cId="2040770312" sldId="348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11:06:33.198" v="1457" actId="20577"/>
          <ac:spMkLst>
            <pc:docMk/>
            <pc:sldMk cId="2040770312" sldId="348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1:17:09.089" v="1506" actId="20577"/>
          <ac:spMkLst>
            <pc:docMk/>
            <pc:sldMk cId="2040770312" sldId="348"/>
            <ac:spMk id="394" creationId="{00000000-0000-0000-0000-000000000000}"/>
          </ac:spMkLst>
        </pc:spChg>
      </pc:sldChg>
    </pc:docChg>
  </pc:docChgLst>
  <pc:docChgLst>
    <pc:chgData name="MURIC Natalie (OP)" userId="2ef4eadd-c92c-43ac-9729-2cbd2f911346" providerId="ADAL" clId="{9FC0ED0B-FE2C-4610-8F4B-E79028CE5904}"/>
    <pc:docChg chg="modSld">
      <pc:chgData name="MURIC Natalie (OP)" userId="2ef4eadd-c92c-43ac-9729-2cbd2f911346" providerId="ADAL" clId="{9FC0ED0B-FE2C-4610-8F4B-E79028CE5904}" dt="2022-12-06T14:14:17.669" v="2" actId="13926"/>
      <pc:docMkLst>
        <pc:docMk/>
      </pc:docMkLst>
      <pc:sldChg chg="modSp mod">
        <pc:chgData name="MURIC Natalie (OP)" userId="2ef4eadd-c92c-43ac-9729-2cbd2f911346" providerId="ADAL" clId="{9FC0ED0B-FE2C-4610-8F4B-E79028CE5904}" dt="2022-12-06T14:14:17.669" v="2" actId="13926"/>
        <pc:sldMkLst>
          <pc:docMk/>
          <pc:sldMk cId="306873045" sldId="324"/>
        </pc:sldMkLst>
        <pc:spChg chg="mod">
          <ac:chgData name="MURIC Natalie (OP)" userId="2ef4eadd-c92c-43ac-9729-2cbd2f911346" providerId="ADAL" clId="{9FC0ED0B-FE2C-4610-8F4B-E79028CE5904}" dt="2022-12-06T14:14:17.669" v="2" actId="13926"/>
          <ac:spMkLst>
            <pc:docMk/>
            <pc:sldMk cId="306873045" sldId="324"/>
            <ac:spMk id="394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9A90E95E-AE67-7359-757A-BB1487321CE6}"/>
    <pc:docChg chg="addSld delSld modSld sldOrd">
      <pc:chgData name="nicoleta.pasare" userId="S::nicoleta.pasare_gmail.com#ext#@eceuropaeu.onmicrosoft.com::626c99dc-7b27-4d04-a42b-100d8fcb0456" providerId="AD" clId="Web-{9A90E95E-AE67-7359-757A-BB1487321CE6}" dt="2023-03-09T14:43:25.609" v="678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9A90E95E-AE67-7359-757A-BB1487321CE6}" dt="2023-03-08T16:06:05.422" v="659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6:06:05.422" v="659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9A90E95E-AE67-7359-757A-BB1487321CE6}" dt="2023-03-09T10:40:15.850" v="677" actId="20577"/>
        <pc:sldMkLst>
          <pc:docMk/>
          <pc:sldMk cId="447847608" sldId="268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9T10:40:15.850" v="677" actId="20577"/>
          <ac:spMkLst>
            <pc:docMk/>
            <pc:sldMk cId="447847608" sldId="268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9A90E95E-AE67-7359-757A-BB1487321CE6}" dt="2023-03-08T16:03:03.121" v="641" actId="1076"/>
        <pc:sldMkLst>
          <pc:docMk/>
          <pc:sldMk cId="2245837996" sldId="270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6:02:57.465" v="639" actId="1076"/>
          <ac:spMkLst>
            <pc:docMk/>
            <pc:sldMk cId="2245837996" sldId="270"/>
            <ac:spMk id="3" creationId="{03975BE7-E9F5-0519-345B-C59FE27437E4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33" v="634" actId="1076"/>
          <ac:spMkLst>
            <pc:docMk/>
            <pc:sldMk cId="2245837996" sldId="270"/>
            <ac:spMk id="8" creationId="{3D120298-BAB2-94BA-29F2-B864CE2829C5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18" v="632" actId="1076"/>
          <ac:spMkLst>
            <pc:docMk/>
            <pc:sldMk cId="2245837996" sldId="270"/>
            <ac:spMk id="15" creationId="{B6A71795-90E4-1523-4690-D9D393207A65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02" v="631" actId="1076"/>
          <ac:spMkLst>
            <pc:docMk/>
            <pc:sldMk cId="2245837996" sldId="270"/>
            <ac:spMk id="16" creationId="{1D98208A-5922-DEF5-F8D2-346B25E042C4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387" v="629" actId="1076"/>
          <ac:spMkLst>
            <pc:docMk/>
            <pc:sldMk cId="2245837996" sldId="270"/>
            <ac:spMk id="19" creationId="{2E3754AA-B13B-26BA-51EE-260FDB3EDFAB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65" v="640" actId="1076"/>
          <ac:spMkLst>
            <pc:docMk/>
            <pc:sldMk cId="2245837996" sldId="270"/>
            <ac:spMk id="20" creationId="{F59EEE11-EA4B-06F3-D096-BE6B90E34C48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33" v="636" actId="1076"/>
          <ac:spMkLst>
            <pc:docMk/>
            <pc:sldMk cId="2245837996" sldId="270"/>
            <ac:spMk id="21" creationId="{E8576CD1-9C48-DD1E-B148-6CBE84265F00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49" v="637" actId="1076"/>
          <ac:spMkLst>
            <pc:docMk/>
            <pc:sldMk cId="2245837996" sldId="270"/>
            <ac:spMk id="22" creationId="{B3833A87-C011-BE3E-09C6-04C8ABD9AC7E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02" v="630" actId="1076"/>
          <ac:spMkLst>
            <pc:docMk/>
            <pc:sldMk cId="2245837996" sldId="270"/>
            <ac:spMk id="23" creationId="{884FE6DE-FC5C-1A8E-B85D-BD163144601C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18" v="633" actId="1076"/>
          <ac:spMkLst>
            <pc:docMk/>
            <pc:sldMk cId="2245837996" sldId="270"/>
            <ac:spMk id="24" creationId="{DB6186AA-1904-F56A-3040-B75C64167232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49" v="638" actId="1076"/>
          <ac:spMkLst>
            <pc:docMk/>
            <pc:sldMk cId="2245837996" sldId="270"/>
            <ac:spMk id="25" creationId="{F0379989-082D-7443-DE22-3F5DB00CE702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33" v="635" actId="1076"/>
          <ac:spMkLst>
            <pc:docMk/>
            <pc:sldMk cId="2245837996" sldId="270"/>
            <ac:spMk id="26" creationId="{FAA2CC73-0EA0-BA65-9423-6F55FCDA0953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3:03.121" v="641" actId="1076"/>
          <ac:spMkLst>
            <pc:docMk/>
            <pc:sldMk cId="2245837996" sldId="270"/>
            <ac:spMk id="27" creationId="{8AB2FA3A-9F32-293A-1861-39FE0A0281E3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08:41:56.644" v="6" actId="20577"/>
          <ac:spMkLst>
            <pc:docMk/>
            <pc:sldMk cId="2245837996" sldId="270"/>
            <ac:spMk id="393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9A90E95E-AE67-7359-757A-BB1487321CE6}" dt="2023-03-09T14:43:25.609" v="678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9T14:43:25.609" v="678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9A90E95E-AE67-7359-757A-BB1487321CE6}" dt="2023-03-08T14:45:16.761" v="404" actId="20577"/>
        <pc:sldMkLst>
          <pc:docMk/>
          <pc:sldMk cId="1964058479" sldId="330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4:45:16.761" v="404" actId="20577"/>
          <ac:spMkLst>
            <pc:docMk/>
            <pc:sldMk cId="1964058479" sldId="330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9A90E95E-AE67-7359-757A-BB1487321CE6}" dt="2023-03-08T14:42:49.930" v="386" actId="20577"/>
        <pc:sldMkLst>
          <pc:docMk/>
          <pc:sldMk cId="814171561" sldId="338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4:42:49.930" v="386" actId="20577"/>
          <ac:spMkLst>
            <pc:docMk/>
            <pc:sldMk cId="814171561" sldId="338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9A90E95E-AE67-7359-757A-BB1487321CE6}" dt="2023-03-08T15:06:45.573" v="410" actId="20577"/>
        <pc:sldMkLst>
          <pc:docMk/>
          <pc:sldMk cId="1321865047" sldId="339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5:06:45.573" v="410" actId="20577"/>
          <ac:spMkLst>
            <pc:docMk/>
            <pc:sldMk cId="1321865047" sldId="339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9A90E95E-AE67-7359-757A-BB1487321CE6}" dt="2023-03-08T11:44:01.507" v="305" actId="1076"/>
        <pc:sldMkLst>
          <pc:docMk/>
          <pc:sldMk cId="359678082" sldId="340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0:55:25.852" v="244" actId="20577"/>
          <ac:spMkLst>
            <pc:docMk/>
            <pc:sldMk cId="359678082" sldId="340"/>
            <ac:spMk id="393" creationId="{00000000-0000-0000-0000-000000000000}"/>
          </ac:spMkLst>
        </pc:spChg>
        <pc:spChg chg="del mod">
          <ac:chgData name="nicoleta.pasare" userId="S::nicoleta.pasare_gmail.com#ext#@eceuropaeu.onmicrosoft.com::626c99dc-7b27-4d04-a42b-100d8fcb0456" providerId="AD" clId="Web-{9A90E95E-AE67-7359-757A-BB1487321CE6}" dt="2023-03-08T10:56:43.775" v="273"/>
          <ac:spMkLst>
            <pc:docMk/>
            <pc:sldMk cId="359678082" sldId="340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9A90E95E-AE67-7359-757A-BB1487321CE6}" dt="2023-03-08T11:41:57.942" v="300"/>
          <ac:picMkLst>
            <pc:docMk/>
            <pc:sldMk cId="359678082" sldId="340"/>
            <ac:picMk id="2" creationId="{410DFCDC-8DCA-7A96-FF28-4327782ADBCC}"/>
          </ac:picMkLst>
        </pc:picChg>
        <pc:picChg chg="add mod">
          <ac:chgData name="nicoleta.pasare" userId="S::nicoleta.pasare_gmail.com#ext#@eceuropaeu.onmicrosoft.com::626c99dc-7b27-4d04-a42b-100d8fcb0456" providerId="AD" clId="Web-{9A90E95E-AE67-7359-757A-BB1487321CE6}" dt="2023-03-08T11:44:01.507" v="305" actId="1076"/>
          <ac:picMkLst>
            <pc:docMk/>
            <pc:sldMk cId="359678082" sldId="340"/>
            <ac:picMk id="3" creationId="{D5191435-C034-223B-C15C-530DA4F3A671}"/>
          </ac:picMkLst>
        </pc:picChg>
      </pc:sldChg>
      <pc:sldChg chg="modSp">
        <pc:chgData name="nicoleta.pasare" userId="S::nicoleta.pasare_gmail.com#ext#@eceuropaeu.onmicrosoft.com::626c99dc-7b27-4d04-a42b-100d8fcb0456" providerId="AD" clId="Web-{9A90E95E-AE67-7359-757A-BB1487321CE6}" dt="2023-03-08T16:06:13.329" v="668" actId="20577"/>
        <pc:sldMkLst>
          <pc:docMk/>
          <pc:sldMk cId="1085875464" sldId="341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6:06:13.329" v="668" actId="20577"/>
          <ac:spMkLst>
            <pc:docMk/>
            <pc:sldMk cId="1085875464" sldId="341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9A90E95E-AE67-7359-757A-BB1487321CE6}" dt="2023-03-08T10:04:21.411" v="14" actId="20577"/>
        <pc:sldMkLst>
          <pc:docMk/>
          <pc:sldMk cId="4071003486" sldId="344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0:04:21.411" v="14" actId="20577"/>
          <ac:spMkLst>
            <pc:docMk/>
            <pc:sldMk cId="4071003486" sldId="344"/>
            <ac:spMk id="6" creationId="{12DBC819-AA1F-36BD-6E09-1A09AEEDE2D7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9A90E95E-AE67-7359-757A-BB1487321CE6}" dt="2023-03-08T11:03:00.471" v="279" actId="14100"/>
        <pc:sldMkLst>
          <pc:docMk/>
          <pc:sldMk cId="508917871" sldId="346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0:54:51.070" v="241" actId="20577"/>
          <ac:spMkLst>
            <pc:docMk/>
            <pc:sldMk cId="508917871" sldId="346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9A90E95E-AE67-7359-757A-BB1487321CE6}" dt="2023-03-08T10:49:17.313" v="217"/>
          <ac:spMkLst>
            <pc:docMk/>
            <pc:sldMk cId="508917871" sldId="346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9A90E95E-AE67-7359-757A-BB1487321CE6}" dt="2023-03-08T10:53:45.084" v="225"/>
          <ac:picMkLst>
            <pc:docMk/>
            <pc:sldMk cId="508917871" sldId="346"/>
            <ac:picMk id="2" creationId="{36C315EB-AE6A-D65B-DAC7-80FC591704B7}"/>
          </ac:picMkLst>
        </pc:picChg>
        <pc:picChg chg="add del mod">
          <ac:chgData name="nicoleta.pasare" userId="S::nicoleta.pasare_gmail.com#ext#@eceuropaeu.onmicrosoft.com::626c99dc-7b27-4d04-a42b-100d8fcb0456" providerId="AD" clId="Web-{9A90E95E-AE67-7359-757A-BB1487321CE6}" dt="2023-03-08T11:02:46.908" v="275"/>
          <ac:picMkLst>
            <pc:docMk/>
            <pc:sldMk cId="508917871" sldId="346"/>
            <ac:picMk id="3" creationId="{4B125B3B-0D32-E523-2A76-975677B7AFA6}"/>
          </ac:picMkLst>
        </pc:picChg>
        <pc:picChg chg="add mod">
          <ac:chgData name="nicoleta.pasare" userId="S::nicoleta.pasare_gmail.com#ext#@eceuropaeu.onmicrosoft.com::626c99dc-7b27-4d04-a42b-100d8fcb0456" providerId="AD" clId="Web-{9A90E95E-AE67-7359-757A-BB1487321CE6}" dt="2023-03-08T11:03:00.471" v="279" actId="14100"/>
          <ac:picMkLst>
            <pc:docMk/>
            <pc:sldMk cId="508917871" sldId="346"/>
            <ac:picMk id="4" creationId="{02075E34-0BDD-07CE-4E5C-4422BFEA68DA}"/>
          </ac:picMkLst>
        </pc:picChg>
      </pc:sldChg>
      <pc:sldChg chg="addSp modSp">
        <pc:chgData name="nicoleta.pasare" userId="S::nicoleta.pasare_gmail.com#ext#@eceuropaeu.onmicrosoft.com::626c99dc-7b27-4d04-a42b-100d8fcb0456" providerId="AD" clId="Web-{9A90E95E-AE67-7359-757A-BB1487321CE6}" dt="2023-03-08T15:32:30.266" v="456" actId="1076"/>
        <pc:sldMkLst>
          <pc:docMk/>
          <pc:sldMk cId="1414911488" sldId="347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5:31:19.139" v="437" actId="14100"/>
          <ac:spMkLst>
            <pc:docMk/>
            <pc:sldMk cId="1414911488" sldId="347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9A90E95E-AE67-7359-757A-BB1487321CE6}" dt="2023-03-08T15:32:27.578" v="455" actId="1076"/>
          <ac:picMkLst>
            <pc:docMk/>
            <pc:sldMk cId="1414911488" sldId="347"/>
            <ac:picMk id="2" creationId="{B7A32553-7FD0-BFD7-23ED-0B5618A11007}"/>
          </ac:picMkLst>
        </pc:picChg>
        <pc:picChg chg="add mod">
          <ac:chgData name="nicoleta.pasare" userId="S::nicoleta.pasare_gmail.com#ext#@eceuropaeu.onmicrosoft.com::626c99dc-7b27-4d04-a42b-100d8fcb0456" providerId="AD" clId="Web-{9A90E95E-AE67-7359-757A-BB1487321CE6}" dt="2023-03-08T15:32:30.266" v="456" actId="1076"/>
          <ac:picMkLst>
            <pc:docMk/>
            <pc:sldMk cId="1414911488" sldId="347"/>
            <ac:picMk id="3" creationId="{32A705F5-E912-C373-3486-E50AE4FBB868}"/>
          </ac:picMkLst>
        </pc:picChg>
      </pc:sldChg>
      <pc:sldChg chg="modSp del">
        <pc:chgData name="nicoleta.pasare" userId="S::nicoleta.pasare_gmail.com#ext#@eceuropaeu.onmicrosoft.com::626c99dc-7b27-4d04-a42b-100d8fcb0456" providerId="AD" clId="Web-{9A90E95E-AE67-7359-757A-BB1487321CE6}" dt="2023-03-09T10:35:14.996" v="669"/>
        <pc:sldMkLst>
          <pc:docMk/>
          <pc:sldMk cId="2040770312" sldId="348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6:03:41.013" v="648" actId="20577"/>
          <ac:spMkLst>
            <pc:docMk/>
            <pc:sldMk cId="2040770312" sldId="348"/>
            <ac:spMk id="394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9A90E95E-AE67-7359-757A-BB1487321CE6}" dt="2023-03-08T11:46:25.714" v="313" actId="1076"/>
        <pc:sldMkLst>
          <pc:docMk/>
          <pc:sldMk cId="933465951" sldId="349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0:55:42.227" v="254" actId="20577"/>
          <ac:spMkLst>
            <pc:docMk/>
            <pc:sldMk cId="933465951" sldId="349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9A90E95E-AE67-7359-757A-BB1487321CE6}" dt="2023-03-08T10:56:40.994" v="272"/>
          <ac:spMkLst>
            <pc:docMk/>
            <pc:sldMk cId="933465951" sldId="349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9A90E95E-AE67-7359-757A-BB1487321CE6}" dt="2023-03-08T11:29:08.645" v="299"/>
          <ac:picMkLst>
            <pc:docMk/>
            <pc:sldMk cId="933465951" sldId="349"/>
            <ac:picMk id="2" creationId="{DE644685-764F-422D-1F67-EE56A894F686}"/>
          </ac:picMkLst>
        </pc:picChg>
        <pc:picChg chg="add mod">
          <ac:chgData name="nicoleta.pasare" userId="S::nicoleta.pasare_gmail.com#ext#@eceuropaeu.onmicrosoft.com::626c99dc-7b27-4d04-a42b-100d8fcb0456" providerId="AD" clId="Web-{9A90E95E-AE67-7359-757A-BB1487321CE6}" dt="2023-03-08T11:46:25.714" v="313" actId="1076"/>
          <ac:picMkLst>
            <pc:docMk/>
            <pc:sldMk cId="933465951" sldId="349"/>
            <ac:picMk id="3" creationId="{E81147EE-0F81-0E86-2967-0D3E055A49EE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9A90E95E-AE67-7359-757A-BB1487321CE6}" dt="2023-03-08T12:09:22.008" v="323" actId="1076"/>
        <pc:sldMkLst>
          <pc:docMk/>
          <pc:sldMk cId="202406173" sldId="350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0:55:52.118" v="258" actId="20577"/>
          <ac:spMkLst>
            <pc:docMk/>
            <pc:sldMk cId="202406173" sldId="350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9A90E95E-AE67-7359-757A-BB1487321CE6}" dt="2023-03-08T11:46:39.839" v="314"/>
          <ac:spMkLst>
            <pc:docMk/>
            <pc:sldMk cId="202406173" sldId="350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9A90E95E-AE67-7359-757A-BB1487321CE6}" dt="2023-03-08T12:09:22.008" v="323" actId="1076"/>
          <ac:picMkLst>
            <pc:docMk/>
            <pc:sldMk cId="202406173" sldId="350"/>
            <ac:picMk id="2" creationId="{ECA9999D-847B-7992-4142-1670BD4FA477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9A90E95E-AE67-7359-757A-BB1487321CE6}" dt="2023-03-08T11:29:02.770" v="298"/>
        <pc:sldMkLst>
          <pc:docMk/>
          <pc:sldMk cId="2474991326" sldId="351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0:56:05.056" v="261" actId="20577"/>
          <ac:spMkLst>
            <pc:docMk/>
            <pc:sldMk cId="2474991326" sldId="351"/>
            <ac:spMk id="393" creationId="{00000000-0000-0000-0000-000000000000}"/>
          </ac:spMkLst>
        </pc:spChg>
        <pc:spChg chg="del mod">
          <ac:chgData name="nicoleta.pasare" userId="S::nicoleta.pasare_gmail.com#ext#@eceuropaeu.onmicrosoft.com::626c99dc-7b27-4d04-a42b-100d8fcb0456" providerId="AD" clId="Web-{9A90E95E-AE67-7359-757A-BB1487321CE6}" dt="2023-03-08T10:56:37.041" v="271"/>
          <ac:spMkLst>
            <pc:docMk/>
            <pc:sldMk cId="2474991326" sldId="351"/>
            <ac:spMk id="394" creationId="{00000000-0000-0000-0000-000000000000}"/>
          </ac:spMkLst>
        </pc:spChg>
        <pc:picChg chg="add">
          <ac:chgData name="nicoleta.pasare" userId="S::nicoleta.pasare_gmail.com#ext#@eceuropaeu.onmicrosoft.com::626c99dc-7b27-4d04-a42b-100d8fcb0456" providerId="AD" clId="Web-{9A90E95E-AE67-7359-757A-BB1487321CE6}" dt="2023-03-08T11:29:02.770" v="298"/>
          <ac:picMkLst>
            <pc:docMk/>
            <pc:sldMk cId="2474991326" sldId="351"/>
            <ac:picMk id="3" creationId="{6C4C1407-7354-1DAE-3992-68C47C892A86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9A90E95E-AE67-7359-757A-BB1487321CE6}" dt="2023-03-08T11:15:41.784" v="292" actId="1076"/>
        <pc:sldMkLst>
          <pc:docMk/>
          <pc:sldMk cId="1011694680" sldId="352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0:56:26.275" v="267" actId="20577"/>
          <ac:spMkLst>
            <pc:docMk/>
            <pc:sldMk cId="1011694680" sldId="352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9A90E95E-AE67-7359-757A-BB1487321CE6}" dt="2023-03-08T10:56:29.181" v="268"/>
          <ac:spMkLst>
            <pc:docMk/>
            <pc:sldMk cId="1011694680" sldId="352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9A90E95E-AE67-7359-757A-BB1487321CE6}" dt="2023-03-08T11:15:41.784" v="292" actId="1076"/>
          <ac:picMkLst>
            <pc:docMk/>
            <pc:sldMk cId="1011694680" sldId="352"/>
            <ac:picMk id="2" creationId="{FE565A80-0B43-DF8F-DA9A-513BC01DEF76}"/>
          </ac:picMkLst>
        </pc:picChg>
      </pc:sldChg>
      <pc:sldChg chg="modSp add replId">
        <pc:chgData name="nicoleta.pasare" userId="S::nicoleta.pasare_gmail.com#ext#@eceuropaeu.onmicrosoft.com::626c99dc-7b27-4d04-a42b-100d8fcb0456" providerId="AD" clId="Web-{9A90E95E-AE67-7359-757A-BB1487321CE6}" dt="2023-03-08T12:10:20.728" v="330" actId="20577"/>
        <pc:sldMkLst>
          <pc:docMk/>
          <pc:sldMk cId="392274539" sldId="353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2:10:20.728" v="330" actId="20577"/>
          <ac:spMkLst>
            <pc:docMk/>
            <pc:sldMk cId="392274539" sldId="353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A90E95E-AE67-7359-757A-BB1487321CE6}" dt="2023-03-08T12:10:41.698" v="340" actId="20577"/>
        <pc:sldMkLst>
          <pc:docMk/>
          <pc:sldMk cId="2269692331" sldId="354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2:10:41.698" v="340" actId="20577"/>
          <ac:spMkLst>
            <pc:docMk/>
            <pc:sldMk cId="2269692331" sldId="354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A90E95E-AE67-7359-757A-BB1487321CE6}" dt="2023-03-08T12:10:53.495" v="349" actId="20577"/>
        <pc:sldMkLst>
          <pc:docMk/>
          <pc:sldMk cId="2142642729" sldId="355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2:10:53.495" v="349" actId="20577"/>
          <ac:spMkLst>
            <pc:docMk/>
            <pc:sldMk cId="2142642729" sldId="355"/>
            <ac:spMk id="2" creationId="{B1E21560-3C44-60E4-CBF9-BFA3A6007889}"/>
          </ac:spMkLst>
        </pc:spChg>
      </pc:sldChg>
      <pc:sldChg chg="addSp modSp add replId">
        <pc:chgData name="nicoleta.pasare" userId="S::nicoleta.pasare_gmail.com#ext#@eceuropaeu.onmicrosoft.com::626c99dc-7b27-4d04-a42b-100d8fcb0456" providerId="AD" clId="Web-{9A90E95E-AE67-7359-757A-BB1487321CE6}" dt="2023-03-08T15:47:42.037" v="514" actId="1076"/>
        <pc:sldMkLst>
          <pc:docMk/>
          <pc:sldMk cId="3603401972" sldId="356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5:45:51.409" v="507" actId="14100"/>
          <ac:spMkLst>
            <pc:docMk/>
            <pc:sldMk cId="3603401972" sldId="356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9A90E95E-AE67-7359-757A-BB1487321CE6}" dt="2023-03-08T15:46:37.801" v="510" actId="1076"/>
          <ac:picMkLst>
            <pc:docMk/>
            <pc:sldMk cId="3603401972" sldId="356"/>
            <ac:picMk id="2" creationId="{538FFF4D-594A-01C9-C56B-2844D829F757}"/>
          </ac:picMkLst>
        </pc:picChg>
        <pc:picChg chg="add mod">
          <ac:chgData name="nicoleta.pasare" userId="S::nicoleta.pasare_gmail.com#ext#@eceuropaeu.onmicrosoft.com::626c99dc-7b27-4d04-a42b-100d8fcb0456" providerId="AD" clId="Web-{9A90E95E-AE67-7359-757A-BB1487321CE6}" dt="2023-03-08T15:47:42.037" v="514" actId="1076"/>
          <ac:picMkLst>
            <pc:docMk/>
            <pc:sldMk cId="3603401972" sldId="356"/>
            <ac:picMk id="3" creationId="{348427DF-52F7-FE0B-2A35-33E89A856B0B}"/>
          </ac:picMkLst>
        </pc:picChg>
      </pc:sldChg>
      <pc:sldChg chg="modSp add ord replId">
        <pc:chgData name="nicoleta.pasare" userId="S::nicoleta.pasare_gmail.com#ext#@eceuropaeu.onmicrosoft.com::626c99dc-7b27-4d04-a42b-100d8fcb0456" providerId="AD" clId="Web-{9A90E95E-AE67-7359-757A-BB1487321CE6}" dt="2023-03-08T15:52:15.059" v="533"/>
        <pc:sldMkLst>
          <pc:docMk/>
          <pc:sldMk cId="859399847" sldId="357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5:52:09.231" v="532" actId="20577"/>
          <ac:spMkLst>
            <pc:docMk/>
            <pc:sldMk cId="859399847" sldId="357"/>
            <ac:spMk id="2" creationId="{B1E21560-3C44-60E4-CBF9-BFA3A6007889}"/>
          </ac:spMkLst>
        </pc:spChg>
      </pc:sldChg>
      <pc:sldChg chg="add del replId">
        <pc:chgData name="nicoleta.pasare" userId="S::nicoleta.pasare_gmail.com#ext#@eceuropaeu.onmicrosoft.com::626c99dc-7b27-4d04-a42b-100d8fcb0456" providerId="AD" clId="Web-{9A90E95E-AE67-7359-757A-BB1487321CE6}" dt="2023-03-08T15:31:24.389" v="439"/>
        <pc:sldMkLst>
          <pc:docMk/>
          <pc:sldMk cId="1685856046" sldId="357"/>
        </pc:sldMkLst>
      </pc:sldChg>
      <pc:sldChg chg="add del replId">
        <pc:chgData name="nicoleta.pasare" userId="S::nicoleta.pasare_gmail.com#ext#@eceuropaeu.onmicrosoft.com::626c99dc-7b27-4d04-a42b-100d8fcb0456" providerId="AD" clId="Web-{9A90E95E-AE67-7359-757A-BB1487321CE6}" dt="2023-03-08T15:53:07.435" v="536"/>
        <pc:sldMkLst>
          <pc:docMk/>
          <pc:sldMk cId="4155283162" sldId="358"/>
        </pc:sldMkLst>
      </pc:sldChg>
      <pc:sldChg chg="addSp delSp modSp add replId">
        <pc:chgData name="nicoleta.pasare" userId="S::nicoleta.pasare_gmail.com#ext#@eceuropaeu.onmicrosoft.com::626c99dc-7b27-4d04-a42b-100d8fcb0456" providerId="AD" clId="Web-{9A90E95E-AE67-7359-757A-BB1487321CE6}" dt="2023-03-08T15:55:00.407" v="580" actId="20577"/>
        <pc:sldMkLst>
          <pc:docMk/>
          <pc:sldMk cId="1545116651" sldId="359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5:55:00.407" v="580" actId="20577"/>
          <ac:spMkLst>
            <pc:docMk/>
            <pc:sldMk cId="1545116651" sldId="359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9A90E95E-AE67-7359-757A-BB1487321CE6}" dt="2023-03-08T15:53:12.701" v="537"/>
          <ac:spMkLst>
            <pc:docMk/>
            <pc:sldMk cId="1545116651" sldId="359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9A90E95E-AE67-7359-757A-BB1487321CE6}" dt="2023-03-08T15:53:33.920" v="542" actId="1076"/>
          <ac:picMkLst>
            <pc:docMk/>
            <pc:sldMk cId="1545116651" sldId="359"/>
            <ac:picMk id="2" creationId="{091BE615-4FD9-B666-A28C-862D5FD03B5E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9A90E95E-AE67-7359-757A-BB1487321CE6}" dt="2023-03-08T15:55:16.219" v="597" actId="20577"/>
        <pc:sldMkLst>
          <pc:docMk/>
          <pc:sldMk cId="3746659169" sldId="360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5:55:16.219" v="597" actId="20577"/>
          <ac:spMkLst>
            <pc:docMk/>
            <pc:sldMk cId="3746659169" sldId="360"/>
            <ac:spMk id="393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9A90E95E-AE67-7359-757A-BB1487321CE6}" dt="2023-03-08T15:53:48.749" v="544"/>
          <ac:picMkLst>
            <pc:docMk/>
            <pc:sldMk cId="3746659169" sldId="360"/>
            <ac:picMk id="2" creationId="{091BE615-4FD9-B666-A28C-862D5FD03B5E}"/>
          </ac:picMkLst>
        </pc:picChg>
        <pc:picChg chg="add mod">
          <ac:chgData name="nicoleta.pasare" userId="S::nicoleta.pasare_gmail.com#ext#@eceuropaeu.onmicrosoft.com::626c99dc-7b27-4d04-a42b-100d8fcb0456" providerId="AD" clId="Web-{9A90E95E-AE67-7359-757A-BB1487321CE6}" dt="2023-03-08T15:54:04.858" v="553" actId="1076"/>
          <ac:picMkLst>
            <pc:docMk/>
            <pc:sldMk cId="3746659169" sldId="360"/>
            <ac:picMk id="3" creationId="{7A3126FD-C413-9E73-3358-FE6BFA2BAB41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9A90E95E-AE67-7359-757A-BB1487321CE6}" dt="2023-03-08T15:57:05.472" v="606" actId="1076"/>
        <pc:sldMkLst>
          <pc:docMk/>
          <pc:sldMk cId="2944242620" sldId="361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5:56:54.644" v="600" actId="20577"/>
          <ac:spMkLst>
            <pc:docMk/>
            <pc:sldMk cId="2944242620" sldId="361"/>
            <ac:spMk id="393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9A90E95E-AE67-7359-757A-BB1487321CE6}" dt="2023-03-08T15:57:05.472" v="606" actId="1076"/>
          <ac:picMkLst>
            <pc:docMk/>
            <pc:sldMk cId="2944242620" sldId="361"/>
            <ac:picMk id="2" creationId="{E9643391-F3E6-2BFF-B5DF-F5A9A8F04C90}"/>
          </ac:picMkLst>
        </pc:picChg>
        <pc:picChg chg="del">
          <ac:chgData name="nicoleta.pasare" userId="S::nicoleta.pasare_gmail.com#ext#@eceuropaeu.onmicrosoft.com::626c99dc-7b27-4d04-a42b-100d8fcb0456" providerId="AD" clId="Web-{9A90E95E-AE67-7359-757A-BB1487321CE6}" dt="2023-03-08T15:56:57.581" v="602"/>
          <ac:picMkLst>
            <pc:docMk/>
            <pc:sldMk cId="2944242620" sldId="361"/>
            <ac:picMk id="3" creationId="{7A3126FD-C413-9E73-3358-FE6BFA2BAB41}"/>
          </ac:picMkLst>
        </pc:picChg>
      </pc:sldChg>
      <pc:sldChg chg="add replId">
        <pc:chgData name="nicoleta.pasare" userId="S::nicoleta.pasare_gmail.com#ext#@eceuropaeu.onmicrosoft.com::626c99dc-7b27-4d04-a42b-100d8fcb0456" providerId="AD" clId="Web-{9A90E95E-AE67-7359-757A-BB1487321CE6}" dt="2023-03-08T16:06:06.750" v="660"/>
        <pc:sldMkLst>
          <pc:docMk/>
          <pc:sldMk cId="4267444664" sldId="362"/>
        </pc:sldMkLst>
      </pc:sldChg>
    </pc:docChg>
  </pc:docChgLst>
  <pc:docChgLst>
    <pc:chgData name="nicoleta.pasare" userId="S::nicoleta.pasare_gmail.com#ext#@eceuropaeu.onmicrosoft.com::626c99dc-7b27-4d04-a42b-100d8fcb0456" providerId="AD" clId="Web-{496363C6-6A8A-A2A6-61B3-326AE60BFCEA}"/>
    <pc:docChg chg="addSld delSld modSld">
      <pc:chgData name="nicoleta.pasare" userId="S::nicoleta.pasare_gmail.com#ext#@eceuropaeu.onmicrosoft.com::626c99dc-7b27-4d04-a42b-100d8fcb0456" providerId="AD" clId="Web-{496363C6-6A8A-A2A6-61B3-326AE60BFCEA}" dt="2022-12-06T13:58:52.548" v="689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496363C6-6A8A-A2A6-61B3-326AE60BFCEA}" dt="2022-12-06T13:58:52.548" v="689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6T13:58:52.548" v="689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496363C6-6A8A-A2A6-61B3-326AE60BFCEA}" dt="2022-12-05T15:28:03.846" v="471" actId="20577"/>
        <pc:sldMkLst>
          <pc:docMk/>
          <pc:sldMk cId="2819597122" sldId="266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7:16.266" v="463" actId="1076"/>
          <ac:spMkLst>
            <pc:docMk/>
            <pc:sldMk cId="2819597122" sldId="266"/>
            <ac:spMk id="2" creationId="{A5A4D051-94F2-C69D-2A80-FCB69E9C8EC8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8:03.846" v="471" actId="20577"/>
          <ac:spMkLst>
            <pc:docMk/>
            <pc:sldMk cId="2819597122" sldId="26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6:39.686" v="455" actId="20577"/>
          <ac:spMkLst>
            <pc:docMk/>
            <pc:sldMk cId="2819597122" sldId="266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496363C6-6A8A-A2A6-61B3-326AE60BFCEA}" dt="2022-12-05T15:19:47.480" v="215"/>
          <ac:picMkLst>
            <pc:docMk/>
            <pc:sldMk cId="2819597122" sldId="266"/>
            <ac:picMk id="3" creationId="{7AE876DF-3BC0-6B32-7544-4A6B250A2000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5:27:11.422" v="462" actId="1076"/>
          <ac:picMkLst>
            <pc:docMk/>
            <pc:sldMk cId="2819597122" sldId="266"/>
            <ac:picMk id="4" creationId="{D5D54A9E-D4FB-B49E-6EBD-4C3C423068B7}"/>
          </ac:picMkLst>
        </pc:picChg>
      </pc:sldChg>
      <pc:sldChg chg="addSp delSp modSp">
        <pc:chgData name="nicoleta.pasare" userId="S::nicoleta.pasare_gmail.com#ext#@eceuropaeu.onmicrosoft.com::626c99dc-7b27-4d04-a42b-100d8fcb0456" providerId="AD" clId="Web-{496363C6-6A8A-A2A6-61B3-326AE60BFCEA}" dt="2022-12-05T14:57:12.326" v="169"/>
        <pc:sldMkLst>
          <pc:docMk/>
          <pc:sldMk cId="731980369" sldId="306"/>
        </pc:sldMkLst>
        <pc:picChg chg="add del mod">
          <ac:chgData name="nicoleta.pasare" userId="S::nicoleta.pasare_gmail.com#ext#@eceuropaeu.onmicrosoft.com::626c99dc-7b27-4d04-a42b-100d8fcb0456" providerId="AD" clId="Web-{496363C6-6A8A-A2A6-61B3-326AE60BFCEA}" dt="2022-12-05T14:57:12.326" v="169"/>
          <ac:picMkLst>
            <pc:docMk/>
            <pc:sldMk cId="731980369" sldId="306"/>
            <ac:picMk id="3" creationId="{264E2CFE-51E6-2FB7-9AD1-09403527C202}"/>
          </ac:picMkLst>
        </pc:picChg>
      </pc:sldChg>
      <pc:sldChg chg="del">
        <pc:chgData name="nicoleta.pasare" userId="S::nicoleta.pasare_gmail.com#ext#@eceuropaeu.onmicrosoft.com::626c99dc-7b27-4d04-a42b-100d8fcb0456" providerId="AD" clId="Web-{496363C6-6A8A-A2A6-61B3-326AE60BFCEA}" dt="2022-12-05T10:34:00.715" v="7"/>
        <pc:sldMkLst>
          <pc:docMk/>
          <pc:sldMk cId="85385815" sldId="307"/>
        </pc:sldMkLst>
      </pc:sldChg>
      <pc:sldChg chg="modSp">
        <pc:chgData name="nicoleta.pasare" userId="S::nicoleta.pasare_gmail.com#ext#@eceuropaeu.onmicrosoft.com::626c99dc-7b27-4d04-a42b-100d8fcb0456" providerId="AD" clId="Web-{496363C6-6A8A-A2A6-61B3-326AE60BFCEA}" dt="2022-12-05T15:28:32.988" v="475" actId="20577"/>
        <pc:sldMkLst>
          <pc:docMk/>
          <pc:sldMk cId="2874109801" sldId="309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8:32.988" v="475" actId="20577"/>
          <ac:spMkLst>
            <pc:docMk/>
            <pc:sldMk cId="2874109801" sldId="309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8:29.597" v="474" actId="20577"/>
          <ac:spMkLst>
            <pc:docMk/>
            <pc:sldMk cId="2874109801" sldId="309"/>
            <ac:spMk id="394" creationId="{00000000-0000-0000-0000-000000000000}"/>
          </ac:spMkLst>
        </pc:spChg>
      </pc:sldChg>
      <pc:sldChg chg="addSp modSp">
        <pc:chgData name="nicoleta.pasare" userId="S::nicoleta.pasare_gmail.com#ext#@eceuropaeu.onmicrosoft.com::626c99dc-7b27-4d04-a42b-100d8fcb0456" providerId="AD" clId="Web-{496363C6-6A8A-A2A6-61B3-326AE60BFCEA}" dt="2022-12-06T13:19:49.120" v="659" actId="20577"/>
        <pc:sldMkLst>
          <pc:docMk/>
          <pc:sldMk cId="186513151" sldId="310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6T13:19:49.120" v="659" actId="20577"/>
          <ac:spMkLst>
            <pc:docMk/>
            <pc:sldMk cId="186513151" sldId="31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9:21.146" v="482" actId="1076"/>
          <ac:spMkLst>
            <pc:docMk/>
            <pc:sldMk cId="186513151" sldId="310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496363C6-6A8A-A2A6-61B3-326AE60BFCEA}" dt="2022-12-05T14:11:11.945" v="133" actId="1076"/>
          <ac:picMkLst>
            <pc:docMk/>
            <pc:sldMk cId="186513151" sldId="310"/>
            <ac:picMk id="2" creationId="{ADCD97F5-58AC-F84D-E37F-4F8FFE2A7992}"/>
          </ac:picMkLst>
        </pc:picChg>
      </pc:sldChg>
      <pc:sldChg chg="addSp modSp">
        <pc:chgData name="nicoleta.pasare" userId="S::nicoleta.pasare_gmail.com#ext#@eceuropaeu.onmicrosoft.com::626c99dc-7b27-4d04-a42b-100d8fcb0456" providerId="AD" clId="Web-{496363C6-6A8A-A2A6-61B3-326AE60BFCEA}" dt="2022-12-06T13:24:18.299" v="668" actId="20577"/>
        <pc:sldMkLst>
          <pc:docMk/>
          <pc:sldMk cId="2107660552" sldId="311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57:38.522" v="602" actId="20577"/>
          <ac:spMkLst>
            <pc:docMk/>
            <pc:sldMk cId="2107660552" sldId="311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6T13:24:18.299" v="668" actId="20577"/>
          <ac:spMkLst>
            <pc:docMk/>
            <pc:sldMk cId="2107660552" sldId="311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496363C6-6A8A-A2A6-61B3-326AE60BFCEA}" dt="2022-12-05T16:00:29.932" v="638" actId="1076"/>
          <ac:picMkLst>
            <pc:docMk/>
            <pc:sldMk cId="2107660552" sldId="311"/>
            <ac:picMk id="2" creationId="{8CCEA49C-B248-5BC9-7955-8BB0FF6FDC6D}"/>
          </ac:picMkLst>
        </pc:picChg>
      </pc:sldChg>
      <pc:sldChg chg="modSp">
        <pc:chgData name="nicoleta.pasare" userId="S::nicoleta.pasare_gmail.com#ext#@eceuropaeu.onmicrosoft.com::626c99dc-7b27-4d04-a42b-100d8fcb0456" providerId="AD" clId="Web-{496363C6-6A8A-A2A6-61B3-326AE60BFCEA}" dt="2022-12-05T15:30:35.993" v="491" actId="14100"/>
        <pc:sldMkLst>
          <pc:docMk/>
          <pc:sldMk cId="4191096456" sldId="313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30:35.993" v="491" actId="14100"/>
          <ac:spMkLst>
            <pc:docMk/>
            <pc:sldMk cId="4191096456" sldId="313"/>
            <ac:spMk id="393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496363C6-6A8A-A2A6-61B3-326AE60BFCEA}" dt="2022-12-05T14:33:55.079" v="151" actId="1076"/>
        <pc:sldMkLst>
          <pc:docMk/>
          <pc:sldMk cId="3815453009" sldId="314"/>
        </pc:sldMkLst>
        <pc:picChg chg="del">
          <ac:chgData name="nicoleta.pasare" userId="S::nicoleta.pasare_gmail.com#ext#@eceuropaeu.onmicrosoft.com::626c99dc-7b27-4d04-a42b-100d8fcb0456" providerId="AD" clId="Web-{496363C6-6A8A-A2A6-61B3-326AE60BFCEA}" dt="2022-12-05T10:35:10.685" v="9"/>
          <ac:picMkLst>
            <pc:docMk/>
            <pc:sldMk cId="3815453009" sldId="314"/>
            <ac:picMk id="2" creationId="{17DCA139-0775-0BB0-5D96-10554B98CF44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4:33:55.079" v="151" actId="1076"/>
          <ac:picMkLst>
            <pc:docMk/>
            <pc:sldMk cId="3815453009" sldId="314"/>
            <ac:picMk id="2" creationId="{F54F9B15-53A1-147B-7B1E-07EA1CD248EE}"/>
          </ac:picMkLst>
        </pc:picChg>
      </pc:sldChg>
      <pc:sldChg chg="del">
        <pc:chgData name="nicoleta.pasare" userId="S::nicoleta.pasare_gmail.com#ext#@eceuropaeu.onmicrosoft.com::626c99dc-7b27-4d04-a42b-100d8fcb0456" providerId="AD" clId="Web-{496363C6-6A8A-A2A6-61B3-326AE60BFCEA}" dt="2022-12-05T10:34:02.152" v="8"/>
        <pc:sldMkLst>
          <pc:docMk/>
          <pc:sldMk cId="2717547286" sldId="315"/>
        </pc:sldMkLst>
      </pc:sldChg>
      <pc:sldChg chg="modSp">
        <pc:chgData name="nicoleta.pasare" userId="S::nicoleta.pasare_gmail.com#ext#@eceuropaeu.onmicrosoft.com::626c99dc-7b27-4d04-a42b-100d8fcb0456" providerId="AD" clId="Web-{496363C6-6A8A-A2A6-61B3-326AE60BFCEA}" dt="2022-12-05T15:30:28.915" v="490" actId="14100"/>
        <pc:sldMkLst>
          <pc:docMk/>
          <pc:sldMk cId="3317142978" sldId="320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30:28.915" v="490" actId="14100"/>
          <ac:spMkLst>
            <pc:docMk/>
            <pc:sldMk cId="3317142978" sldId="320"/>
            <ac:spMk id="393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496363C6-6A8A-A2A6-61B3-326AE60BFCEA}" dt="2022-12-06T13:10:37.900" v="658" actId="20577"/>
        <pc:sldMkLst>
          <pc:docMk/>
          <pc:sldMk cId="1657041300" sldId="322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8:19.894" v="472" actId="20577"/>
          <ac:spMkLst>
            <pc:docMk/>
            <pc:sldMk cId="1657041300" sldId="322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6T13:10:37.900" v="658" actId="20577"/>
          <ac:spMkLst>
            <pc:docMk/>
            <pc:sldMk cId="1657041300" sldId="322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496363C6-6A8A-A2A6-61B3-326AE60BFCEA}" dt="2022-12-05T15:27:58.268" v="470" actId="20577"/>
        <pc:sldMkLst>
          <pc:docMk/>
          <pc:sldMk cId="1646875439" sldId="323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7:44.986" v="468" actId="20577"/>
          <ac:spMkLst>
            <pc:docMk/>
            <pc:sldMk cId="1646875439" sldId="323"/>
            <ac:spMk id="2" creationId="{A5A4D051-94F2-C69D-2A80-FCB69E9C8EC8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7:58.268" v="470" actId="20577"/>
          <ac:spMkLst>
            <pc:docMk/>
            <pc:sldMk cId="1646875439" sldId="323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7:49.564" v="469" actId="20577"/>
          <ac:spMkLst>
            <pc:docMk/>
            <pc:sldMk cId="1646875439" sldId="323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496363C6-6A8A-A2A6-61B3-326AE60BFCEA}" dt="2022-12-05T15:19:59.387" v="219"/>
          <ac:picMkLst>
            <pc:docMk/>
            <pc:sldMk cId="1646875439" sldId="323"/>
            <ac:picMk id="3" creationId="{7AE876DF-3BC0-6B32-7544-4A6B250A2000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5:21:20.813" v="266" actId="1076"/>
          <ac:picMkLst>
            <pc:docMk/>
            <pc:sldMk cId="1646875439" sldId="323"/>
            <ac:picMk id="5" creationId="{B575D119-C199-9CC2-297F-3D47B4C01E46}"/>
          </ac:picMkLst>
        </pc:picChg>
      </pc:sldChg>
      <pc:sldChg chg="modSp">
        <pc:chgData name="nicoleta.pasare" userId="S::nicoleta.pasare_gmail.com#ext#@eceuropaeu.onmicrosoft.com::626c99dc-7b27-4d04-a42b-100d8fcb0456" providerId="AD" clId="Web-{496363C6-6A8A-A2A6-61B3-326AE60BFCEA}" dt="2022-12-06T13:22:16.968" v="660" actId="20577"/>
        <pc:sldMkLst>
          <pc:docMk/>
          <pc:sldMk cId="306873045" sldId="324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9:34.334" v="486" actId="20577"/>
          <ac:spMkLst>
            <pc:docMk/>
            <pc:sldMk cId="306873045" sldId="324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6T13:22:16.968" v="660" actId="20577"/>
          <ac:spMkLst>
            <pc:docMk/>
            <pc:sldMk cId="306873045" sldId="324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496363C6-6A8A-A2A6-61B3-326AE60BFCEA}" dt="2022-12-05T15:52:31.161" v="589" actId="20577"/>
        <pc:sldMkLst>
          <pc:docMk/>
          <pc:sldMk cId="3371979051" sldId="325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9:27.709" v="484" actId="20577"/>
          <ac:spMkLst>
            <pc:docMk/>
            <pc:sldMk cId="3371979051" sldId="325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52:31.161" v="589" actId="20577"/>
          <ac:spMkLst>
            <pc:docMk/>
            <pc:sldMk cId="3371979051" sldId="325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496363C6-6A8A-A2A6-61B3-326AE60BFCEA}" dt="2022-12-05T15:48:46.698" v="545"/>
          <ac:picMkLst>
            <pc:docMk/>
            <pc:sldMk cId="3371979051" sldId="325"/>
            <ac:picMk id="2" creationId="{95A95071-5A64-F992-114A-1B5884872FCC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5:49:37.372" v="549" actId="1076"/>
          <ac:picMkLst>
            <pc:docMk/>
            <pc:sldMk cId="3371979051" sldId="325"/>
            <ac:picMk id="3" creationId="{2390AD3D-8C2E-5DF8-FB2C-D5CA07402C19}"/>
          </ac:picMkLst>
        </pc:picChg>
      </pc:sldChg>
      <pc:sldChg chg="del">
        <pc:chgData name="nicoleta.pasare" userId="S::nicoleta.pasare_gmail.com#ext#@eceuropaeu.onmicrosoft.com::626c99dc-7b27-4d04-a42b-100d8fcb0456" providerId="AD" clId="Web-{496363C6-6A8A-A2A6-61B3-326AE60BFCEA}" dt="2022-12-05T14:07:34.204" v="121"/>
        <pc:sldMkLst>
          <pc:docMk/>
          <pc:sldMk cId="3477899981" sldId="326"/>
        </pc:sldMkLst>
      </pc:sldChg>
      <pc:sldChg chg="del">
        <pc:chgData name="nicoleta.pasare" userId="S::nicoleta.pasare_gmail.com#ext#@eceuropaeu.onmicrosoft.com::626c99dc-7b27-4d04-a42b-100d8fcb0456" providerId="AD" clId="Web-{496363C6-6A8A-A2A6-61B3-326AE60BFCEA}" dt="2022-12-05T14:34:00.329" v="152"/>
        <pc:sldMkLst>
          <pc:docMk/>
          <pc:sldMk cId="855065478" sldId="327"/>
        </pc:sldMkLst>
      </pc:sldChg>
      <pc:sldChg chg="addSp delSp modSp new">
        <pc:chgData name="nicoleta.pasare" userId="S::nicoleta.pasare_gmail.com#ext#@eceuropaeu.onmicrosoft.com::626c99dc-7b27-4d04-a42b-100d8fcb0456" providerId="AD" clId="Web-{496363C6-6A8A-A2A6-61B3-326AE60BFCEA}" dt="2022-12-05T15:28:50.068" v="478" actId="20577"/>
        <pc:sldMkLst>
          <pc:docMk/>
          <pc:sldMk cId="2224813793" sldId="328"/>
        </pc:sldMkLst>
        <pc:spChg chg="del">
          <ac:chgData name="nicoleta.pasare" userId="S::nicoleta.pasare_gmail.com#ext#@eceuropaeu.onmicrosoft.com::626c99dc-7b27-4d04-a42b-100d8fcb0456" providerId="AD" clId="Web-{496363C6-6A8A-A2A6-61B3-326AE60BFCEA}" dt="2022-12-05T13:44:25.413" v="16"/>
          <ac:spMkLst>
            <pc:docMk/>
            <pc:sldMk cId="2224813793" sldId="328"/>
            <ac:spMk id="2" creationId="{714C39F5-B5BF-D931-E842-5B1E78052775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8:43.426" v="477" actId="20577"/>
          <ac:spMkLst>
            <pc:docMk/>
            <pc:sldMk cId="2224813793" sldId="328"/>
            <ac:spMk id="3" creationId="{DDAB8941-AC70-FCAD-C564-8171F7A7E2B6}"/>
          </ac:spMkLst>
        </pc:spChg>
        <pc:spChg chg="add mod">
          <ac:chgData name="nicoleta.pasare" userId="S::nicoleta.pasare_gmail.com#ext#@eceuropaeu.onmicrosoft.com::626c99dc-7b27-4d04-a42b-100d8fcb0456" providerId="AD" clId="Web-{496363C6-6A8A-A2A6-61B3-326AE60BFCEA}" dt="2022-12-05T15:28:50.068" v="478" actId="20577"/>
          <ac:spMkLst>
            <pc:docMk/>
            <pc:sldMk cId="2224813793" sldId="328"/>
            <ac:spMk id="10" creationId="{48E4EFB8-526B-A165-4271-DDFEABC56877}"/>
          </ac:spMkLst>
        </pc:spChg>
        <pc:spChg chg="add mod">
          <ac:chgData name="nicoleta.pasare" userId="S::nicoleta.pasare_gmail.com#ext#@eceuropaeu.onmicrosoft.com::626c99dc-7b27-4d04-a42b-100d8fcb0456" providerId="AD" clId="Web-{496363C6-6A8A-A2A6-61B3-326AE60BFCEA}" dt="2022-12-05T15:28:37.176" v="476" actId="20577"/>
          <ac:spMkLst>
            <pc:docMk/>
            <pc:sldMk cId="2224813793" sldId="328"/>
            <ac:spMk id="13" creationId="{975F506A-9C34-AAEE-1111-0EF3C918521B}"/>
          </ac:spMkLst>
        </pc:spChg>
        <pc:picChg chg="add del mod">
          <ac:chgData name="nicoleta.pasare" userId="S::nicoleta.pasare_gmail.com#ext#@eceuropaeu.onmicrosoft.com::626c99dc-7b27-4d04-a42b-100d8fcb0456" providerId="AD" clId="Web-{496363C6-6A8A-A2A6-61B3-326AE60BFCEA}" dt="2022-12-05T13:57:47.140" v="59"/>
          <ac:picMkLst>
            <pc:docMk/>
            <pc:sldMk cId="2224813793" sldId="328"/>
            <ac:picMk id="4" creationId="{77CE3778-1EA2-4CDF-9FB8-7F315CF01AAB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4:05:44.029" v="98" actId="1076"/>
          <ac:picMkLst>
            <pc:docMk/>
            <pc:sldMk cId="2224813793" sldId="328"/>
            <ac:picMk id="5" creationId="{88A8E8E6-2BCC-DBF3-FBF0-DB05443D8561}"/>
          </ac:picMkLst>
        </pc:picChg>
        <pc:picChg chg="add del mod">
          <ac:chgData name="nicoleta.pasare" userId="S::nicoleta.pasare_gmail.com#ext#@eceuropaeu.onmicrosoft.com::626c99dc-7b27-4d04-a42b-100d8fcb0456" providerId="AD" clId="Web-{496363C6-6A8A-A2A6-61B3-326AE60BFCEA}" dt="2022-12-05T14:05:37.654" v="96"/>
          <ac:picMkLst>
            <pc:docMk/>
            <pc:sldMk cId="2224813793" sldId="328"/>
            <ac:picMk id="6" creationId="{E6377B26-A955-BDE2-4A46-97F92FAF9B2A}"/>
          </ac:picMkLst>
        </pc:picChg>
        <pc:picChg chg="add del mod">
          <ac:chgData name="nicoleta.pasare" userId="S::nicoleta.pasare_gmail.com#ext#@eceuropaeu.onmicrosoft.com::626c99dc-7b27-4d04-a42b-100d8fcb0456" providerId="AD" clId="Web-{496363C6-6A8A-A2A6-61B3-326AE60BFCEA}" dt="2022-12-05T14:05:36.076" v="95"/>
          <ac:picMkLst>
            <pc:docMk/>
            <pc:sldMk cId="2224813793" sldId="328"/>
            <ac:picMk id="7" creationId="{1732E42F-70F6-C51E-5DD6-5A8BBFB6F0BE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4:07:22.047" v="120" actId="1076"/>
          <ac:picMkLst>
            <pc:docMk/>
            <pc:sldMk cId="2224813793" sldId="328"/>
            <ac:picMk id="8" creationId="{CBBF21FE-4858-962F-DC11-172D083FA903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4:06:15.764" v="112" actId="1076"/>
          <ac:picMkLst>
            <pc:docMk/>
            <pc:sldMk cId="2224813793" sldId="328"/>
            <ac:picMk id="11" creationId="{ED4524CA-26AE-DAD5-A2CF-EB3172C33337}"/>
          </ac:picMkLst>
        </pc:picChg>
      </pc:sldChg>
      <pc:sldChg chg="addSp delSp modSp add mod replId setBg">
        <pc:chgData name="nicoleta.pasare" userId="S::nicoleta.pasare_gmail.com#ext#@eceuropaeu.onmicrosoft.com::626c99dc-7b27-4d04-a42b-100d8fcb0456" providerId="AD" clId="Web-{496363C6-6A8A-A2A6-61B3-326AE60BFCEA}" dt="2022-12-06T13:39:36.904" v="671" actId="20577"/>
        <pc:sldMkLst>
          <pc:docMk/>
          <pc:sldMk cId="34468253" sldId="329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6T13:39:36.904" v="671" actId="20577"/>
          <ac:spMkLst>
            <pc:docMk/>
            <pc:sldMk cId="34468253" sldId="329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496363C6-6A8A-A2A6-61B3-326AE60BFCEA}" dt="2022-12-05T14:56:53.263" v="156"/>
          <ac:spMkLst>
            <pc:docMk/>
            <pc:sldMk cId="34468253" sldId="329"/>
            <ac:spMk id="394" creationId="{00000000-0000-0000-0000-000000000000}"/>
          </ac:spMkLst>
        </pc:spChg>
        <pc:spChg chg="add del">
          <ac:chgData name="nicoleta.pasare" userId="S::nicoleta.pasare_gmail.com#ext#@eceuropaeu.onmicrosoft.com::626c99dc-7b27-4d04-a42b-100d8fcb0456" providerId="AD" clId="Web-{496363C6-6A8A-A2A6-61B3-326AE60BFCEA}" dt="2022-12-05T14:57:57.907" v="179"/>
          <ac:spMkLst>
            <pc:docMk/>
            <pc:sldMk cId="34468253" sldId="329"/>
            <ac:spMk id="398" creationId="{D4771268-CB57-404A-9271-370EB28F6090}"/>
          </ac:spMkLst>
        </pc:spChg>
        <pc:picChg chg="del">
          <ac:chgData name="nicoleta.pasare" userId="S::nicoleta.pasare_gmail.com#ext#@eceuropaeu.onmicrosoft.com::626c99dc-7b27-4d04-a42b-100d8fcb0456" providerId="AD" clId="Web-{496363C6-6A8A-A2A6-61B3-326AE60BFCEA}" dt="2022-12-05T14:56:51.888" v="155"/>
          <ac:picMkLst>
            <pc:docMk/>
            <pc:sldMk cId="34468253" sldId="329"/>
            <ac:picMk id="2" creationId="{F54F9B15-53A1-147B-7B1E-07EA1CD248EE}"/>
          </ac:picMkLst>
        </pc:picChg>
        <pc:picChg chg="add del mod">
          <ac:chgData name="nicoleta.pasare" userId="S::nicoleta.pasare_gmail.com#ext#@eceuropaeu.onmicrosoft.com::626c99dc-7b27-4d04-a42b-100d8fcb0456" providerId="AD" clId="Web-{496363C6-6A8A-A2A6-61B3-326AE60BFCEA}" dt="2022-12-05T15:02:21.918" v="182"/>
          <ac:picMkLst>
            <pc:docMk/>
            <pc:sldMk cId="34468253" sldId="329"/>
            <ac:picMk id="3" creationId="{2119C465-45A4-B6B3-A3E2-EDF453A62DC4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5:03:30.093" v="207" actId="1076"/>
          <ac:picMkLst>
            <pc:docMk/>
            <pc:sldMk cId="34468253" sldId="329"/>
            <ac:picMk id="4" creationId="{987383BE-B8D1-70B6-EDB6-8051DACDEB18}"/>
          </ac:picMkLst>
        </pc:picChg>
      </pc:sldChg>
      <pc:sldChg chg="add replId">
        <pc:chgData name="nicoleta.pasare" userId="S::nicoleta.pasare_gmail.com#ext#@eceuropaeu.onmicrosoft.com::626c99dc-7b27-4d04-a42b-100d8fcb0456" providerId="AD" clId="Web-{496363C6-6A8A-A2A6-61B3-326AE60BFCEA}" dt="2022-12-05T15:57:09.517" v="590"/>
        <pc:sldMkLst>
          <pc:docMk/>
          <pc:sldMk cId="1964058479" sldId="330"/>
        </pc:sldMkLst>
      </pc:sldChg>
    </pc:docChg>
  </pc:docChgLst>
  <pc:docChgLst>
    <pc:chgData name="nicoleta.pasare" userId="S::nicoleta.pasare_gmail.com#ext#@eceuropaeu.onmicrosoft.com::626c99dc-7b27-4d04-a42b-100d8fcb0456" providerId="AD" clId="Web-{38CCA3A2-DE56-8002-E787-7DD28790903A}"/>
    <pc:docChg chg="addSld modSld sldOrd">
      <pc:chgData name="nicoleta.pasare" userId="S::nicoleta.pasare_gmail.com#ext#@eceuropaeu.onmicrosoft.com::626c99dc-7b27-4d04-a42b-100d8fcb0456" providerId="AD" clId="Web-{38CCA3A2-DE56-8002-E787-7DD28790903A}" dt="2022-12-01T08:20:52.528" v="11" actId="20577"/>
      <pc:docMkLst>
        <pc:docMk/>
      </pc:docMkLst>
      <pc:sldChg chg="ord">
        <pc:chgData name="nicoleta.pasare" userId="S::nicoleta.pasare_gmail.com#ext#@eceuropaeu.onmicrosoft.com::626c99dc-7b27-4d04-a42b-100d8fcb0456" providerId="AD" clId="Web-{38CCA3A2-DE56-8002-E787-7DD28790903A}" dt="2022-12-01T08:20:40.591" v="0"/>
        <pc:sldMkLst>
          <pc:docMk/>
          <pc:sldMk cId="1059059428" sldId="303"/>
        </pc:sldMkLst>
      </pc:sldChg>
      <pc:sldChg chg="ord">
        <pc:chgData name="nicoleta.pasare" userId="S::nicoleta.pasare_gmail.com#ext#@eceuropaeu.onmicrosoft.com::626c99dc-7b27-4d04-a42b-100d8fcb0456" providerId="AD" clId="Web-{38CCA3A2-DE56-8002-E787-7DD28790903A}" dt="2022-12-01T08:20:42.356" v="1"/>
        <pc:sldMkLst>
          <pc:docMk/>
          <pc:sldMk cId="1329532097" sldId="305"/>
        </pc:sldMkLst>
      </pc:sldChg>
      <pc:sldChg chg="modSp add replId">
        <pc:chgData name="nicoleta.pasare" userId="S::nicoleta.pasare_gmail.com#ext#@eceuropaeu.onmicrosoft.com::626c99dc-7b27-4d04-a42b-100d8fcb0456" providerId="AD" clId="Web-{38CCA3A2-DE56-8002-E787-7DD28790903A}" dt="2022-12-01T08:20:52.528" v="11" actId="20577"/>
        <pc:sldMkLst>
          <pc:docMk/>
          <pc:sldMk cId="2107660552" sldId="311"/>
        </pc:sldMkLst>
        <pc:spChg chg="mod">
          <ac:chgData name="nicoleta.pasare" userId="S::nicoleta.pasare_gmail.com#ext#@eceuropaeu.onmicrosoft.com::626c99dc-7b27-4d04-a42b-100d8fcb0456" providerId="AD" clId="Web-{38CCA3A2-DE56-8002-E787-7DD28790903A}" dt="2022-12-01T08:20:52.528" v="11" actId="20577"/>
          <ac:spMkLst>
            <pc:docMk/>
            <pc:sldMk cId="2107660552" sldId="311"/>
            <ac:spMk id="393" creationId="{00000000-0000-0000-0000-000000000000}"/>
          </ac:spMkLst>
        </pc:spChg>
      </pc:sldChg>
    </pc:docChg>
  </pc:docChgLst>
  <pc:docChgLst>
    <pc:chgData name="Jana Ahmad" userId="S::jana.ahmad_meaningfy.ws#ext#@eceuropaeu.onmicrosoft.com::52a24de3-64e6-4da4-a51a-9d75191ea710" providerId="AD" clId="Web-{28ACC824-2A36-384F-318D-7DE245E8CEAA}"/>
    <pc:docChg chg="modSld">
      <pc:chgData name="Jana Ahmad" userId="S::jana.ahmad_meaningfy.ws#ext#@eceuropaeu.onmicrosoft.com::52a24de3-64e6-4da4-a51a-9d75191ea710" providerId="AD" clId="Web-{28ACC824-2A36-384F-318D-7DE245E8CEAA}" dt="2023-03-15T12:35:37.463" v="2" actId="20577"/>
      <pc:docMkLst>
        <pc:docMk/>
      </pc:docMkLst>
      <pc:sldChg chg="modSp">
        <pc:chgData name="Jana Ahmad" userId="S::jana.ahmad_meaningfy.ws#ext#@eceuropaeu.onmicrosoft.com::52a24de3-64e6-4da4-a51a-9d75191ea710" providerId="AD" clId="Web-{28ACC824-2A36-384F-318D-7DE245E8CEAA}" dt="2023-03-15T12:35:37.463" v="2" actId="20577"/>
        <pc:sldMkLst>
          <pc:docMk/>
          <pc:sldMk cId="3603594534" sldId="342"/>
        </pc:sldMkLst>
        <pc:spChg chg="mod">
          <ac:chgData name="Jana Ahmad" userId="S::jana.ahmad_meaningfy.ws#ext#@eceuropaeu.onmicrosoft.com::52a24de3-64e6-4da4-a51a-9d75191ea710" providerId="AD" clId="Web-{28ACC824-2A36-384F-318D-7DE245E8CEAA}" dt="2023-03-15T12:35:37.463" v="2" actId="20577"/>
          <ac:spMkLst>
            <pc:docMk/>
            <pc:sldMk cId="3603594534" sldId="342"/>
            <ac:spMk id="394" creationId="{00000000-0000-0000-0000-000000000000}"/>
          </ac:spMkLst>
        </pc:spChg>
      </pc:sldChg>
    </pc:docChg>
  </pc:docChgLst>
  <pc:docChgLst>
    <pc:chgData clId="Web-{0AAF6C84-A27A-520C-B1D8-A258409672EB}"/>
    <pc:docChg chg="modSld">
      <pc:chgData name="" userId="" providerId="" clId="Web-{0AAF6C84-A27A-520C-B1D8-A258409672EB}" dt="2023-03-09T13:23:55.672" v="0" actId="1076"/>
      <pc:docMkLst>
        <pc:docMk/>
      </pc:docMkLst>
      <pc:sldChg chg="modSp">
        <pc:chgData name="" userId="" providerId="" clId="Web-{0AAF6C84-A27A-520C-B1D8-A258409672EB}" dt="2023-03-09T13:23:55.672" v="0" actId="1076"/>
        <pc:sldMkLst>
          <pc:docMk/>
          <pc:sldMk cId="0" sldId="256"/>
        </pc:sldMkLst>
        <pc:spChg chg="mod">
          <ac:chgData name="" userId="" providerId="" clId="Web-{0AAF6C84-A27A-520C-B1D8-A258409672EB}" dt="2023-03-09T13:23:55.672" v="0" actId="1076"/>
          <ac:spMkLst>
            <pc:docMk/>
            <pc:sldMk cId="0" sldId="256"/>
            <ac:spMk id="387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6A442E7D-7341-4C9C-85FA-AB73F61AD3C1}"/>
    <pc:docChg chg="addSld modSld">
      <pc:chgData name="nicoleta.pasare" userId="S::nicoleta.pasare_gmail.com#ext#@eceuropaeu.onmicrosoft.com::626c99dc-7b27-4d04-a42b-100d8fcb0456" providerId="AD" clId="Web-{6A442E7D-7341-4C9C-85FA-AB73F61AD3C1}" dt="2022-06-21T14:48:32.711" v="25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6A442E7D-7341-4C9C-85FA-AB73F61AD3C1}" dt="2022-06-21T14:46:44.334" v="10" actId="20577"/>
        <pc:sldMkLst>
          <pc:docMk/>
          <pc:sldMk cId="0" sldId="257"/>
        </pc:sldMkLst>
        <pc:spChg chg="mod">
          <ac:chgData name="nicoleta.pasare" userId="S::nicoleta.pasare_gmail.com#ext#@eceuropaeu.onmicrosoft.com::626c99dc-7b27-4d04-a42b-100d8fcb0456" providerId="AD" clId="Web-{6A442E7D-7341-4C9C-85FA-AB73F61AD3C1}" dt="2022-06-21T14:46:27.443" v="9" actId="20577"/>
          <ac:spMkLst>
            <pc:docMk/>
            <pc:sldMk cId="0" sldId="257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6A442E7D-7341-4C9C-85FA-AB73F61AD3C1}" dt="2022-06-21T14:46:44.334" v="10" actId="20577"/>
          <ac:spMkLst>
            <pc:docMk/>
            <pc:sldMk cId="0" sldId="257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6A442E7D-7341-4C9C-85FA-AB73F61AD3C1}" dt="2022-06-21T14:48:32.711" v="25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6A442E7D-7341-4C9C-85FA-AB73F61AD3C1}" dt="2022-06-21T14:48:32.711" v="25" actId="20577"/>
          <ac:spMkLst>
            <pc:docMk/>
            <pc:sldMk cId="998686498" sldId="265"/>
            <ac:spMk id="3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35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552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013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010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697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1984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379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9390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256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42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22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4867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550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>
              <a:buNone/>
            </a:pPr>
            <a:r>
              <a:rPr lang="en-US"/>
              <a:t>Change beta under the line</a:t>
            </a:r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3455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810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441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125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391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437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56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304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Used for notices and ordering</a:t>
            </a: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573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26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9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0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1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2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3"/>
          <p:cNvSpPr txBox="1">
            <a:spLocks noGrp="1"/>
          </p:cNvSpPr>
          <p:nvPr>
            <p:ph type="subTitle" idx="1"/>
          </p:nvPr>
        </p:nvSpPr>
        <p:spPr>
          <a:xfrm>
            <a:off x="1160640" y="106560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4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5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6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7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8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8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9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9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9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9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9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5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0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6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0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0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7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8"/>
          <p:cNvSpPr txBox="1">
            <a:spLocks noGrp="1"/>
          </p:cNvSpPr>
          <p:nvPr>
            <p:ph type="subTitle" idx="1"/>
          </p:nvPr>
        </p:nvSpPr>
        <p:spPr>
          <a:xfrm>
            <a:off x="1160640" y="106560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9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0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0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0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0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10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1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1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1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12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1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3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1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1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13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4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14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14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14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14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14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subTitle" idx="1"/>
          </p:nvPr>
        </p:nvSpPr>
        <p:spPr>
          <a:xfrm>
            <a:off x="1160640" y="106560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1160640" y="1532520"/>
            <a:ext cx="656460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838080" y="127440"/>
            <a:ext cx="1049760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080" y="6421320"/>
            <a:ext cx="879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1717560" y="64213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0" y="6421320"/>
            <a:ext cx="7020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LU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838080" y="1805400"/>
            <a:ext cx="10497600" cy="42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4" name="Google Shape;334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ePO/issues/42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OP-TED/ePO/issues/43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ePO/issues/17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hyperlink" Target="https://github.com/OP-TED/ePO/issues/436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eppol.eu/poacc/upgrade-3/profiles/28-order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peppol.eu/poacc/upgrade-3/2022-Q4/syntax/Order/tre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ESPD-ED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OP-TED/ted-rdf-mapping/issues" TargetMode="External"/><Relationship Id="rId5" Type="http://schemas.openxmlformats.org/officeDocument/2006/relationships/hyperlink" Target="https://github.com/OP-TED/model2owl" TargetMode="External"/><Relationship Id="rId4" Type="http://schemas.openxmlformats.org/officeDocument/2006/relationships/hyperlink" Target="https://github.com/OP-TED/ePO/milestone/3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model2owl/blob/master/doc/uml-conventions/uml-conventions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cconf.webex.com/ecconf/j.php?MTID=mc2ba2b4ca5aa02b2a7b9eaa9742a0348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cconf.webex.com/ecconf/j.php?MTID=mafd4b387c4c1eee1fb41f63c9ebc8128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ePO/issu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natalie.muric@publications.europa.eu" TargetMode="External"/><Relationship Id="rId4" Type="http://schemas.openxmlformats.org/officeDocument/2006/relationships/hyperlink" Target="mailto:OP-EPROCUREMENT-ONTOLOGY@publications.europa.eu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ted.europa.eu/EPO/latest/index.html" TargetMode="External"/><Relationship Id="rId3" Type="http://schemas.openxmlformats.org/officeDocument/2006/relationships/hyperlink" Target="https://github.com/OP-TED/ePO/tree/v3.1.0" TargetMode="External"/><Relationship Id="rId7" Type="http://schemas.openxmlformats.org/officeDocument/2006/relationships/hyperlink" Target="https://github.com/OP-TED/ePO/tree/v3.1.0/implementation/eOrde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OP-TED/ePO/tree/v3.1.0/implementation/eNotice" TargetMode="External"/><Relationship Id="rId5" Type="http://schemas.openxmlformats.org/officeDocument/2006/relationships/hyperlink" Target="https://github.com/OP-TED/ePO/tree/v3.1.0/implementation/eCatalogue" TargetMode="External"/><Relationship Id="rId4" Type="http://schemas.openxmlformats.org/officeDocument/2006/relationships/hyperlink" Target="https://github.com/OP-TED/ePO/tree/v3.1.0/implementation/eP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model2ow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OP-TED/ted-rdf-mapping/issues" TargetMode="External"/><Relationship Id="rId5" Type="http://schemas.openxmlformats.org/officeDocument/2006/relationships/hyperlink" Target="https://github.com/OP-TED/ePO/milestone/1" TargetMode="External"/><Relationship Id="rId4" Type="http://schemas.openxmlformats.org/officeDocument/2006/relationships/hyperlink" Target="https://github.com/OP-TED/ePO/issu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ePO/issu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OP-TED/ted-rdf-mapping/issues" TargetMode="External"/><Relationship Id="rId4" Type="http://schemas.openxmlformats.org/officeDocument/2006/relationships/hyperlink" Target="https://github.com/OP-TED/ePO/milestone/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"/>
          <p:cNvSpPr txBox="1"/>
          <p:nvPr/>
        </p:nvSpPr>
        <p:spPr>
          <a:xfrm>
            <a:off x="1160640" y="1519820"/>
            <a:ext cx="529460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LU" sz="4000">
                <a:solidFill>
                  <a:srgbClr val="339900"/>
                </a:solidFill>
                <a:latin typeface="Calibri"/>
                <a:ea typeface="Calibri"/>
                <a:cs typeface="Calibri"/>
                <a:sym typeface="Calibri"/>
              </a:rPr>
              <a:t>eProcurement Ontology </a:t>
            </a:r>
            <a:endParaRPr lang="en-US" sz="4000">
              <a:latin typeface="Calibri"/>
              <a:ea typeface="Calibri"/>
              <a:cs typeface="Calibri"/>
            </a:endParaRPr>
          </a:p>
          <a:p>
            <a:pPr algn="ctr">
              <a:lnSpc>
                <a:spcPct val="90000"/>
              </a:lnSpc>
            </a:pPr>
            <a:r>
              <a:rPr lang="en-LU" sz="4000">
                <a:solidFill>
                  <a:srgbClr val="339900"/>
                </a:solidFill>
                <a:latin typeface="Calibri"/>
                <a:ea typeface="Calibri"/>
                <a:cs typeface="Calibri"/>
                <a:sym typeface="Calibri"/>
              </a:rPr>
              <a:t>2023 Q1</a:t>
            </a: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88" name="Google Shape;388;p1"/>
          <p:cNvSpPr txBox="1"/>
          <p:nvPr/>
        </p:nvSpPr>
        <p:spPr>
          <a:xfrm>
            <a:off x="1160640" y="4012200"/>
            <a:ext cx="6564600" cy="165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BE" sz="2000" b="1" i="0" u="none" strike="noStrike" cap="none">
                <a:solidFill>
                  <a:srgbClr val="339900"/>
                </a:solidFill>
                <a:latin typeface="Calibri"/>
                <a:ea typeface="Arial"/>
                <a:cs typeface="Calibri"/>
                <a:sym typeface="Calibri"/>
              </a:rPr>
              <a:t>Online </a:t>
            </a:r>
            <a:r>
              <a:rPr lang="fr-BE" sz="2000" b="1" i="0" u="none" strike="noStrike" cap="none" err="1">
                <a:solidFill>
                  <a:srgbClr val="339900"/>
                </a:solidFill>
                <a:latin typeface="Calibri"/>
                <a:ea typeface="Arial"/>
                <a:cs typeface="Calibri"/>
                <a:sym typeface="Calibri"/>
              </a:rPr>
              <a:t>Presentation</a:t>
            </a:r>
            <a:r>
              <a:rPr lang="fr-BE" sz="2000" b="1">
                <a:solidFill>
                  <a:srgbClr val="339900"/>
                </a:solidFill>
                <a:latin typeface="Calibri"/>
                <a:cs typeface="Calibri"/>
                <a:sym typeface="Calibri"/>
              </a:rPr>
              <a:t> 09/03/2023</a:t>
            </a:r>
            <a:endParaRPr lang="fr-BE" sz="2000"/>
          </a:p>
          <a:p>
            <a:pPr>
              <a:lnSpc>
                <a:spcPct val="90000"/>
              </a:lnSpc>
            </a:pPr>
            <a:endParaRPr lang="fr-BE" sz="2000" b="1">
              <a:solidFill>
                <a:srgbClr val="3399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Eugeniu</a:t>
            </a:r>
            <a:r>
              <a:rPr lang="fr-BE" sz="2000" b="1">
                <a:solidFill>
                  <a:srgbClr val="339900"/>
                </a:solidFill>
                <a:latin typeface="Calibri"/>
                <a:cs typeface="Calibri"/>
              </a:rPr>
              <a:t> </a:t>
            </a: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Costetchi</a:t>
            </a:r>
            <a:r>
              <a:rPr lang="fr-BE" sz="2000" b="1">
                <a:solidFill>
                  <a:srgbClr val="339900"/>
                </a:solidFill>
                <a:latin typeface="Calibri"/>
                <a:cs typeface="Calibri"/>
              </a:rPr>
              <a:t>, </a:t>
            </a: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Andreea</a:t>
            </a:r>
            <a:r>
              <a:rPr lang="fr-BE" sz="2000" b="1">
                <a:solidFill>
                  <a:srgbClr val="339900"/>
                </a:solidFill>
                <a:latin typeface="Calibri"/>
                <a:cs typeface="Calibri"/>
              </a:rPr>
              <a:t> </a:t>
            </a: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Pasare</a:t>
            </a:r>
            <a:endParaRPr lang="fr-BE" sz="2000" b="1">
              <a:solidFill>
                <a:srgbClr val="3399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Meaningfy</a:t>
            </a:r>
            <a:r>
              <a:rPr lang="fr-BE" sz="2000" b="1">
                <a:solidFill>
                  <a:srgbClr val="339900"/>
                </a:solidFill>
                <a:latin typeface="Calibri"/>
                <a:cs typeface="Calibri"/>
              </a:rPr>
              <a:t>/</a:t>
            </a: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Infeurope</a:t>
            </a:r>
            <a:endParaRPr lang="fr-BE" sz="2000" b="1" i="0" u="none" strike="noStrike" cap="none">
              <a:solidFill>
                <a:srgbClr val="339900"/>
              </a:solidFill>
              <a:latin typeface="Calibri"/>
              <a:ea typeface="Arial"/>
              <a:cs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  <a:sym typeface="Calibri"/>
              </a:rPr>
              <a:t>Procurement criteria summary</a:t>
            </a:r>
          </a:p>
        </p:txBody>
      </p:sp>
      <p:sp>
        <p:nvSpPr>
          <p:cNvPr id="394" name="Google Shape;394;p3"/>
          <p:cNvSpPr txBox="1"/>
          <p:nvPr/>
        </p:nvSpPr>
        <p:spPr>
          <a:xfrm>
            <a:off x="5720354" y="848153"/>
            <a:ext cx="5668023" cy="625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US" sz="2000" err="1">
                <a:ea typeface="Calibri"/>
              </a:rPr>
              <a:t>Github</a:t>
            </a:r>
            <a:r>
              <a:rPr lang="en-US" sz="2000">
                <a:ea typeface="Calibri"/>
              </a:rPr>
              <a:t> issue: </a:t>
            </a:r>
          </a:p>
          <a:p>
            <a:pPr>
              <a:buSzPts val="2000"/>
            </a:pPr>
            <a:r>
              <a:rPr lang="en-US" sz="2000">
                <a:ea typeface="Calibri"/>
                <a:hlinkClick r:id="rId3"/>
              </a:rPr>
              <a:t>https://github.com/OP-TED/ePO/issues/420</a:t>
            </a: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A4D4F777-5F19-1C3F-DCB9-64216986F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67" y="1714117"/>
            <a:ext cx="10865005" cy="45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1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  <a:sym typeface="Calibri"/>
              </a:rPr>
              <a:t>Channel concept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75B9ABC-2DAE-DCF7-879E-397D7F0E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46" y="1649119"/>
            <a:ext cx="9869508" cy="4568607"/>
          </a:xfrm>
          <a:prstGeom prst="rect">
            <a:avLst/>
          </a:prstGeom>
        </p:spPr>
      </p:pic>
      <p:sp>
        <p:nvSpPr>
          <p:cNvPr id="6" name="Google Shape;394;p3">
            <a:extLst>
              <a:ext uri="{FF2B5EF4-FFF2-40B4-BE49-F238E27FC236}">
                <a16:creationId xmlns:a16="http://schemas.microsoft.com/office/drawing/2014/main" id="{12DBC819-AA1F-36BD-6E09-1A09AEEDE2D7}"/>
              </a:ext>
            </a:extLst>
          </p:cNvPr>
          <p:cNvSpPr txBox="1"/>
          <p:nvPr/>
        </p:nvSpPr>
        <p:spPr>
          <a:xfrm>
            <a:off x="5936254" y="759253"/>
            <a:ext cx="5668023" cy="625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US" sz="2000" err="1">
                <a:ea typeface="Calibri"/>
              </a:rPr>
              <a:t>Github</a:t>
            </a:r>
            <a:r>
              <a:rPr lang="en-US" sz="2000">
                <a:ea typeface="Calibri"/>
              </a:rPr>
              <a:t> issue: </a:t>
            </a:r>
          </a:p>
          <a:p>
            <a:pPr>
              <a:buSzPts val="2000"/>
            </a:pPr>
            <a:r>
              <a:rPr lang="en-US" sz="2000">
                <a:ea typeface="Calibri"/>
                <a:hlinkClick r:id="rId4"/>
              </a:rPr>
              <a:t>https://github.com/OP-TED/ePO/issues/435</a:t>
            </a:r>
            <a:r>
              <a:rPr lang="en-US" sz="2000">
                <a:ea typeface="Calibri"/>
              </a:rPr>
              <a:t> </a:t>
            </a: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00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  <a:sym typeface="Calibri"/>
              </a:rPr>
              <a:t>Candidate role</a:t>
            </a:r>
            <a:endParaRPr lang="en-US"/>
          </a:p>
        </p:txBody>
      </p:sp>
      <p:sp>
        <p:nvSpPr>
          <p:cNvPr id="5" name="Google Shape;394;p3">
            <a:extLst>
              <a:ext uri="{FF2B5EF4-FFF2-40B4-BE49-F238E27FC236}">
                <a16:creationId xmlns:a16="http://schemas.microsoft.com/office/drawing/2014/main" id="{43F3781C-F34C-42EE-C25D-A00DEB9F8A40}"/>
              </a:ext>
            </a:extLst>
          </p:cNvPr>
          <p:cNvSpPr txBox="1"/>
          <p:nvPr/>
        </p:nvSpPr>
        <p:spPr>
          <a:xfrm>
            <a:off x="5677424" y="536914"/>
            <a:ext cx="5668023" cy="98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US" sz="2000" err="1">
                <a:ea typeface="Calibri"/>
              </a:rPr>
              <a:t>Github</a:t>
            </a:r>
            <a:r>
              <a:rPr lang="en-US" sz="2000">
                <a:ea typeface="Calibri"/>
              </a:rPr>
              <a:t> issue: </a:t>
            </a:r>
          </a:p>
          <a:p>
            <a:pPr>
              <a:buSzPts val="2000"/>
            </a:pPr>
            <a:r>
              <a:rPr lang="en-US" sz="2000">
                <a:ea typeface="Calibri"/>
                <a:hlinkClick r:id="rId3"/>
              </a:rPr>
              <a:t>https://github.com/OP-TED/ePO/issues/174</a:t>
            </a:r>
            <a:r>
              <a:rPr lang="en-US" sz="2000">
                <a:ea typeface="Calibri"/>
              </a:rPr>
              <a:t> </a:t>
            </a:r>
          </a:p>
          <a:p>
            <a:r>
              <a:rPr lang="en-US" sz="2000">
                <a:hlinkClick r:id="rId4"/>
              </a:rPr>
              <a:t>https://github.com/OP-TED/ePO/issues/436</a:t>
            </a:r>
            <a:r>
              <a:rPr lang="en-US" sz="2000"/>
              <a:t> </a:t>
            </a:r>
            <a:endParaRPr lang="en-US"/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394;p3">
            <a:extLst>
              <a:ext uri="{FF2B5EF4-FFF2-40B4-BE49-F238E27FC236}">
                <a16:creationId xmlns:a16="http://schemas.microsoft.com/office/drawing/2014/main" id="{EBD15EB1-BDBA-6C9E-AFFB-2C79313224AB}"/>
              </a:ext>
            </a:extLst>
          </p:cNvPr>
          <p:cNvSpPr txBox="1"/>
          <p:nvPr/>
        </p:nvSpPr>
        <p:spPr>
          <a:xfrm>
            <a:off x="847849" y="2186400"/>
            <a:ext cx="4240614" cy="290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latin typeface="Calibri"/>
              </a:rPr>
              <a:t>Definition of the Candidate role:</a:t>
            </a:r>
            <a:endParaRPr lang="en-US" sz="2000">
              <a:latin typeface="Calibri"/>
              <a:ea typeface="Calibri"/>
            </a:endParaRPr>
          </a:p>
          <a:p>
            <a:pPr>
              <a:buSzPts val="2000"/>
            </a:pPr>
            <a:endParaRPr lang="en-US" sz="2000"/>
          </a:p>
          <a:p>
            <a:r>
              <a:rPr lang="en-US" sz="2000" i="1">
                <a:latin typeface="Calibri"/>
              </a:rPr>
              <a:t>     The role of an agent that has sought an invitation or has been invited to take part in a restricted procedure, in a competitive procedure with negotiation, in a negotiated procedure without prior publication, in a competitive dialogue or in an innovation partnership.</a:t>
            </a:r>
            <a:endParaRPr lang="en-US">
              <a:latin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CEF85275-3E1F-A770-CA2C-62B05B43F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231" y="1992321"/>
            <a:ext cx="6864439" cy="33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 err="1">
                <a:latin typeface="Calibri"/>
                <a:cs typeface="Calibri"/>
              </a:rPr>
              <a:t>eOrdering</a:t>
            </a:r>
            <a:r>
              <a:rPr lang="en-US" sz="2800" b="1">
                <a:latin typeface="Calibri"/>
                <a:cs typeface="Calibri"/>
              </a:rPr>
              <a:t> updates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eOrdering</a:t>
            </a:r>
            <a:endParaRPr lang="en-US" sz="2800" b="1" err="1">
              <a:latin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2330984"/>
            <a:ext cx="10497600" cy="163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Char char="•"/>
            </a:pPr>
            <a:r>
              <a:rPr lang="en-US" sz="2000">
                <a:latin typeface="Calibri"/>
                <a:cs typeface="Calibri"/>
              </a:rPr>
              <a:t>Order </a:t>
            </a:r>
            <a:r>
              <a:rPr lang="en-US" sz="2000" err="1">
                <a:latin typeface="Calibri"/>
                <a:cs typeface="Calibri"/>
              </a:rPr>
              <a:t>reponse</a:t>
            </a:r>
            <a:r>
              <a:rPr lang="en-US" sz="2000">
                <a:latin typeface="Calibri"/>
                <a:cs typeface="Calibri"/>
              </a:rPr>
              <a:t> development (</a:t>
            </a:r>
            <a:r>
              <a:rPr lang="en-US" sz="2000">
                <a:hlinkClick r:id="rId3"/>
              </a:rPr>
              <a:t>https://docs.peppol.eu/poacc/upgrade-3/profiles/28-ordering/</a:t>
            </a:r>
            <a:r>
              <a:rPr lang="en-US" sz="2000">
                <a:latin typeface="Calibri"/>
                <a:cs typeface="Calibri"/>
              </a:rPr>
              <a:t>)</a:t>
            </a:r>
            <a:endParaRPr lang="en-US" sz="2000"/>
          </a:p>
          <a:p>
            <a:pPr marL="342900" indent="-342900">
              <a:buSzPts val="2000"/>
              <a:buChar char="•"/>
            </a:pPr>
            <a:endParaRPr lang="en-US" sz="2000">
              <a:latin typeface="Calibri"/>
              <a:cs typeface="Calibri"/>
            </a:endParaRPr>
          </a:p>
          <a:p>
            <a:pPr marL="342900" indent="-342900">
              <a:buSzPts val="2000"/>
              <a:buChar char="•"/>
            </a:pPr>
            <a:r>
              <a:rPr lang="en-US" sz="2000"/>
              <a:t>Checking completeness of </a:t>
            </a:r>
            <a:r>
              <a:rPr lang="en-US" sz="2000" err="1"/>
              <a:t>eOrdering</a:t>
            </a:r>
            <a:r>
              <a:rPr lang="en-US" sz="2000"/>
              <a:t> modelling (</a:t>
            </a:r>
            <a:r>
              <a:rPr lang="en-US" sz="2000">
                <a:hlinkClick r:id="rId4"/>
              </a:rPr>
              <a:t>https://docs.peppol.eu/poacc/upgrade-3/2022-Q4/syntax/Order/tree/</a:t>
            </a:r>
            <a:r>
              <a:rPr lang="en-US" sz="2000"/>
              <a:t>)</a:t>
            </a:r>
            <a:endParaRPr lang="en-US" sz="2000">
              <a:latin typeface="Calibri"/>
            </a:endParaRPr>
          </a:p>
          <a:p>
            <a:pPr>
              <a:buSzPts val="2000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86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eOrdering</a:t>
            </a:r>
            <a:r>
              <a:rPr lang="en-US" sz="2800" b="1">
                <a:latin typeface="Calibri"/>
                <a:sym typeface="Calibri"/>
              </a:rPr>
              <a:t> – Order Response</a:t>
            </a:r>
            <a:endParaRPr lang="en-US" sz="2800" b="1" err="1">
              <a:latin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2075E34-0BDD-07CE-4E5C-4422BFEA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24" y="1510374"/>
            <a:ext cx="8130861" cy="48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1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 err="1">
                <a:latin typeface="Calibri"/>
                <a:cs typeface="Calibri"/>
              </a:rPr>
              <a:t>eFulfilment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14264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eFulfilment</a:t>
            </a:r>
            <a:r>
              <a:rPr lang="en-US" sz="2800" b="1">
                <a:latin typeface="Calibri"/>
                <a:sym typeface="Calibri"/>
              </a:rPr>
              <a:t> - Roles</a:t>
            </a:r>
            <a:endParaRPr lang="en-US" sz="2800" b="1" err="1">
              <a:latin typeface="Calibri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5191435-C034-223B-C15C-530DA4F3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88" y="1958043"/>
            <a:ext cx="11618889" cy="39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8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eFulfilment</a:t>
            </a:r>
            <a:r>
              <a:rPr lang="en-US" sz="2800" b="1">
                <a:latin typeface="Calibri"/>
                <a:sym typeface="Calibri"/>
              </a:rPr>
              <a:t> – </a:t>
            </a:r>
            <a:r>
              <a:rPr lang="en-US" sz="2800" b="1" err="1">
                <a:latin typeface="Calibri"/>
                <a:sym typeface="Calibri"/>
              </a:rPr>
              <a:t>Despatch</a:t>
            </a:r>
            <a:r>
              <a:rPr lang="en-US" sz="2800" b="1">
                <a:latin typeface="Calibri"/>
                <a:sym typeface="Calibri"/>
              </a:rPr>
              <a:t> advice</a:t>
            </a:r>
            <a:endParaRPr lang="en-US" sz="2800" b="1" err="1">
              <a:latin typeface="Calibri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E81147EE-0F81-0E86-2967-0D3E055A4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99" y="1513082"/>
            <a:ext cx="9569002" cy="47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65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eFulfilment</a:t>
            </a:r>
            <a:r>
              <a:rPr lang="en-US" sz="2800" b="1">
                <a:latin typeface="Calibri"/>
                <a:sym typeface="Calibri"/>
              </a:rPr>
              <a:t> - Consignment</a:t>
            </a:r>
            <a:endParaRPr lang="en-US" sz="2800" b="1" err="1">
              <a:latin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CA9999D-847B-7992-4142-1670BD4FA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04" y="1513039"/>
            <a:ext cx="10063244" cy="48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46940" y="2645173"/>
            <a:ext cx="10497600" cy="156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635" lvl="1" algn="ctr">
              <a:lnSpc>
                <a:spcPct val="90000"/>
              </a:lnSpc>
              <a:spcBef>
                <a:spcPts val="1001"/>
              </a:spcBef>
              <a:buSzPts val="2000"/>
            </a:pPr>
            <a:r>
              <a:rPr lang="en-US" sz="2000" i="1">
                <a:latin typeface="Calibri"/>
                <a:ea typeface="Calibri"/>
              </a:rPr>
              <a:t>The goal of this meeting is to present: 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635" lvl="1" algn="ctr">
              <a:lnSpc>
                <a:spcPct val="90000"/>
              </a:lnSpc>
              <a:spcBef>
                <a:spcPts val="1001"/>
              </a:spcBef>
              <a:buSzPts val="2000"/>
            </a:pPr>
            <a:r>
              <a:rPr lang="en-US" sz="2000" i="1">
                <a:latin typeface="Calibri"/>
                <a:ea typeface="Calibri"/>
              </a:rPr>
              <a:t>(a) the work carried out since the last meeting in December</a:t>
            </a:r>
            <a:endParaRPr lang="en-US" sz="2000" i="1">
              <a:latin typeface="Calibri"/>
              <a:ea typeface="Calibri"/>
              <a:cs typeface="Calibri"/>
            </a:endParaRPr>
          </a:p>
          <a:p>
            <a:pPr marL="635" lvl="1" algn="ctr">
              <a:lnSpc>
                <a:spcPct val="90000"/>
              </a:lnSpc>
              <a:spcBef>
                <a:spcPts val="1001"/>
              </a:spcBef>
              <a:buSzPts val="2000"/>
            </a:pPr>
            <a:r>
              <a:rPr lang="en-US" sz="2000" i="1">
                <a:latin typeface="Calibri"/>
                <a:ea typeface="Calibri"/>
              </a:rPr>
              <a:t>(b) the short-term plan for the first half of 2023</a:t>
            </a:r>
          </a:p>
          <a:p>
            <a:pPr marL="635" lvl="1" algn="ctr">
              <a:lnSpc>
                <a:spcPct val="90000"/>
              </a:lnSpc>
              <a:spcBef>
                <a:spcPts val="1001"/>
              </a:spcBef>
              <a:buSzPts val="2000"/>
            </a:pPr>
            <a:r>
              <a:rPr lang="en-US" sz="2000" i="1">
                <a:latin typeface="Calibri"/>
                <a:ea typeface="Calibri"/>
              </a:rPr>
              <a:t>(c) the next modules to be evolved, </a:t>
            </a:r>
            <a:r>
              <a:rPr lang="en-US" sz="2000" i="1" err="1">
                <a:latin typeface="Calibri"/>
                <a:ea typeface="Calibri"/>
              </a:rPr>
              <a:t>eAccess</a:t>
            </a:r>
            <a:r>
              <a:rPr lang="en-US" sz="2000" i="1">
                <a:latin typeface="Calibri"/>
                <a:ea typeface="Calibri"/>
              </a:rPr>
              <a:t> and </a:t>
            </a:r>
            <a:r>
              <a:rPr lang="en-US" sz="2000" i="1" err="1">
                <a:latin typeface="Calibri"/>
                <a:ea typeface="Calibri"/>
              </a:rPr>
              <a:t>eContract</a:t>
            </a:r>
            <a:r>
              <a:rPr lang="en-US" sz="2000" i="1">
                <a:latin typeface="Calibri"/>
                <a:ea typeface="Calibri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eFulfilment</a:t>
            </a:r>
            <a:r>
              <a:rPr lang="en-US" sz="2800" b="1">
                <a:latin typeface="Calibri"/>
                <a:sym typeface="Calibri"/>
              </a:rPr>
              <a:t> - Abstract container</a:t>
            </a:r>
            <a:endParaRPr lang="en-US" sz="2800" b="1" err="1">
              <a:latin typeface="Calibri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C4C1407-7354-1DAE-3992-68C47C89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07" y="1509048"/>
            <a:ext cx="7433255" cy="48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91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eFulfilment</a:t>
            </a:r>
            <a:r>
              <a:rPr lang="en-US" sz="2800" b="1">
                <a:latin typeface="Calibri"/>
                <a:sym typeface="Calibri"/>
              </a:rPr>
              <a:t> - </a:t>
            </a:r>
            <a:r>
              <a:rPr lang="en-US" sz="2800" b="1" err="1">
                <a:latin typeface="Calibri"/>
                <a:sym typeface="Calibri"/>
              </a:rPr>
              <a:t>Despatch</a:t>
            </a:r>
            <a:r>
              <a:rPr lang="en-US" sz="2800" b="1">
                <a:latin typeface="Calibri"/>
                <a:sym typeface="Calibri"/>
              </a:rPr>
              <a:t> advice line</a:t>
            </a:r>
            <a:endParaRPr lang="en-US" sz="2800" b="1" err="1">
              <a:latin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E565A80-0B43-DF8F-DA9A-513BC01DE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51" y="1515420"/>
            <a:ext cx="9998298" cy="480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94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  <a:cs typeface="Calibri"/>
              </a:rPr>
              <a:t>5 min break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5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  <a:cs typeface="Calibri"/>
              </a:rPr>
              <a:t>Plan for 2nd quarter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44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  <a:sym typeface="Calibri"/>
              </a:rPr>
              <a:t>Plan for 2nd quarter 2023</a:t>
            </a:r>
            <a:endParaRPr lang="en-US"/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2084800"/>
            <a:ext cx="10497600" cy="350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Font typeface="Arial"/>
              <a:buChar char="•"/>
            </a:pPr>
            <a:r>
              <a:rPr lang="en-US" sz="2000" dirty="0" err="1"/>
              <a:t>eContract</a:t>
            </a:r>
            <a:r>
              <a:rPr lang="en-US" sz="2000" dirty="0"/>
              <a:t> </a:t>
            </a:r>
            <a:endParaRPr lang="en-US"/>
          </a:p>
          <a:p>
            <a:pPr>
              <a:spcAft>
                <a:spcPts val="400"/>
              </a:spcAft>
              <a:buSzPts val="2000"/>
            </a:pPr>
            <a:r>
              <a:rPr lang="en-US" sz="2000" dirty="0"/>
              <a:t>     - ensure coverage of competency questions for Modification and Contract Completion Notices</a:t>
            </a:r>
            <a:endParaRPr lang="en-US" dirty="0"/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 err="1">
                <a:ea typeface="Calibri"/>
              </a:rPr>
              <a:t>eAccess</a:t>
            </a:r>
            <a:endParaRPr lang="en-US" sz="2000">
              <a:ea typeface="Calibri"/>
            </a:endParaRPr>
          </a:p>
          <a:p>
            <a:pPr>
              <a:spcAft>
                <a:spcPts val="400"/>
              </a:spcAft>
              <a:buSzPts val="2000"/>
            </a:pPr>
            <a:r>
              <a:rPr lang="en-US" sz="2000" dirty="0">
                <a:ea typeface="Calibri"/>
              </a:rPr>
              <a:t>     - </a:t>
            </a:r>
            <a:r>
              <a:rPr lang="en-US" sz="2000" dirty="0">
                <a:ea typeface="Calibri"/>
                <a:hlinkClick r:id="rId3"/>
              </a:rPr>
              <a:t>ESPD</a:t>
            </a:r>
            <a:r>
              <a:rPr lang="en-US" sz="2000" dirty="0">
                <a:ea typeface="Calibri"/>
              </a:rPr>
              <a:t> request and procurement documents</a:t>
            </a: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 dirty="0" err="1">
                <a:ea typeface="Calibri"/>
              </a:rPr>
              <a:t>ePO</a:t>
            </a:r>
            <a:r>
              <a:rPr lang="en-US" sz="2000" dirty="0">
                <a:ea typeface="Calibri"/>
              </a:rPr>
              <a:t> core updates</a:t>
            </a:r>
          </a:p>
          <a:p>
            <a:pPr>
              <a:buSzPts val="2000"/>
            </a:pPr>
            <a:r>
              <a:rPr lang="en-US" sz="2000" dirty="0">
                <a:ea typeface="Calibri"/>
              </a:rPr>
              <a:t>     - Rethinking Procedure and Lot model</a:t>
            </a:r>
          </a:p>
          <a:p>
            <a:pPr>
              <a:buSzPts val="2000"/>
            </a:pPr>
            <a:r>
              <a:rPr lang="en-US" sz="2000" dirty="0">
                <a:ea typeface="Calibri"/>
              </a:rPr>
              <a:t>     - GitHub issue fixes for </a:t>
            </a:r>
            <a:r>
              <a:rPr lang="en-US" sz="2000" dirty="0">
                <a:ea typeface="Calibri"/>
                <a:hlinkClick r:id="rId4"/>
              </a:rPr>
              <a:t>2023 Q2 milestone</a:t>
            </a:r>
          </a:p>
          <a:p>
            <a:pPr marL="342900" indent="-342900">
              <a:spcAft>
                <a:spcPts val="400"/>
              </a:spcAft>
              <a:buSzPts val="2000"/>
              <a:buChar char="•"/>
            </a:pPr>
            <a:r>
              <a:rPr lang="en-US" sz="2000" dirty="0">
                <a:ea typeface="Calibri"/>
                <a:hlinkClick r:id="rId5"/>
              </a:rPr>
              <a:t>model2owl</a:t>
            </a:r>
            <a:r>
              <a:rPr lang="en-US" sz="2000" dirty="0">
                <a:ea typeface="Calibri"/>
              </a:rPr>
              <a:t> updates</a:t>
            </a:r>
            <a:endParaRPr lang="en-US" sz="2000" dirty="0">
              <a:ea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spcAft>
                <a:spcPts val="400"/>
              </a:spcAft>
              <a:buSzPts val="2000"/>
              <a:buFont typeface="Arial,Sans-Serif"/>
              <a:buChar char="•"/>
            </a:pPr>
            <a:r>
              <a:rPr lang="en-US" sz="2000" dirty="0">
                <a:ea typeface="Calibri"/>
              </a:rPr>
              <a:t> Updates for standard forms mappings - </a:t>
            </a:r>
            <a:r>
              <a:rPr lang="en-US" sz="2000" dirty="0">
                <a:ea typeface="Calibri"/>
                <a:hlinkClick r:id="rId6"/>
              </a:rPr>
              <a:t>TED-RDF-mapping</a:t>
            </a:r>
            <a:endParaRPr lang="en-US" sz="2000" dirty="0">
              <a:ea typeface="Calibri"/>
            </a:endParaRPr>
          </a:p>
          <a:p>
            <a:pPr marL="342900" indent="-342900">
              <a:buSzPts val="2000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359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model2owl updates</a:t>
            </a:r>
            <a:endParaRPr lang="en-US"/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1955846"/>
            <a:ext cx="10497600" cy="1607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Font typeface="Arial"/>
              <a:buChar char="•"/>
            </a:pPr>
            <a:r>
              <a:rPr lang="en-US" sz="2000"/>
              <a:t>Update the </a:t>
            </a:r>
            <a:r>
              <a:rPr lang="en-US" sz="2000">
                <a:hlinkClick r:id="rId3"/>
              </a:rPr>
              <a:t>UML conventions</a:t>
            </a:r>
            <a:r>
              <a:rPr lang="en-US" sz="2000"/>
              <a:t> and the related documents.</a:t>
            </a: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ea typeface="Calibri"/>
              </a:rPr>
              <a:t>Update the transformation scripts based on the updates of the documentation:</a:t>
            </a:r>
          </a:p>
          <a:p>
            <a:pPr lvl="8">
              <a:buSzPts val="2000"/>
            </a:pPr>
            <a:r>
              <a:rPr lang="en-US" sz="1600">
                <a:ea typeface="Calibri"/>
              </a:rPr>
              <a:t>     - Conventions checking </a:t>
            </a:r>
          </a:p>
          <a:p>
            <a:pPr>
              <a:buSzPts val="2000"/>
            </a:pPr>
            <a:r>
              <a:rPr lang="en-US" sz="1600">
                <a:ea typeface="Calibri"/>
              </a:rPr>
              <a:t>     - OWL core generation</a:t>
            </a:r>
          </a:p>
          <a:p>
            <a:pPr>
              <a:buSzPts val="2000"/>
            </a:pPr>
            <a:r>
              <a:rPr lang="en-US" sz="1600">
                <a:ea typeface="Calibri"/>
              </a:rPr>
              <a:t>     - OWL restrictions generation</a:t>
            </a:r>
          </a:p>
          <a:p>
            <a:pPr>
              <a:buSzPts val="2000"/>
            </a:pPr>
            <a:r>
              <a:rPr lang="en-US" sz="1600">
                <a:ea typeface="Calibri"/>
              </a:rPr>
              <a:t>     - SHACL generation</a:t>
            </a:r>
          </a:p>
          <a:p>
            <a:pPr>
              <a:buSzPts val="2000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B7A32553-7FD0-BFD7-23ED-0B5618A11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56" y="3619496"/>
            <a:ext cx="6327816" cy="2634811"/>
          </a:xfrm>
          <a:prstGeom prst="rect">
            <a:avLst/>
          </a:prstGeom>
        </p:spPr>
      </p:pic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2A705F5-E912-C373-3486-E50AE4FBB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498" y="3424880"/>
            <a:ext cx="3934495" cy="28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11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model2owl updates</a:t>
            </a:r>
            <a:endParaRPr lang="en-US"/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1955846"/>
            <a:ext cx="10497600" cy="221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ea typeface="Calibri"/>
              </a:rPr>
              <a:t>Fix the bugs and the technical debt:</a:t>
            </a:r>
            <a:endParaRPr lang="en-US" sz="2000"/>
          </a:p>
          <a:p>
            <a:pPr>
              <a:buSzPts val="2000"/>
            </a:pPr>
            <a:r>
              <a:rPr lang="en-US" sz="2000"/>
              <a:t>         - Implement automated testing </a:t>
            </a:r>
            <a:endParaRPr lang="en-US"/>
          </a:p>
          <a:p>
            <a:pPr>
              <a:buSzPts val="2000"/>
            </a:pPr>
            <a:r>
              <a:rPr lang="en-US" sz="2000"/>
              <a:t>         - Refactor code for modular </a:t>
            </a:r>
            <a:r>
              <a:rPr lang="en-US" sz="2000" err="1"/>
              <a:t>organisation</a:t>
            </a:r>
            <a:r>
              <a:rPr lang="en-US" sz="2000"/>
              <a:t> </a:t>
            </a:r>
            <a:endParaRPr lang="en-US"/>
          </a:p>
          <a:p>
            <a:pPr>
              <a:buSzPts val="2000"/>
            </a:pPr>
            <a:r>
              <a:rPr lang="en-US" sz="2000"/>
              <a:t>         - Fix handling of unknown prefixes  </a:t>
            </a:r>
            <a:endParaRPr lang="en-US"/>
          </a:p>
          <a:p>
            <a:pPr>
              <a:buSzPts val="2000"/>
            </a:pPr>
            <a:r>
              <a:rPr lang="en-US" sz="2000"/>
              <a:t>         - Fix handling of multiple domains and ranges for a property </a:t>
            </a:r>
            <a:endParaRPr lang="en-US"/>
          </a:p>
          <a:p>
            <a:pPr>
              <a:buSzPts val="2000"/>
            </a:pPr>
            <a:r>
              <a:rPr lang="en-US" sz="2000"/>
              <a:t>         - Fix handling relations across modules </a:t>
            </a:r>
            <a:endParaRPr lang="en-US"/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ea typeface="Calibri"/>
              </a:rPr>
              <a:t>Migrate from PDF documentation to HTML format.</a:t>
            </a: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38FFF4D-594A-01C9-C56B-2844D829F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1" y="4539633"/>
            <a:ext cx="6894023" cy="932407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8427DF-52F7-FE0B-2A35-33E89A856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862" y="4083016"/>
            <a:ext cx="3114430" cy="18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01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</a:rPr>
              <a:t>Procedure and Lot model</a:t>
            </a:r>
          </a:p>
        </p:txBody>
      </p:sp>
    </p:spTree>
    <p:extLst>
      <p:ext uri="{BB962C8B-B14F-4D97-AF65-F5344CB8AC3E}">
        <p14:creationId xmlns:p14="http://schemas.microsoft.com/office/powerpoint/2010/main" val="859399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  <a:sym typeface="Calibri"/>
              </a:rPr>
              <a:t>Open and restricted procedures without techniques</a:t>
            </a:r>
            <a:endParaRPr lang="en-US"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091BE615-4FD9-B666-A28C-862D5FD03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00" y="1875643"/>
            <a:ext cx="9744160" cy="354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16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Procedure with Dynamic Purchasing System Technique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A3126FD-C413-9E73-3358-FE6BFA2BA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56" y="1643209"/>
            <a:ext cx="9332889" cy="44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5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LU" sz="2800" b="1"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1893323"/>
            <a:ext cx="10497600" cy="3575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Welcome 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Release 3.1.0 (December 2022) 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Work carried out in 1st quarter 2023 </a:t>
            </a:r>
            <a:endParaRPr lang="en-US"/>
          </a:p>
          <a:p>
            <a:pPr lvl="8"/>
            <a:r>
              <a:rPr lang="en-US" sz="1800"/>
              <a:t>        - </a:t>
            </a:r>
            <a:r>
              <a:rPr lang="en-US" sz="1800" err="1"/>
              <a:t>ePO</a:t>
            </a:r>
            <a:r>
              <a:rPr lang="en-US" sz="1800"/>
              <a:t> core updates</a:t>
            </a:r>
            <a:endParaRPr lang="en-US"/>
          </a:p>
          <a:p>
            <a:pPr lvl="8">
              <a:buSzPts val="2000"/>
            </a:pPr>
            <a:r>
              <a:rPr lang="en-US" sz="1800"/>
              <a:t>        - </a:t>
            </a:r>
            <a:r>
              <a:rPr lang="en-US" sz="1800" err="1"/>
              <a:t>eOrdering</a:t>
            </a:r>
            <a:r>
              <a:rPr lang="en-US" sz="1800"/>
              <a:t> </a:t>
            </a:r>
            <a:endParaRPr lang="en-US"/>
          </a:p>
          <a:p>
            <a:pPr lvl="5">
              <a:buSzPts val="2000"/>
            </a:pPr>
            <a:r>
              <a:rPr lang="en-US" sz="1800"/>
              <a:t>        - </a:t>
            </a:r>
            <a:r>
              <a:rPr lang="en-US" sz="1800" err="1"/>
              <a:t>eFulfilment</a:t>
            </a:r>
            <a:r>
              <a:rPr lang="en-US" sz="1800"/>
              <a:t> 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Plan for 2nd quarter 2023 </a:t>
            </a:r>
            <a:endParaRPr lang="en-US"/>
          </a:p>
          <a:p>
            <a:pPr>
              <a:buSzPts val="2000"/>
            </a:pPr>
            <a:r>
              <a:rPr lang="en-US" sz="1800"/>
              <a:t>        - </a:t>
            </a:r>
            <a:r>
              <a:rPr lang="en-US" sz="1800" err="1"/>
              <a:t>eAccess</a:t>
            </a:r>
            <a:r>
              <a:rPr lang="en-US" sz="1800"/>
              <a:t> </a:t>
            </a:r>
            <a:endParaRPr lang="en-US"/>
          </a:p>
          <a:p>
            <a:pPr>
              <a:buSzPts val="2000"/>
            </a:pPr>
            <a:r>
              <a:rPr lang="en-US" sz="1800"/>
              <a:t>        - </a:t>
            </a:r>
            <a:r>
              <a:rPr lang="en-US" sz="1800" err="1"/>
              <a:t>eContract</a:t>
            </a:r>
            <a:endParaRPr lang="en-US" sz="1800"/>
          </a:p>
          <a:p>
            <a:pPr>
              <a:buSzPts val="2000"/>
            </a:pPr>
            <a:r>
              <a:rPr lang="en-US" sz="1800"/>
              <a:t>        - </a:t>
            </a:r>
            <a:r>
              <a:rPr lang="en-US" sz="1800" err="1"/>
              <a:t>ePO</a:t>
            </a:r>
            <a:r>
              <a:rPr lang="en-US" sz="1800"/>
              <a:t> core updates 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Planned releases 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Open discussion </a:t>
            </a:r>
            <a:endParaRPr lang="en-US"/>
          </a:p>
          <a:p>
            <a:pPr marL="285750" indent="-285750">
              <a:spcAft>
                <a:spcPts val="400"/>
              </a:spcAft>
              <a:buSzPts val="2000"/>
              <a:buFont typeface="Arial"/>
              <a:buChar char="•"/>
            </a:pPr>
            <a:r>
              <a:rPr lang="en-US" sz="1800"/>
              <a:t>Closing </a:t>
            </a:r>
            <a:endParaRPr lang="en-US"/>
          </a:p>
          <a:p>
            <a:pPr lvl="1">
              <a:buSzPts val="2000"/>
            </a:pPr>
            <a:endParaRPr lang="en-US" sz="1800">
              <a:latin typeface="Calibri"/>
            </a:endParaRPr>
          </a:p>
          <a:p>
            <a:pPr marL="179705">
              <a:spcBef>
                <a:spcPts val="1001"/>
              </a:spcBef>
              <a:buSzPts val="2000"/>
              <a:buFont typeface="Arial"/>
              <a:buChar char="•"/>
            </a:pPr>
            <a:endParaRPr lang="en-US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86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Procedure with Framework Agreement Technique</a:t>
            </a:r>
            <a:endParaRPr lang="en-US"/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E9643391-F3E6-2BFF-B5DF-F5A9A8F0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53" y="1514090"/>
            <a:ext cx="7594241" cy="48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42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</a:rPr>
              <a:t>Planned releases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7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LU" sz="2800" b="1">
                <a:latin typeface="Calibri"/>
                <a:cs typeface="Calibri"/>
                <a:sym typeface="Calibri"/>
              </a:rPr>
              <a:t>Planned releases</a:t>
            </a:r>
            <a:endParaRPr lang="en-US" b="1">
              <a:latin typeface="Calibri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3975BE7-E9F5-0519-345B-C59FE27437E4}"/>
              </a:ext>
            </a:extLst>
          </p:cNvPr>
          <p:cNvSpPr/>
          <p:nvPr/>
        </p:nvSpPr>
        <p:spPr>
          <a:xfrm>
            <a:off x="793748" y="3316652"/>
            <a:ext cx="10597661" cy="24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/>
              <a:cs typeface="Calibri"/>
            </a:endParaRPr>
          </a:p>
        </p:txBody>
      </p:sp>
      <p:sp>
        <p:nvSpPr>
          <p:cNvPr id="8" name="Google Shape;394;p3">
            <a:extLst>
              <a:ext uri="{FF2B5EF4-FFF2-40B4-BE49-F238E27FC236}">
                <a16:creationId xmlns:a16="http://schemas.microsoft.com/office/drawing/2014/main" id="{3D120298-BAB2-94BA-29F2-B864CE2829C5}"/>
              </a:ext>
            </a:extLst>
          </p:cNvPr>
          <p:cNvSpPr txBox="1"/>
          <p:nvPr/>
        </p:nvSpPr>
        <p:spPr>
          <a:xfrm>
            <a:off x="535980" y="3645923"/>
            <a:ext cx="2313401" cy="5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algn="ctr">
              <a:buSzPts val="2000"/>
            </a:pPr>
            <a:r>
              <a:rPr lang="en-US" sz="2000" b="1">
                <a:latin typeface="Calibri"/>
              </a:rPr>
              <a:t>3.2.0 beta</a:t>
            </a:r>
            <a:endParaRPr lang="en-US" b="1">
              <a:latin typeface="Calibri"/>
            </a:endParaRPr>
          </a:p>
          <a:p>
            <a:pPr algn="ctr">
              <a:buSzPts val="2000"/>
            </a:pPr>
            <a:r>
              <a:rPr lang="en-US" sz="1100">
                <a:latin typeface="Calibri"/>
              </a:rPr>
              <a:t>(Pre-release in April 2023)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A71795-90E4-1523-4690-D9D393207A65}"/>
              </a:ext>
            </a:extLst>
          </p:cNvPr>
          <p:cNvSpPr/>
          <p:nvPr/>
        </p:nvSpPr>
        <p:spPr>
          <a:xfrm>
            <a:off x="9728687" y="2674327"/>
            <a:ext cx="1660769" cy="449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3754AA-B13B-26BA-51EE-260FDB3EDFAB}"/>
              </a:ext>
            </a:extLst>
          </p:cNvPr>
          <p:cNvSpPr/>
          <p:nvPr/>
        </p:nvSpPr>
        <p:spPr>
          <a:xfrm>
            <a:off x="2462332" y="2666510"/>
            <a:ext cx="1660769" cy="449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394;p3">
            <a:extLst>
              <a:ext uri="{FF2B5EF4-FFF2-40B4-BE49-F238E27FC236}">
                <a16:creationId xmlns:a16="http://schemas.microsoft.com/office/drawing/2014/main" id="{E8576CD1-9C48-DD1E-B148-6CBE84265F00}"/>
              </a:ext>
            </a:extLst>
          </p:cNvPr>
          <p:cNvSpPr txBox="1"/>
          <p:nvPr/>
        </p:nvSpPr>
        <p:spPr>
          <a:xfrm>
            <a:off x="3982564" y="3683043"/>
            <a:ext cx="2313401" cy="5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algn="ctr">
              <a:buSzPts val="2000"/>
            </a:pPr>
            <a:r>
              <a:rPr lang="en-US" sz="2000" b="1">
                <a:latin typeface="Calibri"/>
              </a:rPr>
              <a:t>4.0.0 beta</a:t>
            </a:r>
            <a:endParaRPr lang="en-US" b="1">
              <a:latin typeface="Calibri"/>
            </a:endParaRPr>
          </a:p>
          <a:p>
            <a:pPr algn="ctr">
              <a:buSzPts val="2000"/>
            </a:pPr>
            <a:r>
              <a:rPr lang="en-US" sz="1100">
                <a:latin typeface="Calibri"/>
              </a:rPr>
              <a:t>(Pre-release in June 2023)</a:t>
            </a:r>
          </a:p>
        </p:txBody>
      </p:sp>
      <p:sp>
        <p:nvSpPr>
          <p:cNvPr id="22" name="Google Shape;394;p3">
            <a:extLst>
              <a:ext uri="{FF2B5EF4-FFF2-40B4-BE49-F238E27FC236}">
                <a16:creationId xmlns:a16="http://schemas.microsoft.com/office/drawing/2014/main" id="{B3833A87-C011-BE3E-09C6-04C8ABD9AC7E}"/>
              </a:ext>
            </a:extLst>
          </p:cNvPr>
          <p:cNvSpPr txBox="1"/>
          <p:nvPr/>
        </p:nvSpPr>
        <p:spPr>
          <a:xfrm>
            <a:off x="7800378" y="3684998"/>
            <a:ext cx="2313401" cy="5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algn="ctr">
              <a:buSzPts val="2000"/>
            </a:pPr>
            <a:r>
              <a:rPr lang="en-US" sz="2000" b="1">
                <a:latin typeface="Calibri"/>
              </a:rPr>
              <a:t>4.1.0 beta</a:t>
            </a:r>
            <a:endParaRPr lang="en-US" b="1">
              <a:latin typeface="Calibri"/>
            </a:endParaRPr>
          </a:p>
          <a:p>
            <a:pPr algn="ctr">
              <a:buSzPts val="2000"/>
            </a:pPr>
            <a:r>
              <a:rPr lang="en-US" sz="1100">
                <a:latin typeface="Calibri"/>
              </a:rPr>
              <a:t>(Pre - release in November 2023)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4FE6DE-FC5C-1A8E-B85D-BD163144601C}"/>
              </a:ext>
            </a:extLst>
          </p:cNvPr>
          <p:cNvSpPr/>
          <p:nvPr/>
        </p:nvSpPr>
        <p:spPr>
          <a:xfrm>
            <a:off x="4263778" y="3739173"/>
            <a:ext cx="1660769" cy="449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oogle Shape;394;p3">
            <a:extLst>
              <a:ext uri="{FF2B5EF4-FFF2-40B4-BE49-F238E27FC236}">
                <a16:creationId xmlns:a16="http://schemas.microsoft.com/office/drawing/2014/main" id="{FAA2CC73-0EA0-BA65-9423-6F55FCDA0953}"/>
              </a:ext>
            </a:extLst>
          </p:cNvPr>
          <p:cNvSpPr txBox="1"/>
          <p:nvPr/>
        </p:nvSpPr>
        <p:spPr>
          <a:xfrm>
            <a:off x="5746886" y="2594751"/>
            <a:ext cx="2313401" cy="5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algn="ctr">
              <a:buSzPts val="2000"/>
            </a:pPr>
            <a:r>
              <a:rPr lang="en-US" sz="2000" b="1">
                <a:latin typeface="Calibri"/>
              </a:rPr>
              <a:t>4.0.0</a:t>
            </a:r>
            <a:endParaRPr lang="en-US" b="1">
              <a:latin typeface="Calibri"/>
            </a:endParaRPr>
          </a:p>
          <a:p>
            <a:pPr algn="ctr">
              <a:buSzPts val="2000"/>
            </a:pPr>
            <a:r>
              <a:rPr lang="en-US" sz="1100">
                <a:latin typeface="Calibri"/>
              </a:rPr>
              <a:t>(Release in August 2023)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98208A-5922-DEF5-F8D2-346B25E042C4}"/>
              </a:ext>
            </a:extLst>
          </p:cNvPr>
          <p:cNvSpPr/>
          <p:nvPr/>
        </p:nvSpPr>
        <p:spPr>
          <a:xfrm>
            <a:off x="797654" y="3733310"/>
            <a:ext cx="1660769" cy="449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9EEE11-EA4B-06F3-D096-BE6B90E34C48}"/>
              </a:ext>
            </a:extLst>
          </p:cNvPr>
          <p:cNvSpPr/>
          <p:nvPr/>
        </p:nvSpPr>
        <p:spPr>
          <a:xfrm>
            <a:off x="7929192" y="3731355"/>
            <a:ext cx="1963614" cy="478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394;p3">
            <a:extLst>
              <a:ext uri="{FF2B5EF4-FFF2-40B4-BE49-F238E27FC236}">
                <a16:creationId xmlns:a16="http://schemas.microsoft.com/office/drawing/2014/main" id="{DB6186AA-1904-F56A-3040-B75C64167232}"/>
              </a:ext>
            </a:extLst>
          </p:cNvPr>
          <p:cNvSpPr txBox="1"/>
          <p:nvPr/>
        </p:nvSpPr>
        <p:spPr>
          <a:xfrm>
            <a:off x="2198700" y="2590844"/>
            <a:ext cx="2313401" cy="5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algn="ctr">
              <a:buSzPts val="2000"/>
            </a:pPr>
            <a:r>
              <a:rPr lang="en-US" sz="2000" b="1">
                <a:latin typeface="Calibri"/>
              </a:rPr>
              <a:t>3.2.0</a:t>
            </a:r>
            <a:endParaRPr lang="en-US" b="1">
              <a:latin typeface="Calibri"/>
            </a:endParaRPr>
          </a:p>
          <a:p>
            <a:pPr algn="ctr">
              <a:buSzPts val="2000"/>
            </a:pPr>
            <a:r>
              <a:rPr lang="en-US" sz="1100">
                <a:latin typeface="Calibri"/>
              </a:rPr>
              <a:t>(Release in May 2023)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379989-082D-7443-DE22-3F5DB00CE702}"/>
              </a:ext>
            </a:extLst>
          </p:cNvPr>
          <p:cNvSpPr/>
          <p:nvPr/>
        </p:nvSpPr>
        <p:spPr>
          <a:xfrm>
            <a:off x="6069128" y="2678231"/>
            <a:ext cx="1649045" cy="437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oogle Shape;394;p3">
            <a:extLst>
              <a:ext uri="{FF2B5EF4-FFF2-40B4-BE49-F238E27FC236}">
                <a16:creationId xmlns:a16="http://schemas.microsoft.com/office/drawing/2014/main" id="{8AB2FA3A-9F32-293A-1861-39FE0A0281E3}"/>
              </a:ext>
            </a:extLst>
          </p:cNvPr>
          <p:cNvSpPr txBox="1"/>
          <p:nvPr/>
        </p:nvSpPr>
        <p:spPr>
          <a:xfrm>
            <a:off x="9459193" y="2600613"/>
            <a:ext cx="2313401" cy="5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algn="ctr">
              <a:buSzPts val="2000"/>
            </a:pPr>
            <a:r>
              <a:rPr lang="en-US" sz="2000" b="1">
                <a:latin typeface="Calibri"/>
              </a:rPr>
              <a:t>4.1.0</a:t>
            </a:r>
            <a:endParaRPr lang="en-US" b="1">
              <a:latin typeface="Calibri"/>
            </a:endParaRPr>
          </a:p>
          <a:p>
            <a:pPr algn="ctr">
              <a:buSzPts val="2000"/>
            </a:pPr>
            <a:r>
              <a:rPr lang="en-US" sz="1100">
                <a:latin typeface="Calibri"/>
              </a:rPr>
              <a:t>(Release in December 2023)</a:t>
            </a:r>
          </a:p>
        </p:txBody>
      </p:sp>
    </p:spTree>
    <p:extLst>
      <p:ext uri="{BB962C8B-B14F-4D97-AF65-F5344CB8AC3E}">
        <p14:creationId xmlns:p14="http://schemas.microsoft.com/office/powerpoint/2010/main" val="2245837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</a:rPr>
              <a:t>Open discussion</a:t>
            </a:r>
            <a:endParaRPr lang="en-US" b="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758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</a:rPr>
              <a:t>Meeting schedule</a:t>
            </a:r>
          </a:p>
        </p:txBody>
      </p:sp>
      <p:sp>
        <p:nvSpPr>
          <p:cNvPr id="394" name="Google Shape;394;p3"/>
          <p:cNvSpPr txBox="1"/>
          <p:nvPr/>
        </p:nvSpPr>
        <p:spPr>
          <a:xfrm>
            <a:off x="838080" y="1805400"/>
            <a:ext cx="10497600" cy="42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Font typeface="Arial,Sans-Serif"/>
              <a:buChar char="•"/>
            </a:pPr>
            <a:r>
              <a:rPr lang="en-US" sz="2000" dirty="0">
                <a:latin typeface="Calibri"/>
              </a:rPr>
              <a:t>Regular </a:t>
            </a:r>
            <a:r>
              <a:rPr lang="en-US" sz="2000" dirty="0" err="1">
                <a:latin typeface="Calibri"/>
              </a:rPr>
              <a:t>ePO</a:t>
            </a:r>
            <a:r>
              <a:rPr lang="en-US" sz="2000" dirty="0">
                <a:latin typeface="Calibri"/>
              </a:rPr>
              <a:t> Working Group meetings: </a:t>
            </a:r>
            <a:endParaRPr lang="en-US" dirty="0"/>
          </a:p>
          <a:p>
            <a:pPr lvl="1">
              <a:buSzPts val="2000"/>
            </a:pPr>
            <a:r>
              <a:rPr lang="en-US" sz="2000" dirty="0">
                <a:latin typeface="Calibri"/>
                <a:ea typeface="Calibri"/>
              </a:rPr>
              <a:t>      - every Tuesday from 14:30 to 16:30 (EET)</a:t>
            </a: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</a:endParaRPr>
          </a:p>
          <a:p>
            <a:pPr lvl="1">
              <a:buSzPts val="2000"/>
            </a:pPr>
            <a:r>
              <a:rPr lang="en-US" sz="2000" dirty="0">
                <a:latin typeface="Calibri"/>
                <a:ea typeface="Calibri"/>
              </a:rPr>
              <a:t>      </a:t>
            </a:r>
            <a:r>
              <a:rPr lang="en-US" sz="2000" dirty="0">
                <a:latin typeface="Calibri"/>
                <a:ea typeface="Calibri"/>
                <a:cs typeface="Calibri"/>
              </a:rPr>
              <a:t>- </a:t>
            </a:r>
            <a:r>
              <a:rPr lang="en-US" sz="2000" dirty="0">
                <a:latin typeface="Calibri"/>
                <a:ea typeface="Calibri"/>
                <a:cs typeface="Calibri"/>
                <a:hlinkClick r:id="rId3"/>
              </a:rPr>
              <a:t>meeting link</a:t>
            </a:r>
            <a:endParaRPr lang="en-US" sz="2000" dirty="0">
              <a:latin typeface="Calibri"/>
              <a:ea typeface="Calibri"/>
              <a:hlinkClick r:id="rId3"/>
            </a:endParaRPr>
          </a:p>
          <a:p>
            <a:pPr lvl="1">
              <a:buSzPts val="2000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342900" lvl="1" indent="-342900">
              <a:buSzPts val="2000"/>
              <a:buChar char="•"/>
            </a:pPr>
            <a:r>
              <a:rPr lang="en-US" sz="2000" dirty="0">
                <a:latin typeface="Calibri"/>
                <a:ea typeface="Calibri"/>
              </a:rPr>
              <a:t>Specific </a:t>
            </a:r>
            <a:r>
              <a:rPr lang="en-US" sz="2000" dirty="0" err="1">
                <a:latin typeface="Calibri"/>
                <a:ea typeface="Calibri"/>
              </a:rPr>
              <a:t>ePO</a:t>
            </a:r>
            <a:r>
              <a:rPr lang="en-US" sz="2000" dirty="0">
                <a:latin typeface="Calibri"/>
                <a:ea typeface="Calibri"/>
              </a:rPr>
              <a:t> Working Group meetings:</a:t>
            </a:r>
          </a:p>
          <a:p>
            <a:pPr lvl="1">
              <a:buSzPts val="2000"/>
            </a:pPr>
            <a:r>
              <a:rPr lang="en-US" sz="2000" dirty="0">
                <a:latin typeface="Calibri"/>
                <a:ea typeface="Calibri"/>
              </a:rPr>
              <a:t>      - every other Thursday from 14:30 to 16:30 (EET)</a:t>
            </a:r>
          </a:p>
          <a:p>
            <a:pPr lvl="1">
              <a:buSzPts val="2000"/>
            </a:pPr>
            <a:r>
              <a:rPr lang="en-US" sz="2000" dirty="0">
                <a:latin typeface="Calibri"/>
                <a:ea typeface="Calibri"/>
              </a:rPr>
              <a:t>      - </a:t>
            </a:r>
            <a:r>
              <a:rPr lang="en-US" sz="2000" dirty="0">
                <a:latin typeface="Calibri"/>
                <a:ea typeface="Calibri"/>
                <a:hlinkClick r:id="rId4"/>
              </a:rPr>
              <a:t>meeting link</a:t>
            </a:r>
          </a:p>
          <a:p>
            <a:pPr lvl="1">
              <a:buSzPts val="2000"/>
            </a:pPr>
            <a:endParaRPr lang="en-US" sz="2000">
              <a:latin typeface="Calibri"/>
              <a:ea typeface="Calibri"/>
            </a:endParaRPr>
          </a:p>
          <a:p>
            <a:pPr marL="342900" lvl="1" indent="-342900">
              <a:buSzPts val="2000"/>
              <a:buChar char="•"/>
            </a:pPr>
            <a:r>
              <a:rPr lang="en-US" sz="2000" dirty="0">
                <a:latin typeface="Calibri"/>
                <a:ea typeface="Calibri"/>
              </a:rPr>
              <a:t>Quarterly seminars:</a:t>
            </a:r>
          </a:p>
          <a:p>
            <a:pPr>
              <a:buSzPts val="2000"/>
            </a:pPr>
            <a:r>
              <a:rPr lang="en-US" sz="1800" dirty="0">
                <a:latin typeface="Calibri"/>
                <a:ea typeface="Calibri"/>
              </a:rPr>
              <a:t>       - Tues 13 or Thurs 15 June (afternoons)</a:t>
            </a:r>
            <a:endParaRPr lang="en-US" sz="1800" dirty="0">
              <a:latin typeface="Calibri"/>
            </a:endParaRPr>
          </a:p>
          <a:p>
            <a:pPr lvl="1">
              <a:buSzPts val="2000"/>
            </a:pPr>
            <a:r>
              <a:rPr lang="en-US" sz="1800" dirty="0">
                <a:latin typeface="Calibri"/>
                <a:ea typeface="Calibri"/>
              </a:rPr>
              <a:t>       - Tues 5 or Thurs 7 September (afternoons)</a:t>
            </a:r>
            <a:endParaRPr lang="en-US" sz="1800" dirty="0">
              <a:latin typeface="Calibri"/>
            </a:endParaRPr>
          </a:p>
          <a:p>
            <a:pPr lvl="1">
              <a:buSzPts val="2000"/>
            </a:pPr>
            <a:r>
              <a:rPr lang="en-US" sz="1800" dirty="0">
                <a:latin typeface="Calibri"/>
                <a:ea typeface="Calibri"/>
              </a:rPr>
              <a:t>       - Tues 5 or Thurs 7 December (afternoons)</a:t>
            </a:r>
            <a:endParaRPr lang="en-US" sz="1800" dirty="0">
              <a:latin typeface="Calibri"/>
            </a:endParaRPr>
          </a:p>
          <a:p>
            <a:pPr lvl="1">
              <a:buSzPts val="2000"/>
            </a:pPr>
            <a:endParaRPr lang="en-US" sz="2000">
              <a:latin typeface="Calibri"/>
              <a:ea typeface="Calibri"/>
            </a:endParaRPr>
          </a:p>
          <a:p>
            <a:pPr lvl="1">
              <a:buSzPts val="2000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69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</a:rPr>
              <a:t>Feedback and questions</a:t>
            </a:r>
            <a:endParaRPr lang="en-US"/>
          </a:p>
        </p:txBody>
      </p:sp>
      <p:sp>
        <p:nvSpPr>
          <p:cNvPr id="394" name="Google Shape;394;p3"/>
          <p:cNvSpPr txBox="1"/>
          <p:nvPr/>
        </p:nvSpPr>
        <p:spPr>
          <a:xfrm>
            <a:off x="838080" y="1805400"/>
            <a:ext cx="10497600" cy="42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US" sz="2000">
                <a:latin typeface="Calibri"/>
                <a:ea typeface="Calibri"/>
              </a:rPr>
              <a:t>Looking forward to hearing from you.</a:t>
            </a:r>
            <a:endParaRPr lang="en-US">
              <a:latin typeface="Calibri"/>
            </a:endParaRPr>
          </a:p>
          <a:p>
            <a:pPr>
              <a:buSzPts val="2000"/>
            </a:pPr>
            <a:endParaRPr lang="en-US" sz="2000">
              <a:latin typeface="Calibri"/>
              <a:ea typeface="Calibri"/>
            </a:endParaRPr>
          </a:p>
          <a:p>
            <a:pPr>
              <a:buSzPts val="2000"/>
            </a:pPr>
            <a:r>
              <a:rPr lang="en-US" sz="2000">
                <a:latin typeface="Calibri"/>
                <a:ea typeface="Calibri"/>
              </a:rPr>
              <a:t>Feedback  and questions can be sent via:</a:t>
            </a: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</a:rPr>
              <a:t>GitHub issues: </a:t>
            </a:r>
            <a:r>
              <a:rPr lang="en-US" sz="2000">
                <a:latin typeface="Calibri"/>
                <a:ea typeface="Calibri"/>
                <a:hlinkClick r:id="rId3"/>
              </a:rPr>
              <a:t>https://github.com/OP-TED/ePO/issues</a:t>
            </a:r>
            <a:r>
              <a:rPr lang="en-US" sz="2000">
                <a:latin typeface="Calibri"/>
                <a:ea typeface="Calibri"/>
              </a:rPr>
              <a:t> </a:t>
            </a:r>
            <a:endParaRPr lang="en-US">
              <a:latin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</a:endParaRPr>
          </a:p>
          <a:p>
            <a:pPr>
              <a:buSzPts val="2000"/>
            </a:pPr>
            <a:r>
              <a:rPr lang="en-US" sz="2000">
                <a:latin typeface="Calibri"/>
                <a:ea typeface="Calibri"/>
              </a:rPr>
              <a:t>or alternatively via:</a:t>
            </a: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</a:rPr>
              <a:t>Email: </a:t>
            </a:r>
            <a:r>
              <a:rPr lang="en-US" sz="2000">
                <a:latin typeface="Calibri"/>
                <a:ea typeface="Calibri"/>
                <a:hlinkClick r:id="rId4"/>
              </a:rPr>
              <a:t>OP-EPROCUREMENT-ONTOLOGY@publications.europa.eu</a:t>
            </a: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</a:rPr>
              <a:t>Email: </a:t>
            </a:r>
            <a:r>
              <a:rPr lang="en-US" sz="2000">
                <a:latin typeface="Calibri"/>
                <a:ea typeface="Calibri"/>
                <a:hlinkClick r:id="rId5"/>
              </a:rPr>
              <a:t>natalie.muric@publications.europa.eu</a:t>
            </a: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,Sans-Serif"/>
              <a:buChar char="•"/>
            </a:pPr>
            <a:endParaRPr lang="en-US" sz="2000">
              <a:ea typeface="Calibri"/>
            </a:endParaRPr>
          </a:p>
          <a:p>
            <a:pPr lvl="1">
              <a:buSzPts val="2000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317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"/>
          <p:cNvSpPr txBox="1"/>
          <p:nvPr/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LU" sz="4000" b="0" i="0" u="none" strike="noStrike" cap="none">
                <a:solidFill>
                  <a:srgbClr val="3399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  <a:cs typeface="Calibri"/>
              </a:rPr>
              <a:t>Release 3.1.0 (December 2022)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2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  <a:sym typeface="Calibri"/>
              </a:rPr>
              <a:t>Release 3.1.0 (December 2022)</a:t>
            </a:r>
            <a:endParaRPr lang="en-US"/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2186400"/>
            <a:ext cx="10497600" cy="302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400"/>
              </a:spcAft>
              <a:buSzPts val="2000"/>
              <a:buChar char="•"/>
            </a:pPr>
            <a:r>
              <a:rPr lang="en-US" sz="1800"/>
              <a:t>The release of version 3.1.0 and its corresponding technical files can be found </a:t>
            </a:r>
            <a:r>
              <a:rPr lang="en-US" sz="1800">
                <a:hlinkClick r:id="rId3"/>
              </a:rPr>
              <a:t>here</a:t>
            </a:r>
            <a:r>
              <a:rPr lang="en-US" sz="1800"/>
              <a:t>.</a:t>
            </a:r>
          </a:p>
          <a:p>
            <a:pPr marL="285750" indent="-285750">
              <a:lnSpc>
                <a:spcPct val="150000"/>
              </a:lnSpc>
              <a:spcAft>
                <a:spcPts val="400"/>
              </a:spcAft>
              <a:buSzPts val="2000"/>
              <a:buChar char="•"/>
            </a:pPr>
            <a:r>
              <a:rPr lang="en-US" sz="1800"/>
              <a:t>RDF representation of the eProcurement ontology can be downloaded </a:t>
            </a:r>
            <a:r>
              <a:rPr lang="en-US" sz="1800">
                <a:hlinkClick r:id="rId4"/>
              </a:rPr>
              <a:t>here</a:t>
            </a:r>
            <a:r>
              <a:rPr lang="en-US" sz="1800"/>
              <a:t>.</a:t>
            </a:r>
          </a:p>
          <a:p>
            <a:pPr marL="285750" indent="-285750">
              <a:lnSpc>
                <a:spcPct val="150000"/>
              </a:lnSpc>
              <a:spcAft>
                <a:spcPts val="400"/>
              </a:spcAft>
              <a:buSzPts val="2000"/>
              <a:buChar char="•"/>
            </a:pPr>
            <a:r>
              <a:rPr lang="en-US" sz="1800"/>
              <a:t>RDF representation of the </a:t>
            </a:r>
            <a:r>
              <a:rPr lang="en-US" sz="1800" err="1"/>
              <a:t>eCatalogue</a:t>
            </a:r>
            <a:r>
              <a:rPr lang="en-US" sz="1800"/>
              <a:t> module can be downloaded </a:t>
            </a:r>
            <a:r>
              <a:rPr lang="en-US" sz="1800">
                <a:hlinkClick r:id="rId5"/>
              </a:rPr>
              <a:t>here</a:t>
            </a:r>
            <a:r>
              <a:rPr lang="en-US" sz="1800"/>
              <a:t>.</a:t>
            </a:r>
          </a:p>
          <a:p>
            <a:pPr marL="285750" indent="-285750">
              <a:lnSpc>
                <a:spcPct val="150000"/>
              </a:lnSpc>
              <a:spcAft>
                <a:spcPts val="400"/>
              </a:spcAft>
              <a:buSzPts val="2000"/>
              <a:buChar char="•"/>
            </a:pPr>
            <a:r>
              <a:rPr lang="en-US" sz="1800"/>
              <a:t>RDF representation of the </a:t>
            </a:r>
            <a:r>
              <a:rPr lang="en-US" sz="1800" err="1"/>
              <a:t>eNotice</a:t>
            </a:r>
            <a:r>
              <a:rPr lang="en-US" sz="1800"/>
              <a:t> module can be downloaded </a:t>
            </a:r>
            <a:r>
              <a:rPr lang="en-US" sz="1800">
                <a:hlinkClick r:id="rId6"/>
              </a:rPr>
              <a:t>here</a:t>
            </a:r>
            <a:r>
              <a:rPr lang="en-US" sz="1800"/>
              <a:t>.</a:t>
            </a:r>
          </a:p>
          <a:p>
            <a:pPr marL="285750" indent="-285750">
              <a:lnSpc>
                <a:spcPct val="150000"/>
              </a:lnSpc>
              <a:spcAft>
                <a:spcPts val="400"/>
              </a:spcAft>
              <a:buSzPts val="2000"/>
              <a:buChar char="•"/>
            </a:pPr>
            <a:r>
              <a:rPr lang="en-US" sz="1800"/>
              <a:t>RDF representation of the </a:t>
            </a:r>
            <a:r>
              <a:rPr lang="en-US" sz="1800" err="1"/>
              <a:t>eOrdering</a:t>
            </a:r>
            <a:r>
              <a:rPr lang="en-US" sz="1800"/>
              <a:t> module can be downloaded </a:t>
            </a:r>
            <a:r>
              <a:rPr lang="en-US" sz="1800">
                <a:hlinkClick r:id="rId7"/>
              </a:rPr>
              <a:t>here</a:t>
            </a:r>
            <a:r>
              <a:rPr lang="en-US" sz="1800"/>
              <a:t>.</a:t>
            </a:r>
          </a:p>
          <a:p>
            <a:pPr marL="285750" indent="-285750">
              <a:lnSpc>
                <a:spcPct val="150000"/>
              </a:lnSpc>
              <a:spcAft>
                <a:spcPts val="400"/>
              </a:spcAft>
              <a:buSzPts val="2000"/>
              <a:buChar char="•"/>
            </a:pPr>
            <a:r>
              <a:rPr lang="en-US" sz="1800"/>
              <a:t>The documentation for this release can be found </a:t>
            </a:r>
            <a:r>
              <a:rPr lang="en-US" sz="1800">
                <a:hlinkClick r:id="rId8"/>
              </a:rPr>
              <a:t>here</a:t>
            </a:r>
            <a:r>
              <a:rPr lang="en-US" sz="1800"/>
              <a:t>.</a:t>
            </a:r>
            <a:br>
              <a:rPr lang="en-US" sz="1800"/>
            </a:br>
            <a:endParaRPr lang="en-US" sz="1800"/>
          </a:p>
          <a:p>
            <a:pPr marL="285750" indent="-285750">
              <a:buSzPts val="2000"/>
              <a:buFont typeface="Arial"/>
              <a:buChar char="•"/>
            </a:pPr>
            <a:endParaRPr lang="en-US" sz="1800"/>
          </a:p>
          <a:p>
            <a:pPr lvl="1">
              <a:buSzPts val="2000"/>
            </a:pPr>
            <a:endParaRPr lang="en-US" sz="1800">
              <a:latin typeface="Calibri"/>
            </a:endParaRPr>
          </a:p>
          <a:p>
            <a:pPr marL="179705">
              <a:spcBef>
                <a:spcPts val="1001"/>
              </a:spcBef>
              <a:buSzPts val="2000"/>
              <a:buFont typeface="Arial"/>
              <a:buChar char="•"/>
            </a:pPr>
            <a:endParaRPr lang="en-US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39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  <a:sym typeface="Calibri"/>
              </a:rPr>
              <a:t>Release 3.1.0 (December 2022)</a:t>
            </a:r>
            <a:endParaRPr lang="en-US"/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2088708"/>
            <a:ext cx="10497600" cy="36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Development of a new module, </a:t>
            </a:r>
            <a:r>
              <a:rPr lang="en-US" sz="1800" err="1"/>
              <a:t>eOrdering</a:t>
            </a:r>
            <a:r>
              <a:rPr lang="en-US" sz="1800"/>
              <a:t> 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Updates for </a:t>
            </a:r>
            <a:r>
              <a:rPr lang="en-US" sz="1800" err="1"/>
              <a:t>eCatalogue</a:t>
            </a:r>
            <a:r>
              <a:rPr lang="en-US" sz="1800"/>
              <a:t> module</a:t>
            </a:r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Included notice </a:t>
            </a:r>
            <a:r>
              <a:rPr lang="en-US" sz="1800" err="1"/>
              <a:t>systematisation</a:t>
            </a:r>
            <a:r>
              <a:rPr lang="en-US" sz="1800"/>
              <a:t> in </a:t>
            </a:r>
            <a:r>
              <a:rPr lang="en-US" sz="1800" err="1"/>
              <a:t>eNotice</a:t>
            </a:r>
            <a:r>
              <a:rPr lang="en-US" sz="1800"/>
              <a:t> module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 err="1"/>
              <a:t>ePO</a:t>
            </a:r>
            <a:r>
              <a:rPr lang="en-US" sz="1800"/>
              <a:t> core updates:</a:t>
            </a:r>
          </a:p>
          <a:p>
            <a:pPr>
              <a:buSzPts val="2000"/>
            </a:pPr>
            <a:r>
              <a:rPr lang="en-US" sz="1800"/>
              <a:t>        - Procurement Objects (Procedure, </a:t>
            </a:r>
            <a:r>
              <a:rPr lang="en-US" sz="1800" err="1"/>
              <a:t>PlannedProcurementPart</a:t>
            </a:r>
            <a:r>
              <a:rPr lang="en-US" sz="1800"/>
              <a:t>, Lot)</a:t>
            </a:r>
            <a:endParaRPr lang="en-US"/>
          </a:p>
          <a:p>
            <a:pPr>
              <a:buSzPts val="2000"/>
            </a:pPr>
            <a:r>
              <a:rPr lang="en-US" sz="1800"/>
              <a:t>        - Roles hierarchy restructure</a:t>
            </a:r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>
                <a:hlinkClick r:id="rId3"/>
              </a:rPr>
              <a:t>model2owl</a:t>
            </a:r>
            <a:r>
              <a:rPr lang="en-US" sz="1800"/>
              <a:t> updates:</a:t>
            </a:r>
            <a:endParaRPr lang="en-US"/>
          </a:p>
          <a:p>
            <a:pPr>
              <a:buSzPts val="2000"/>
            </a:pPr>
            <a:r>
              <a:rPr lang="en-US" sz="1800"/>
              <a:t>        - Combined glossary</a:t>
            </a:r>
            <a:endParaRPr lang="en-US"/>
          </a:p>
          <a:p>
            <a:pPr>
              <a:buSzPts val="2000"/>
            </a:pPr>
            <a:r>
              <a:rPr lang="en-US" sz="1800"/>
              <a:t>        - Providing Turtle output files</a:t>
            </a:r>
            <a:endParaRPr lang="en-US"/>
          </a:p>
          <a:p>
            <a:pPr>
              <a:buSzPts val="2000"/>
            </a:pPr>
            <a:r>
              <a:rPr lang="en-US" sz="1800"/>
              <a:t>        - Implemented metadata management mechanism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>
                <a:hlinkClick r:id="rId4"/>
              </a:rPr>
              <a:t>GitHub issues</a:t>
            </a:r>
            <a:r>
              <a:rPr lang="en-US" sz="1800"/>
              <a:t> revision and labelling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GitHub issue fixes for </a:t>
            </a:r>
            <a:r>
              <a:rPr lang="en-US" sz="1800">
                <a:hlinkClick r:id="rId5"/>
              </a:rPr>
              <a:t>Q4 2022 milestone</a:t>
            </a:r>
            <a:endParaRPr lang="en-US" sz="1800"/>
          </a:p>
          <a:p>
            <a:pPr marL="285750" indent="-285750">
              <a:spcAft>
                <a:spcPts val="400"/>
              </a:spcAft>
              <a:buSzPts val="2000"/>
              <a:buFont typeface="Arial"/>
              <a:buChar char="•"/>
            </a:pPr>
            <a:r>
              <a:rPr lang="en-US" sz="1800"/>
              <a:t>Updates for standard forms mappings - </a:t>
            </a:r>
            <a:r>
              <a:rPr lang="en-US" sz="1800">
                <a:hlinkClick r:id="rId6"/>
              </a:rPr>
              <a:t>TED-RDF-mapping</a:t>
            </a:r>
            <a:endParaRPr lang="en-US"/>
          </a:p>
          <a:p>
            <a:pPr lvl="1">
              <a:buSzPts val="2000"/>
            </a:pPr>
            <a:endParaRPr lang="en-US" sz="1800">
              <a:latin typeface="Calibri"/>
            </a:endParaRPr>
          </a:p>
          <a:p>
            <a:pPr marL="179705">
              <a:spcBef>
                <a:spcPts val="1001"/>
              </a:spcBef>
              <a:buSzPts val="2000"/>
              <a:buFont typeface="Arial"/>
              <a:buChar char="•"/>
            </a:pPr>
            <a:endParaRPr lang="en-US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417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  <a:cs typeface="Calibri"/>
              </a:rPr>
              <a:t>Work carried out in 1st quarter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4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 err="1">
                <a:latin typeface="Calibri"/>
                <a:cs typeface="Calibri"/>
              </a:rPr>
              <a:t>ePO</a:t>
            </a:r>
            <a:r>
              <a:rPr lang="en-US" sz="2800" b="1">
                <a:latin typeface="Calibri"/>
                <a:cs typeface="Calibri"/>
              </a:rPr>
              <a:t> core updates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ePO</a:t>
            </a:r>
            <a:r>
              <a:rPr lang="en-US" sz="2800" b="1">
                <a:latin typeface="Calibri"/>
                <a:sym typeface="Calibri"/>
              </a:rPr>
              <a:t> core updates</a:t>
            </a:r>
            <a:endParaRPr lang="en-US" sz="2800" b="1">
              <a:latin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1991015"/>
            <a:ext cx="10497600" cy="359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Font typeface="Arial"/>
              <a:buChar char="•"/>
            </a:pPr>
            <a:r>
              <a:rPr lang="en-US" sz="2000"/>
              <a:t>Differentiating between Procedure and Lot for Procurement Criteria.</a:t>
            </a: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latin typeface="Calibri"/>
              </a:rPr>
              <a:t>Rethinking the Channel concept</a:t>
            </a:r>
          </a:p>
          <a:p>
            <a:pPr marL="342900" indent="-342900">
              <a:buSzPts val="2000"/>
              <a:buChar char="•"/>
            </a:pP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Char char="•"/>
            </a:pPr>
            <a:r>
              <a:rPr lang="en-US" sz="2000">
                <a:latin typeface="Calibri"/>
              </a:rPr>
              <a:t>Added new roles (e.g. Candidate)</a:t>
            </a:r>
          </a:p>
          <a:p>
            <a:pPr marL="342900" indent="-342900">
              <a:buSzPts val="2000"/>
              <a:buChar char="•"/>
            </a:pPr>
            <a:endParaRPr lang="en-US" sz="2000"/>
          </a:p>
          <a:p>
            <a:pPr marL="342900" indent="-342900">
              <a:buSzPts val="2000"/>
              <a:buChar char="•"/>
            </a:pPr>
            <a:r>
              <a:rPr lang="en-US" sz="2000">
                <a:latin typeface="Calibri"/>
              </a:rPr>
              <a:t>Implementing a new methodology for </a:t>
            </a:r>
            <a:r>
              <a:rPr lang="en-US" sz="2000">
                <a:latin typeface="Calibri"/>
                <a:hlinkClick r:id="rId3"/>
              </a:rPr>
              <a:t>GitHub issues</a:t>
            </a:r>
            <a:r>
              <a:rPr lang="en-US" sz="2000">
                <a:latin typeface="Calibri"/>
              </a:rPr>
              <a:t> revision and labeling</a:t>
            </a:r>
            <a:endParaRPr lang="en-US"/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latin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latin typeface="Calibri"/>
              </a:rPr>
              <a:t>GitHub issue fixes for </a:t>
            </a:r>
            <a:r>
              <a:rPr lang="en-US" sz="2000">
                <a:latin typeface="Calibri"/>
                <a:hlinkClick r:id="rId4"/>
              </a:rPr>
              <a:t>Q1 2023 milestone</a:t>
            </a:r>
            <a:r>
              <a:rPr lang="en-US" sz="2000">
                <a:latin typeface="Calibri"/>
              </a:rPr>
              <a:t> </a:t>
            </a:r>
            <a:endParaRPr lang="en-US"/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latin typeface="Calibri"/>
            </a:endParaRPr>
          </a:p>
          <a:p>
            <a:pPr marL="342900" indent="-342900">
              <a:buSzPts val="2000"/>
              <a:buFont typeface="Arial,Sans-Serif"/>
              <a:buChar char="•"/>
            </a:pPr>
            <a:r>
              <a:rPr lang="en-US" sz="2000">
                <a:latin typeface="Calibri"/>
              </a:rPr>
              <a:t>Updates for standard forms mappings - </a:t>
            </a:r>
            <a:r>
              <a:rPr lang="en-US" sz="2000">
                <a:latin typeface="Calibri"/>
                <a:hlinkClick r:id="rId5"/>
              </a:rPr>
              <a:t>TED-RDF-mapping</a:t>
            </a: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405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DFE9F2"/>
      </a:lt2>
      <a:accent1>
        <a:srgbClr val="339900"/>
      </a:accent1>
      <a:accent2>
        <a:srgbClr val="6699CC"/>
      </a:accent2>
      <a:accent3>
        <a:srgbClr val="BFD850"/>
      </a:accent3>
      <a:accent4>
        <a:srgbClr val="E1EDAE"/>
      </a:accent4>
      <a:accent5>
        <a:srgbClr val="AAD5F9"/>
      </a:accent5>
      <a:accent6>
        <a:srgbClr val="D3EBF9"/>
      </a:accent6>
      <a:hlink>
        <a:srgbClr val="6699CC"/>
      </a:hlink>
      <a:folHlink>
        <a:srgbClr val="9922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DFE9F2"/>
      </a:lt2>
      <a:accent1>
        <a:srgbClr val="339900"/>
      </a:accent1>
      <a:accent2>
        <a:srgbClr val="6699CC"/>
      </a:accent2>
      <a:accent3>
        <a:srgbClr val="BFD850"/>
      </a:accent3>
      <a:accent4>
        <a:srgbClr val="E1EDAE"/>
      </a:accent4>
      <a:accent5>
        <a:srgbClr val="AAD5F9"/>
      </a:accent5>
      <a:accent6>
        <a:srgbClr val="D3EBF9"/>
      </a:accent6>
      <a:hlink>
        <a:srgbClr val="6699CC"/>
      </a:hlink>
      <a:folHlink>
        <a:srgbClr val="9922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DFE9F2"/>
      </a:lt2>
      <a:accent1>
        <a:srgbClr val="339900"/>
      </a:accent1>
      <a:accent2>
        <a:srgbClr val="6699CC"/>
      </a:accent2>
      <a:accent3>
        <a:srgbClr val="BFD850"/>
      </a:accent3>
      <a:accent4>
        <a:srgbClr val="E1EDAE"/>
      </a:accent4>
      <a:accent5>
        <a:srgbClr val="AAD5F9"/>
      </a:accent5>
      <a:accent6>
        <a:srgbClr val="D3EBF9"/>
      </a:accent6>
      <a:hlink>
        <a:srgbClr val="6699CC"/>
      </a:hlink>
      <a:folHlink>
        <a:srgbClr val="9922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F1E423E1053143A72AC4DF303AC6F5" ma:contentTypeVersion="11" ma:contentTypeDescription="Create a new document." ma:contentTypeScope="" ma:versionID="d25a7664cf101106b26997b978ee4be0">
  <xsd:schema xmlns:xsd="http://www.w3.org/2001/XMLSchema" xmlns:xs="http://www.w3.org/2001/XMLSchema" xmlns:p="http://schemas.microsoft.com/office/2006/metadata/properties" xmlns:ns2="d47e9b79-a238-4c23-8f8d-deb36af73bea" xmlns:ns3="827efdc9-378e-418a-934d-4e27c154476b" targetNamespace="http://schemas.microsoft.com/office/2006/metadata/properties" ma:root="true" ma:fieldsID="09be8c8233050828c65e89e4bd601ec9" ns2:_="" ns3:_="">
    <xsd:import namespace="d47e9b79-a238-4c23-8f8d-deb36af73bea"/>
    <xsd:import namespace="827efdc9-378e-418a-934d-4e27c15447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7e9b79-a238-4c23-8f8d-deb36af73b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2b2fad6-9d2c-441c-a321-3f5f1e9bd9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7efdc9-378e-418a-934d-4e27c154476b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7b57344-38e1-474c-8ecd-a2b7fab2b864}" ma:internalName="TaxCatchAll" ma:showField="CatchAllData" ma:web="827efdc9-378e-418a-934d-4e27c15447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7efdc9-378e-418a-934d-4e27c154476b" xsi:nil="true"/>
    <lcf76f155ced4ddcb4097134ff3c332f xmlns="d47e9b79-a238-4c23-8f8d-deb36af73b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6AEF9FE-49A0-427A-B9A0-23D7B7F9870F}">
  <ds:schemaRefs>
    <ds:schemaRef ds:uri="827efdc9-378e-418a-934d-4e27c154476b"/>
    <ds:schemaRef ds:uri="d47e9b79-a238-4c23-8f8d-deb36af73b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7A1F03D-1183-4FF2-875F-82E936AB56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4124A1-32CD-421A-AF52-1BBA5C8097D4}">
  <ds:schemaRefs>
    <ds:schemaRef ds:uri="827efdc9-378e-418a-934d-4e27c154476b"/>
    <ds:schemaRef ds:uri="d47e9b79-a238-4c23-8f8d-deb36af73bea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Office PowerPoint</Application>
  <PresentationFormat>Widescreen</PresentationFormat>
  <Paragraphs>180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Arial,Sans-Serif</vt:lpstr>
      <vt:lpstr>Calibri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Release 3.1.0 (December 2022)</vt:lpstr>
      <vt:lpstr>PowerPoint Presentation</vt:lpstr>
      <vt:lpstr>PowerPoint Presentation</vt:lpstr>
      <vt:lpstr>Work carried out in 1st quarter 2023</vt:lpstr>
      <vt:lpstr>ePO core updates</vt:lpstr>
      <vt:lpstr>PowerPoint Presentation</vt:lpstr>
      <vt:lpstr>PowerPoint Presentation</vt:lpstr>
      <vt:lpstr>PowerPoint Presentation</vt:lpstr>
      <vt:lpstr>PowerPoint Presentation</vt:lpstr>
      <vt:lpstr>eOrdering updates</vt:lpstr>
      <vt:lpstr>PowerPoint Presentation</vt:lpstr>
      <vt:lpstr>PowerPoint Presentation</vt:lpstr>
      <vt:lpstr>eFulfilment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 min break</vt:lpstr>
      <vt:lpstr>Plan for 2nd quarter 2023</vt:lpstr>
      <vt:lpstr>PowerPoint Presentation</vt:lpstr>
      <vt:lpstr>PowerPoint Presentation</vt:lpstr>
      <vt:lpstr>PowerPoint Presentation</vt:lpstr>
      <vt:lpstr>Procedure and Lot model</vt:lpstr>
      <vt:lpstr>PowerPoint Presentation</vt:lpstr>
      <vt:lpstr>PowerPoint Presentation</vt:lpstr>
      <vt:lpstr>PowerPoint Presentation</vt:lpstr>
      <vt:lpstr>Planned releases</vt:lpstr>
      <vt:lpstr>PowerPoint Presentation</vt:lpstr>
      <vt:lpstr>Open discussion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MURIC Natalie (OP)</cp:lastModifiedBy>
  <cp:revision>7</cp:revision>
  <dcterms:created xsi:type="dcterms:W3CDTF">2022-06-21T11:28:26Z</dcterms:created>
  <dcterms:modified xsi:type="dcterms:W3CDTF">2023-04-13T13:07:00Z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0x0101008CF1E423E1053143A72AC4DF303AC6F5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SIP_Label_6bd9ddd1-4d20-43f6-abfa-fc3c07406f94_ActionId">
    <vt:lpwstr>ce70b505-3650-45ae-8703-5c38e83e2b4d</vt:lpwstr>
  </property>
  <property fmtid="{D5CDD505-2E9C-101B-9397-08002B2CF9AE}" pid="9" name="MSIP_Label_6bd9ddd1-4d20-43f6-abfa-fc3c07406f94_ContentBits">
    <vt:lpwstr>0</vt:lpwstr>
  </property>
  <property fmtid="{D5CDD505-2E9C-101B-9397-08002B2CF9AE}" pid="10" name="MSIP_Label_6bd9ddd1-4d20-43f6-abfa-fc3c07406f94_Enabled">
    <vt:lpwstr>true</vt:lpwstr>
  </property>
  <property fmtid="{D5CDD505-2E9C-101B-9397-08002B2CF9AE}" pid="11" name="MSIP_Label_6bd9ddd1-4d20-43f6-abfa-fc3c07406f94_Method">
    <vt:lpwstr>Standard</vt:lpwstr>
  </property>
  <property fmtid="{D5CDD505-2E9C-101B-9397-08002B2CF9AE}" pid="12" name="MSIP_Label_6bd9ddd1-4d20-43f6-abfa-fc3c07406f94_Name">
    <vt:lpwstr>Commission Use</vt:lpwstr>
  </property>
  <property fmtid="{D5CDD505-2E9C-101B-9397-08002B2CF9AE}" pid="13" name="MSIP_Label_6bd9ddd1-4d20-43f6-abfa-fc3c07406f94_SetDate">
    <vt:lpwstr>2022-06-15T12:59:01Z</vt:lpwstr>
  </property>
  <property fmtid="{D5CDD505-2E9C-101B-9397-08002B2CF9AE}" pid="14" name="MSIP_Label_6bd9ddd1-4d20-43f6-abfa-fc3c07406f94_SiteId">
    <vt:lpwstr>b24c8b06-522c-46fe-9080-70926f8dddb1</vt:lpwstr>
  </property>
  <property fmtid="{D5CDD505-2E9C-101B-9397-08002B2CF9AE}" pid="15" name="Notes">
    <vt:i4>0</vt:i4>
  </property>
  <property fmtid="{D5CDD505-2E9C-101B-9397-08002B2CF9AE}" pid="16" name="PresentationFormat">
    <vt:lpwstr>Widescreen</vt:lpwstr>
  </property>
  <property fmtid="{D5CDD505-2E9C-101B-9397-08002B2CF9AE}" pid="17" name="ScaleCrop">
    <vt:bool>false</vt:bool>
  </property>
  <property fmtid="{D5CDD505-2E9C-101B-9397-08002B2CF9AE}" pid="18" name="ShareDoc">
    <vt:bool>false</vt:bool>
  </property>
  <property fmtid="{D5CDD505-2E9C-101B-9397-08002B2CF9AE}" pid="19" name="Slides">
    <vt:i4>10</vt:i4>
  </property>
  <property fmtid="{D5CDD505-2E9C-101B-9397-08002B2CF9AE}" pid="20" name="MediaServiceImageTags">
    <vt:lpwstr/>
  </property>
</Properties>
</file>