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6"/>
  </p:notesMasterIdLst>
  <p:handoutMasterIdLst>
    <p:handoutMasterId r:id="rId17"/>
  </p:handoutMasterIdLst>
  <p:sldIdLst>
    <p:sldId id="256" r:id="rId5"/>
    <p:sldId id="261" r:id="rId6"/>
    <p:sldId id="260" r:id="rId7"/>
    <p:sldId id="263" r:id="rId8"/>
    <p:sldId id="264" r:id="rId9"/>
    <p:sldId id="265" r:id="rId10"/>
    <p:sldId id="266" r:id="rId11"/>
    <p:sldId id="257" r:id="rId12"/>
    <p:sldId id="262" r:id="rId13"/>
    <p:sldId id="258" r:id="rId14"/>
    <p:sldId id="259" r:id="rId1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A4C"/>
    <a:srgbClr val="C4246C"/>
    <a:srgbClr val="E0E1E2"/>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C1603-17E0-4E9D-9668-189BF3E45B12}" v="52" dt="2021-05-11T10:02:49.438"/>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ddels stil 2 – uthev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ddels stil 2 – uthevin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ddels stil 2 – utheving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iddels stil 2 – utheving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74" autoAdjust="0"/>
  </p:normalViewPr>
  <p:slideViewPr>
    <p:cSldViewPr snapToGrid="0">
      <p:cViewPr varScale="1">
        <p:scale>
          <a:sx n="70" d="100"/>
          <a:sy n="70" d="100"/>
        </p:scale>
        <p:origin x="1166" y="53"/>
      </p:cViewPr>
      <p:guideLst>
        <p:guide orient="horz" pos="2228"/>
        <p:guide pos="3840"/>
      </p:guideLst>
    </p:cSldViewPr>
  </p:slideViewPr>
  <p:outlineViewPr>
    <p:cViewPr>
      <p:scale>
        <a:sx n="33" d="100"/>
        <a:sy n="33" d="100"/>
      </p:scale>
      <p:origin x="0" y="-4800"/>
    </p:cViewPr>
  </p:outlineViewPr>
  <p:notesTextViewPr>
    <p:cViewPr>
      <p:scale>
        <a:sx n="150" d="100"/>
        <a:sy n="150" d="100"/>
      </p:scale>
      <p:origin x="0" y="0"/>
    </p:cViewPr>
  </p:notesTextViewPr>
  <p:sorterViewPr>
    <p:cViewPr>
      <p:scale>
        <a:sx n="90" d="100"/>
        <a:sy n="9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de Kjølset" userId="c593ba32-15cf-414d-a7dc-ecc292f8ec2e" providerId="ADAL" clId="{E94C1603-17E0-4E9D-9668-189BF3E45B12}"/>
    <pc:docChg chg="custSel addSld modSld sldOrd">
      <pc:chgData name="Hilde Kjølset" userId="c593ba32-15cf-414d-a7dc-ecc292f8ec2e" providerId="ADAL" clId="{E94C1603-17E0-4E9D-9668-189BF3E45B12}" dt="2021-05-11T10:03:27.473" v="2040" actId="13926"/>
      <pc:docMkLst>
        <pc:docMk/>
      </pc:docMkLst>
      <pc:sldChg chg="modSp mod ord">
        <pc:chgData name="Hilde Kjølset" userId="c593ba32-15cf-414d-a7dc-ecc292f8ec2e" providerId="ADAL" clId="{E94C1603-17E0-4E9D-9668-189BF3E45B12}" dt="2021-05-10T15:51:47.128" v="829"/>
        <pc:sldMkLst>
          <pc:docMk/>
          <pc:sldMk cId="272802276" sldId="257"/>
        </pc:sldMkLst>
        <pc:spChg chg="mod">
          <ac:chgData name="Hilde Kjølset" userId="c593ba32-15cf-414d-a7dc-ecc292f8ec2e" providerId="ADAL" clId="{E94C1603-17E0-4E9D-9668-189BF3E45B12}" dt="2021-05-10T09:56:54.726" v="36" actId="20577"/>
          <ac:spMkLst>
            <pc:docMk/>
            <pc:sldMk cId="272802276" sldId="257"/>
            <ac:spMk id="2" creationId="{BC72660B-AC25-804E-B3D8-2C1828E4C50B}"/>
          </ac:spMkLst>
        </pc:spChg>
        <pc:spChg chg="mod">
          <ac:chgData name="Hilde Kjølset" userId="c593ba32-15cf-414d-a7dc-ecc292f8ec2e" providerId="ADAL" clId="{E94C1603-17E0-4E9D-9668-189BF3E45B12}" dt="2021-05-10T13:58:49.578" v="827"/>
          <ac:spMkLst>
            <pc:docMk/>
            <pc:sldMk cId="272802276" sldId="257"/>
            <ac:spMk id="3" creationId="{89DF5247-F67F-A140-B1B4-18F7B65537C7}"/>
          </ac:spMkLst>
        </pc:spChg>
      </pc:sldChg>
      <pc:sldChg chg="addSp delSp modSp new mod ord">
        <pc:chgData name="Hilde Kjølset" userId="c593ba32-15cf-414d-a7dc-ecc292f8ec2e" providerId="ADAL" clId="{E94C1603-17E0-4E9D-9668-189BF3E45B12}" dt="2021-05-10T15:40:00.808" v="828"/>
        <pc:sldMkLst>
          <pc:docMk/>
          <pc:sldMk cId="1472476681" sldId="259"/>
        </pc:sldMkLst>
        <pc:spChg chg="del">
          <ac:chgData name="Hilde Kjølset" userId="c593ba32-15cf-414d-a7dc-ecc292f8ec2e" providerId="ADAL" clId="{E94C1603-17E0-4E9D-9668-189BF3E45B12}" dt="2021-05-10T10:51:57.984" v="322"/>
          <ac:spMkLst>
            <pc:docMk/>
            <pc:sldMk cId="1472476681" sldId="259"/>
            <ac:spMk id="2" creationId="{8E075289-4440-4175-BA7E-BD61545C749D}"/>
          </ac:spMkLst>
        </pc:spChg>
        <pc:spChg chg="del">
          <ac:chgData name="Hilde Kjølset" userId="c593ba32-15cf-414d-a7dc-ecc292f8ec2e" providerId="ADAL" clId="{E94C1603-17E0-4E9D-9668-189BF3E45B12}" dt="2021-05-10T10:51:57.984" v="322"/>
          <ac:spMkLst>
            <pc:docMk/>
            <pc:sldMk cId="1472476681" sldId="259"/>
            <ac:spMk id="3" creationId="{F9371A88-755A-47B3-B571-6B3AC2AB5D4A}"/>
          </ac:spMkLst>
        </pc:spChg>
        <pc:spChg chg="add mod">
          <ac:chgData name="Hilde Kjølset" userId="c593ba32-15cf-414d-a7dc-ecc292f8ec2e" providerId="ADAL" clId="{E94C1603-17E0-4E9D-9668-189BF3E45B12}" dt="2021-05-10T10:51:57.984" v="322"/>
          <ac:spMkLst>
            <pc:docMk/>
            <pc:sldMk cId="1472476681" sldId="259"/>
            <ac:spMk id="4" creationId="{C6908303-994C-433C-9B9C-6B65B5DED359}"/>
          </ac:spMkLst>
        </pc:spChg>
        <pc:spChg chg="add mod">
          <ac:chgData name="Hilde Kjølset" userId="c593ba32-15cf-414d-a7dc-ecc292f8ec2e" providerId="ADAL" clId="{E94C1603-17E0-4E9D-9668-189BF3E45B12}" dt="2021-05-10T10:52:13.561" v="325" actId="13822"/>
          <ac:spMkLst>
            <pc:docMk/>
            <pc:sldMk cId="1472476681" sldId="259"/>
            <ac:spMk id="5" creationId="{02B51454-5B98-4CB8-8504-96331B0AC132}"/>
          </ac:spMkLst>
        </pc:spChg>
        <pc:spChg chg="add mod">
          <ac:chgData name="Hilde Kjølset" userId="c593ba32-15cf-414d-a7dc-ecc292f8ec2e" providerId="ADAL" clId="{E94C1603-17E0-4E9D-9668-189BF3E45B12}" dt="2021-05-10T10:52:58.138" v="393" actId="1076"/>
          <ac:spMkLst>
            <pc:docMk/>
            <pc:sldMk cId="1472476681" sldId="259"/>
            <ac:spMk id="6" creationId="{B0B51032-8A55-4303-A822-4CB00B89C4C5}"/>
          </ac:spMkLst>
        </pc:spChg>
        <pc:spChg chg="add mod">
          <ac:chgData name="Hilde Kjølset" userId="c593ba32-15cf-414d-a7dc-ecc292f8ec2e" providerId="ADAL" clId="{E94C1603-17E0-4E9D-9668-189BF3E45B12}" dt="2021-05-10T10:54:39.757" v="505" actId="20577"/>
          <ac:spMkLst>
            <pc:docMk/>
            <pc:sldMk cId="1472476681" sldId="259"/>
            <ac:spMk id="7" creationId="{C503424D-D4DB-4F1D-BE0C-C35B1A345B07}"/>
          </ac:spMkLst>
        </pc:spChg>
        <pc:spChg chg="add mod">
          <ac:chgData name="Hilde Kjølset" userId="c593ba32-15cf-414d-a7dc-ecc292f8ec2e" providerId="ADAL" clId="{E94C1603-17E0-4E9D-9668-189BF3E45B12}" dt="2021-05-10T11:09:29.140" v="821" actId="20577"/>
          <ac:spMkLst>
            <pc:docMk/>
            <pc:sldMk cId="1472476681" sldId="259"/>
            <ac:spMk id="8" creationId="{4C9F4024-2F29-49C0-8603-87D52774B572}"/>
          </ac:spMkLst>
        </pc:spChg>
        <pc:spChg chg="add mod">
          <ac:chgData name="Hilde Kjølset" userId="c593ba32-15cf-414d-a7dc-ecc292f8ec2e" providerId="ADAL" clId="{E94C1603-17E0-4E9D-9668-189BF3E45B12}" dt="2021-05-10T11:00:24.917" v="732" actId="1076"/>
          <ac:spMkLst>
            <pc:docMk/>
            <pc:sldMk cId="1472476681" sldId="259"/>
            <ac:spMk id="9" creationId="{CC492C15-A351-4656-8078-E06669AC6B45}"/>
          </ac:spMkLst>
        </pc:spChg>
        <pc:spChg chg="add mod">
          <ac:chgData name="Hilde Kjølset" userId="c593ba32-15cf-414d-a7dc-ecc292f8ec2e" providerId="ADAL" clId="{E94C1603-17E0-4E9D-9668-189BF3E45B12}" dt="2021-05-10T11:08:46.514" v="802" actId="20577"/>
          <ac:spMkLst>
            <pc:docMk/>
            <pc:sldMk cId="1472476681" sldId="259"/>
            <ac:spMk id="10" creationId="{C820F6DD-5684-49E6-849C-4944C182B655}"/>
          </ac:spMkLst>
        </pc:spChg>
        <pc:spChg chg="add mod">
          <ac:chgData name="Hilde Kjølset" userId="c593ba32-15cf-414d-a7dc-ecc292f8ec2e" providerId="ADAL" clId="{E94C1603-17E0-4E9D-9668-189BF3E45B12}" dt="2021-05-10T11:00:17.860" v="730" actId="14100"/>
          <ac:spMkLst>
            <pc:docMk/>
            <pc:sldMk cId="1472476681" sldId="259"/>
            <ac:spMk id="11" creationId="{C759E614-14F1-4308-A036-5009020C105E}"/>
          </ac:spMkLst>
        </pc:spChg>
      </pc:sldChg>
      <pc:sldChg chg="modSp ord modNotesTx">
        <pc:chgData name="Hilde Kjølset" userId="c593ba32-15cf-414d-a7dc-ecc292f8ec2e" providerId="ADAL" clId="{E94C1603-17E0-4E9D-9668-189BF3E45B12}" dt="2021-05-11T09:42:26.121" v="1477" actId="6549"/>
        <pc:sldMkLst>
          <pc:docMk/>
          <pc:sldMk cId="3679453502" sldId="260"/>
        </pc:sldMkLst>
        <pc:spChg chg="mod">
          <ac:chgData name="Hilde Kjølset" userId="c593ba32-15cf-414d-a7dc-ecc292f8ec2e" providerId="ADAL" clId="{E94C1603-17E0-4E9D-9668-189BF3E45B12}" dt="2021-05-10T13:46:26.238" v="824"/>
          <ac:spMkLst>
            <pc:docMk/>
            <pc:sldMk cId="3679453502" sldId="260"/>
            <ac:spMk id="3" creationId="{320C57CF-EA6C-42B9-8F99-998C1C031320}"/>
          </ac:spMkLst>
        </pc:spChg>
      </pc:sldChg>
      <pc:sldChg chg="modSp mod ord modNotesTx">
        <pc:chgData name="Hilde Kjølset" userId="c593ba32-15cf-414d-a7dc-ecc292f8ec2e" providerId="ADAL" clId="{E94C1603-17E0-4E9D-9668-189BF3E45B12}" dt="2021-05-11T09:38:35.345" v="1278" actId="6549"/>
        <pc:sldMkLst>
          <pc:docMk/>
          <pc:sldMk cId="1300210267" sldId="261"/>
        </pc:sldMkLst>
        <pc:spChg chg="mod">
          <ac:chgData name="Hilde Kjølset" userId="c593ba32-15cf-414d-a7dc-ecc292f8ec2e" providerId="ADAL" clId="{E94C1603-17E0-4E9D-9668-189BF3E45B12}" dt="2021-05-11T08:29:28.670" v="867" actId="6549"/>
          <ac:spMkLst>
            <pc:docMk/>
            <pc:sldMk cId="1300210267" sldId="261"/>
            <ac:spMk id="3" creationId="{BCC3EA03-83D4-4B23-9A41-91490FA60419}"/>
          </ac:spMkLst>
        </pc:spChg>
      </pc:sldChg>
      <pc:sldChg chg="modSp mod ord modNotesTx">
        <pc:chgData name="Hilde Kjølset" userId="c593ba32-15cf-414d-a7dc-ecc292f8ec2e" providerId="ADAL" clId="{E94C1603-17E0-4E9D-9668-189BF3E45B12}" dt="2021-05-11T09:48:37.185" v="1665" actId="20577"/>
        <pc:sldMkLst>
          <pc:docMk/>
          <pc:sldMk cId="2329317268" sldId="263"/>
        </pc:sldMkLst>
        <pc:spChg chg="mod">
          <ac:chgData name="Hilde Kjølset" userId="c593ba32-15cf-414d-a7dc-ecc292f8ec2e" providerId="ADAL" clId="{E94C1603-17E0-4E9D-9668-189BF3E45B12}" dt="2021-05-11T09:43:38.511" v="1494" actId="20577"/>
          <ac:spMkLst>
            <pc:docMk/>
            <pc:sldMk cId="2329317268" sldId="263"/>
            <ac:spMk id="2" creationId="{D2F75FE5-9614-4057-9587-A4BAB7DD9A37}"/>
          </ac:spMkLst>
        </pc:spChg>
        <pc:spChg chg="mod">
          <ac:chgData name="Hilde Kjølset" userId="c593ba32-15cf-414d-a7dc-ecc292f8ec2e" providerId="ADAL" clId="{E94C1603-17E0-4E9D-9668-189BF3E45B12}" dt="2021-05-10T16:12:48.516" v="833"/>
          <ac:spMkLst>
            <pc:docMk/>
            <pc:sldMk cId="2329317268" sldId="263"/>
            <ac:spMk id="3" creationId="{C0350BD2-EA70-4D2E-9CF9-58BA581BC706}"/>
          </ac:spMkLst>
        </pc:spChg>
      </pc:sldChg>
      <pc:sldChg chg="addSp delSp modSp mod modNotesTx">
        <pc:chgData name="Hilde Kjølset" userId="c593ba32-15cf-414d-a7dc-ecc292f8ec2e" providerId="ADAL" clId="{E94C1603-17E0-4E9D-9668-189BF3E45B12}" dt="2021-05-11T09:50:33.721" v="1825" actId="20577"/>
        <pc:sldMkLst>
          <pc:docMk/>
          <pc:sldMk cId="2272020399" sldId="264"/>
        </pc:sldMkLst>
        <pc:spChg chg="mod">
          <ac:chgData name="Hilde Kjølset" userId="c593ba32-15cf-414d-a7dc-ecc292f8ec2e" providerId="ADAL" clId="{E94C1603-17E0-4E9D-9668-189BF3E45B12}" dt="2021-05-11T09:48:54.828" v="1673" actId="20577"/>
          <ac:spMkLst>
            <pc:docMk/>
            <pc:sldMk cId="2272020399" sldId="264"/>
            <ac:spMk id="2" creationId="{41B10060-9FBD-47E5-9D25-A81BB745BE91}"/>
          </ac:spMkLst>
        </pc:spChg>
        <pc:spChg chg="add mod">
          <ac:chgData name="Hilde Kjølset" userId="c593ba32-15cf-414d-a7dc-ecc292f8ec2e" providerId="ADAL" clId="{E94C1603-17E0-4E9D-9668-189BF3E45B12}" dt="2021-05-11T08:36:37.941" v="898" actId="1076"/>
          <ac:spMkLst>
            <pc:docMk/>
            <pc:sldMk cId="2272020399" sldId="264"/>
            <ac:spMk id="5" creationId="{9B5419D6-72B0-4970-9A06-5811C2082938}"/>
          </ac:spMkLst>
        </pc:spChg>
        <pc:spChg chg="add mod">
          <ac:chgData name="Hilde Kjølset" userId="c593ba32-15cf-414d-a7dc-ecc292f8ec2e" providerId="ADAL" clId="{E94C1603-17E0-4E9D-9668-189BF3E45B12}" dt="2021-05-10T16:21:29.345" v="839" actId="164"/>
          <ac:spMkLst>
            <pc:docMk/>
            <pc:sldMk cId="2272020399" sldId="264"/>
            <ac:spMk id="8" creationId="{5DFFF523-DBDE-454E-9B60-EB1C75E64210}"/>
          </ac:spMkLst>
        </pc:spChg>
        <pc:spChg chg="add mod">
          <ac:chgData name="Hilde Kjølset" userId="c593ba32-15cf-414d-a7dc-ecc292f8ec2e" providerId="ADAL" clId="{E94C1603-17E0-4E9D-9668-189BF3E45B12}" dt="2021-05-10T16:21:58.564" v="840" actId="164"/>
          <ac:spMkLst>
            <pc:docMk/>
            <pc:sldMk cId="2272020399" sldId="264"/>
            <ac:spMk id="9" creationId="{F940DB7D-4093-4108-96D8-B143085E2A3E}"/>
          </ac:spMkLst>
        </pc:spChg>
        <pc:spChg chg="mod">
          <ac:chgData name="Hilde Kjølset" userId="c593ba32-15cf-414d-a7dc-ecc292f8ec2e" providerId="ADAL" clId="{E94C1603-17E0-4E9D-9668-189BF3E45B12}" dt="2021-05-11T08:37:51.798" v="902" actId="20577"/>
          <ac:spMkLst>
            <pc:docMk/>
            <pc:sldMk cId="2272020399" sldId="264"/>
            <ac:spMk id="12" creationId="{CD160AAA-71F5-4D27-B499-80677DCDB6F5}"/>
          </ac:spMkLst>
        </pc:spChg>
        <pc:spChg chg="add mod">
          <ac:chgData name="Hilde Kjølset" userId="c593ba32-15cf-414d-a7dc-ecc292f8ec2e" providerId="ADAL" clId="{E94C1603-17E0-4E9D-9668-189BF3E45B12}" dt="2021-05-11T06:12:30.746" v="841"/>
          <ac:spMkLst>
            <pc:docMk/>
            <pc:sldMk cId="2272020399" sldId="264"/>
            <ac:spMk id="13" creationId="{DE0A8F8D-E81D-4B2F-B62A-5B8106F0ABB4}"/>
          </ac:spMkLst>
        </pc:spChg>
        <pc:spChg chg="add mod">
          <ac:chgData name="Hilde Kjølset" userId="c593ba32-15cf-414d-a7dc-ecc292f8ec2e" providerId="ADAL" clId="{E94C1603-17E0-4E9D-9668-189BF3E45B12}" dt="2021-05-11T06:12:45.618" v="842"/>
          <ac:spMkLst>
            <pc:docMk/>
            <pc:sldMk cId="2272020399" sldId="264"/>
            <ac:spMk id="14" creationId="{C487650F-89C9-414A-B39D-3A5429CDD013}"/>
          </ac:spMkLst>
        </pc:spChg>
        <pc:spChg chg="add mod">
          <ac:chgData name="Hilde Kjølset" userId="c593ba32-15cf-414d-a7dc-ecc292f8ec2e" providerId="ADAL" clId="{E94C1603-17E0-4E9D-9668-189BF3E45B12}" dt="2021-05-11T06:12:46.560" v="843"/>
          <ac:spMkLst>
            <pc:docMk/>
            <pc:sldMk cId="2272020399" sldId="264"/>
            <ac:spMk id="15" creationId="{51EBC30A-1E5C-47D3-8747-6F3845487F1F}"/>
          </ac:spMkLst>
        </pc:spChg>
        <pc:spChg chg="add mod">
          <ac:chgData name="Hilde Kjølset" userId="c593ba32-15cf-414d-a7dc-ecc292f8ec2e" providerId="ADAL" clId="{E94C1603-17E0-4E9D-9668-189BF3E45B12}" dt="2021-05-11T08:37:58.182" v="904" actId="20577"/>
          <ac:spMkLst>
            <pc:docMk/>
            <pc:sldMk cId="2272020399" sldId="264"/>
            <ac:spMk id="26" creationId="{04DC6668-43D6-483F-A111-76E5D3A4B6AD}"/>
          </ac:spMkLst>
        </pc:spChg>
        <pc:spChg chg="add del mod">
          <ac:chgData name="Hilde Kjølset" userId="c593ba32-15cf-414d-a7dc-ecc292f8ec2e" providerId="ADAL" clId="{E94C1603-17E0-4E9D-9668-189BF3E45B12}" dt="2021-05-11T08:32:41.802" v="869" actId="478"/>
          <ac:spMkLst>
            <pc:docMk/>
            <pc:sldMk cId="2272020399" sldId="264"/>
            <ac:spMk id="38" creationId="{FFA5CA37-137F-4FAD-9392-082C4B6D1E20}"/>
          </ac:spMkLst>
        </pc:spChg>
        <pc:grpChg chg="add mod">
          <ac:chgData name="Hilde Kjølset" userId="c593ba32-15cf-414d-a7dc-ecc292f8ec2e" providerId="ADAL" clId="{E94C1603-17E0-4E9D-9668-189BF3E45B12}" dt="2021-05-10T16:21:29.345" v="839" actId="164"/>
          <ac:grpSpMkLst>
            <pc:docMk/>
            <pc:sldMk cId="2272020399" sldId="264"/>
            <ac:grpSpMk id="10" creationId="{A821F6F0-99C5-430D-BFAF-E0EC5B3CA9F0}"/>
          </ac:grpSpMkLst>
        </pc:grpChg>
        <pc:grpChg chg="add mod">
          <ac:chgData name="Hilde Kjølset" userId="c593ba32-15cf-414d-a7dc-ecc292f8ec2e" providerId="ADAL" clId="{E94C1603-17E0-4E9D-9668-189BF3E45B12}" dt="2021-05-10T16:21:58.564" v="840" actId="164"/>
          <ac:grpSpMkLst>
            <pc:docMk/>
            <pc:sldMk cId="2272020399" sldId="264"/>
            <ac:grpSpMk id="11" creationId="{9454D131-F408-40DA-81C0-E30556DAF7B0}"/>
          </ac:grpSpMkLst>
        </pc:grpChg>
        <pc:picChg chg="add mod">
          <ac:chgData name="Hilde Kjølset" userId="c593ba32-15cf-414d-a7dc-ecc292f8ec2e" providerId="ADAL" clId="{E94C1603-17E0-4E9D-9668-189BF3E45B12}" dt="2021-05-10T16:21:29.345" v="839" actId="164"/>
          <ac:picMkLst>
            <pc:docMk/>
            <pc:sldMk cId="2272020399" sldId="264"/>
            <ac:picMk id="6" creationId="{B258BAC4-EFEF-4E9B-990D-220910F65CE9}"/>
          </ac:picMkLst>
        </pc:picChg>
        <pc:picChg chg="add mod">
          <ac:chgData name="Hilde Kjølset" userId="c593ba32-15cf-414d-a7dc-ecc292f8ec2e" providerId="ADAL" clId="{E94C1603-17E0-4E9D-9668-189BF3E45B12}" dt="2021-05-10T16:21:58.564" v="840" actId="164"/>
          <ac:picMkLst>
            <pc:docMk/>
            <pc:sldMk cId="2272020399" sldId="264"/>
            <ac:picMk id="7" creationId="{559FE6DB-B47B-4432-BEDC-2A1399F8F36B}"/>
          </ac:picMkLst>
        </pc:picChg>
        <pc:cxnChg chg="mod">
          <ac:chgData name="Hilde Kjølset" userId="c593ba32-15cf-414d-a7dc-ecc292f8ec2e" providerId="ADAL" clId="{E94C1603-17E0-4E9D-9668-189BF3E45B12}" dt="2021-05-11T08:36:37.941" v="898" actId="1076"/>
          <ac:cxnSpMkLst>
            <pc:docMk/>
            <pc:sldMk cId="2272020399" sldId="264"/>
            <ac:cxnSpMk id="17" creationId="{7F9FAFD8-2880-4536-81F8-478F4C653723}"/>
          </ac:cxnSpMkLst>
        </pc:cxnChg>
        <pc:cxnChg chg="add mod">
          <ac:chgData name="Hilde Kjølset" userId="c593ba32-15cf-414d-a7dc-ecc292f8ec2e" providerId="ADAL" clId="{E94C1603-17E0-4E9D-9668-189BF3E45B12}" dt="2021-05-11T08:36:37.941" v="898" actId="1076"/>
          <ac:cxnSpMkLst>
            <pc:docMk/>
            <pc:sldMk cId="2272020399" sldId="264"/>
            <ac:cxnSpMk id="18" creationId="{78481961-6BB9-4EDA-A753-63A766D1FBB6}"/>
          </ac:cxnSpMkLst>
        </pc:cxnChg>
        <pc:cxnChg chg="mod">
          <ac:chgData name="Hilde Kjølset" userId="c593ba32-15cf-414d-a7dc-ecc292f8ec2e" providerId="ADAL" clId="{E94C1603-17E0-4E9D-9668-189BF3E45B12}" dt="2021-05-11T08:36:37.941" v="898" actId="1076"/>
          <ac:cxnSpMkLst>
            <pc:docMk/>
            <pc:sldMk cId="2272020399" sldId="264"/>
            <ac:cxnSpMk id="23" creationId="{13703B8C-4950-41B2-A66F-564082CADB1C}"/>
          </ac:cxnSpMkLst>
        </pc:cxnChg>
        <pc:cxnChg chg="add mod">
          <ac:chgData name="Hilde Kjølset" userId="c593ba32-15cf-414d-a7dc-ecc292f8ec2e" providerId="ADAL" clId="{E94C1603-17E0-4E9D-9668-189BF3E45B12}" dt="2021-05-11T08:36:46.193" v="899" actId="14100"/>
          <ac:cxnSpMkLst>
            <pc:docMk/>
            <pc:sldMk cId="2272020399" sldId="264"/>
            <ac:cxnSpMk id="34" creationId="{CC0486B3-1AEF-48E6-9BC4-475226AF3833}"/>
          </ac:cxnSpMkLst>
        </pc:cxnChg>
      </pc:sldChg>
      <pc:sldChg chg="addSp modSp add mod modNotesTx">
        <pc:chgData name="Hilde Kjølset" userId="c593ba32-15cf-414d-a7dc-ecc292f8ec2e" providerId="ADAL" clId="{E94C1603-17E0-4E9D-9668-189BF3E45B12}" dt="2021-05-11T09:52:18.079" v="2035" actId="20577"/>
        <pc:sldMkLst>
          <pc:docMk/>
          <pc:sldMk cId="29042884" sldId="265"/>
        </pc:sldMkLst>
        <pc:spChg chg="mod">
          <ac:chgData name="Hilde Kjølset" userId="c593ba32-15cf-414d-a7dc-ecc292f8ec2e" providerId="ADAL" clId="{E94C1603-17E0-4E9D-9668-189BF3E45B12}" dt="2021-05-11T06:22:56.423" v="845" actId="207"/>
          <ac:spMkLst>
            <pc:docMk/>
            <pc:sldMk cId="29042884" sldId="265"/>
            <ac:spMk id="3" creationId="{F40C9409-9D03-4370-AC51-794822D38DB7}"/>
          </ac:spMkLst>
        </pc:spChg>
        <pc:spChg chg="add mod">
          <ac:chgData name="Hilde Kjølset" userId="c593ba32-15cf-414d-a7dc-ecc292f8ec2e" providerId="ADAL" clId="{E94C1603-17E0-4E9D-9668-189BF3E45B12}" dt="2021-05-11T08:35:31.531" v="883" actId="14100"/>
          <ac:spMkLst>
            <pc:docMk/>
            <pc:sldMk cId="29042884" sldId="265"/>
            <ac:spMk id="6" creationId="{9AD07733-4D43-4C55-8157-1E18473346E3}"/>
          </ac:spMkLst>
        </pc:spChg>
        <pc:spChg chg="add mod">
          <ac:chgData name="Hilde Kjølset" userId="c593ba32-15cf-414d-a7dc-ecc292f8ec2e" providerId="ADAL" clId="{E94C1603-17E0-4E9D-9668-189BF3E45B12}" dt="2021-05-11T08:38:20.219" v="910" actId="20577"/>
          <ac:spMkLst>
            <pc:docMk/>
            <pc:sldMk cId="29042884" sldId="265"/>
            <ac:spMk id="7" creationId="{98B93190-50EB-4B32-A9C0-6CD9A9F29319}"/>
          </ac:spMkLst>
        </pc:spChg>
        <pc:spChg chg="mod">
          <ac:chgData name="Hilde Kjølset" userId="c593ba32-15cf-414d-a7dc-ecc292f8ec2e" providerId="ADAL" clId="{E94C1603-17E0-4E9D-9668-189BF3E45B12}" dt="2021-05-11T08:38:16.604" v="908" actId="20577"/>
          <ac:spMkLst>
            <pc:docMk/>
            <pc:sldMk cId="29042884" sldId="265"/>
            <ac:spMk id="12" creationId="{CD160AAA-71F5-4D27-B499-80677DCDB6F5}"/>
          </ac:spMkLst>
        </pc:spChg>
        <pc:spChg chg="add mod">
          <ac:chgData name="Hilde Kjølset" userId="c593ba32-15cf-414d-a7dc-ecc292f8ec2e" providerId="ADAL" clId="{E94C1603-17E0-4E9D-9668-189BF3E45B12}" dt="2021-05-11T06:24:03.187" v="848" actId="767"/>
          <ac:spMkLst>
            <pc:docMk/>
            <pc:sldMk cId="29042884" sldId="265"/>
            <ac:spMk id="16" creationId="{8FC4BB33-C0D8-4D4D-A987-A0406A2893B0}"/>
          </ac:spMkLst>
        </pc:spChg>
        <pc:spChg chg="add mod">
          <ac:chgData name="Hilde Kjølset" userId="c593ba32-15cf-414d-a7dc-ecc292f8ec2e" providerId="ADAL" clId="{E94C1603-17E0-4E9D-9668-189BF3E45B12}" dt="2021-05-11T06:23:01.732" v="846"/>
          <ac:spMkLst>
            <pc:docMk/>
            <pc:sldMk cId="29042884" sldId="265"/>
            <ac:spMk id="20" creationId="{B7314AE2-D272-4D8D-B239-B460120D7E54}"/>
          </ac:spMkLst>
        </pc:spChg>
        <pc:spChg chg="add mod">
          <ac:chgData name="Hilde Kjølset" userId="c593ba32-15cf-414d-a7dc-ecc292f8ec2e" providerId="ADAL" clId="{E94C1603-17E0-4E9D-9668-189BF3E45B12}" dt="2021-05-11T06:23:17.080" v="847"/>
          <ac:spMkLst>
            <pc:docMk/>
            <pc:sldMk cId="29042884" sldId="265"/>
            <ac:spMk id="22" creationId="{53D36B1F-D263-494F-9A94-9A1541A43F46}"/>
          </ac:spMkLst>
        </pc:spChg>
        <pc:spChg chg="add mod">
          <ac:chgData name="Hilde Kjølset" userId="c593ba32-15cf-414d-a7dc-ecc292f8ec2e" providerId="ADAL" clId="{E94C1603-17E0-4E9D-9668-189BF3E45B12}" dt="2021-05-11T06:23:17.080" v="847"/>
          <ac:spMkLst>
            <pc:docMk/>
            <pc:sldMk cId="29042884" sldId="265"/>
            <ac:spMk id="24" creationId="{CD844BA7-ABB3-4128-A705-45B426046C43}"/>
          </ac:spMkLst>
        </pc:spChg>
        <pc:spChg chg="add mod">
          <ac:chgData name="Hilde Kjølset" userId="c593ba32-15cf-414d-a7dc-ecc292f8ec2e" providerId="ADAL" clId="{E94C1603-17E0-4E9D-9668-189BF3E45B12}" dt="2021-05-11T06:23:17.080" v="847"/>
          <ac:spMkLst>
            <pc:docMk/>
            <pc:sldMk cId="29042884" sldId="265"/>
            <ac:spMk id="25" creationId="{EEA6E32F-231B-42BB-992E-B6F9FCC39042}"/>
          </ac:spMkLst>
        </pc:spChg>
        <pc:spChg chg="add mod">
          <ac:chgData name="Hilde Kjølset" userId="c593ba32-15cf-414d-a7dc-ecc292f8ec2e" providerId="ADAL" clId="{E94C1603-17E0-4E9D-9668-189BF3E45B12}" dt="2021-05-11T08:38:05.828" v="906" actId="20577"/>
          <ac:spMkLst>
            <pc:docMk/>
            <pc:sldMk cId="29042884" sldId="265"/>
            <ac:spMk id="26" creationId="{15A783B4-9983-4AD3-97FB-44BE3DDA82E7}"/>
          </ac:spMkLst>
        </pc:spChg>
        <pc:spChg chg="add mod">
          <ac:chgData name="Hilde Kjølset" userId="c593ba32-15cf-414d-a7dc-ecc292f8ec2e" providerId="ADAL" clId="{E94C1603-17E0-4E9D-9668-189BF3E45B12}" dt="2021-05-11T06:23:17.080" v="847"/>
          <ac:spMkLst>
            <pc:docMk/>
            <pc:sldMk cId="29042884" sldId="265"/>
            <ac:spMk id="27" creationId="{F8C6ADC5-627A-4C07-A108-33BCD97CF918}"/>
          </ac:spMkLst>
        </pc:spChg>
        <pc:spChg chg="add mod">
          <ac:chgData name="Hilde Kjølset" userId="c593ba32-15cf-414d-a7dc-ecc292f8ec2e" providerId="ADAL" clId="{E94C1603-17E0-4E9D-9668-189BF3E45B12}" dt="2021-05-11T06:23:17.080" v="847"/>
          <ac:spMkLst>
            <pc:docMk/>
            <pc:sldMk cId="29042884" sldId="265"/>
            <ac:spMk id="28" creationId="{70229C73-D4EC-4145-BA54-5912EF64F7DF}"/>
          </ac:spMkLst>
        </pc:spChg>
        <pc:spChg chg="add mod">
          <ac:chgData name="Hilde Kjølset" userId="c593ba32-15cf-414d-a7dc-ecc292f8ec2e" providerId="ADAL" clId="{E94C1603-17E0-4E9D-9668-189BF3E45B12}" dt="2021-05-11T06:24:19.334" v="849"/>
          <ac:spMkLst>
            <pc:docMk/>
            <pc:sldMk cId="29042884" sldId="265"/>
            <ac:spMk id="29" creationId="{B05B8224-D99D-4A5B-9680-A856CCC78C4C}"/>
          </ac:spMkLst>
        </pc:spChg>
        <pc:spChg chg="add mod">
          <ac:chgData name="Hilde Kjølset" userId="c593ba32-15cf-414d-a7dc-ecc292f8ec2e" providerId="ADAL" clId="{E94C1603-17E0-4E9D-9668-189BF3E45B12}" dt="2021-05-11T06:24:20.051" v="850"/>
          <ac:spMkLst>
            <pc:docMk/>
            <pc:sldMk cId="29042884" sldId="265"/>
            <ac:spMk id="30" creationId="{71605DA9-5CDC-4099-8D79-5D7FDCCAD644}"/>
          </ac:spMkLst>
        </pc:spChg>
        <pc:spChg chg="add mod">
          <ac:chgData name="Hilde Kjølset" userId="c593ba32-15cf-414d-a7dc-ecc292f8ec2e" providerId="ADAL" clId="{E94C1603-17E0-4E9D-9668-189BF3E45B12}" dt="2021-05-11T06:24:20.509" v="851"/>
          <ac:spMkLst>
            <pc:docMk/>
            <pc:sldMk cId="29042884" sldId="265"/>
            <ac:spMk id="31" creationId="{F4981955-F6E0-4862-A710-90910CADC1F5}"/>
          </ac:spMkLst>
        </pc:spChg>
        <pc:spChg chg="add mod">
          <ac:chgData name="Hilde Kjølset" userId="c593ba32-15cf-414d-a7dc-ecc292f8ec2e" providerId="ADAL" clId="{E94C1603-17E0-4E9D-9668-189BF3E45B12}" dt="2021-05-11T06:24:21.163" v="852"/>
          <ac:spMkLst>
            <pc:docMk/>
            <pc:sldMk cId="29042884" sldId="265"/>
            <ac:spMk id="32" creationId="{BE07A925-B28B-4E9B-9F7E-E642EF1265AB}"/>
          </ac:spMkLst>
        </pc:spChg>
      </pc:sldChg>
      <pc:sldChg chg="modSp add mod modNotesTx">
        <pc:chgData name="Hilde Kjølset" userId="c593ba32-15cf-414d-a7dc-ecc292f8ec2e" providerId="ADAL" clId="{E94C1603-17E0-4E9D-9668-189BF3E45B12}" dt="2021-05-11T10:03:27.473" v="2040" actId="13926"/>
        <pc:sldMkLst>
          <pc:docMk/>
          <pc:sldMk cId="1188491864" sldId="266"/>
        </pc:sldMkLst>
        <pc:spChg chg="mod">
          <ac:chgData name="Hilde Kjølset" userId="c593ba32-15cf-414d-a7dc-ecc292f8ec2e" providerId="ADAL" clId="{E94C1603-17E0-4E9D-9668-189BF3E45B12}" dt="2021-05-11T10:03:27.473" v="2040" actId="13926"/>
          <ac:spMkLst>
            <pc:docMk/>
            <pc:sldMk cId="1188491864" sldId="266"/>
            <ac:spMk id="3" creationId="{BCC3EA03-83D4-4B23-9A41-91490FA60419}"/>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Plassholder for dato 2">
            <a:extLst>
              <a:ext uri="{FF2B5EF4-FFF2-40B4-BE49-F238E27FC236}">
                <a16:creationId xmlns:a16="http://schemas.microsoft.com/office/drawing/2014/main" id="{A735A2A3-B455-4046-BE9E-B7B1A034A2BF}"/>
              </a:ext>
            </a:extLst>
          </p:cNvPr>
          <p:cNvSpPr>
            <a:spLocks noGrp="1"/>
          </p:cNvSpPr>
          <p:nvPr>
            <p:ph type="dt" sz="quarter" idx="1"/>
          </p:nvPr>
        </p:nvSpPr>
        <p:spPr>
          <a:xfrm>
            <a:off x="5271805" y="8717546"/>
            <a:ext cx="1111249" cy="204204"/>
          </a:xfrm>
          <a:prstGeom prst="rect">
            <a:avLst/>
          </a:prstGeom>
        </p:spPr>
        <p:txBody>
          <a:bodyPr vert="horz" lIns="0" tIns="0" rIns="0" bIns="0" rtlCol="0" anchor="ctr"/>
          <a:lstStyle>
            <a:lvl1pPr algn="r">
              <a:defRPr sz="900"/>
            </a:lvl1pPr>
          </a:lstStyle>
          <a:p>
            <a:fld id="{9BB2F1EA-9448-2843-8F8F-3C078060EC0A}" type="datetime1">
              <a:rPr lang="nb-NO" smtClean="0"/>
              <a:t>11.05.2021</a:t>
            </a:fld>
            <a:endParaRPr lang="nb-NO" dirty="0"/>
          </a:p>
        </p:txBody>
      </p:sp>
      <p:sp>
        <p:nvSpPr>
          <p:cNvPr id="11" name="Plassholder for lysbildenummer 4">
            <a:extLst>
              <a:ext uri="{FF2B5EF4-FFF2-40B4-BE49-F238E27FC236}">
                <a16:creationId xmlns:a16="http://schemas.microsoft.com/office/drawing/2014/main" id="{94272529-56F7-B74A-936A-C98265CBDC3B}"/>
              </a:ext>
            </a:extLst>
          </p:cNvPr>
          <p:cNvSpPr>
            <a:spLocks noGrp="1"/>
          </p:cNvSpPr>
          <p:nvPr>
            <p:ph type="sldNum" sz="quarter" idx="3"/>
          </p:nvPr>
        </p:nvSpPr>
        <p:spPr>
          <a:xfrm>
            <a:off x="6485136" y="8717546"/>
            <a:ext cx="347464" cy="204204"/>
          </a:xfrm>
          <a:prstGeom prst="rect">
            <a:avLst/>
          </a:prstGeom>
        </p:spPr>
        <p:txBody>
          <a:bodyPr vert="horz" lIns="0" tIns="0" rIns="0" bIns="0" rtlCol="0" anchor="ctr"/>
          <a:lstStyle>
            <a:lvl1pPr algn="l">
              <a:defRPr sz="900"/>
            </a:lvl1pPr>
          </a:lstStyle>
          <a:p>
            <a:fld id="{3D7622FB-343F-3A4F-848E-AB9F407A3C84}" type="slidenum">
              <a:rPr lang="nb-NO" smtClean="0"/>
              <a:pPr/>
              <a:t>‹#›</a:t>
            </a:fld>
            <a:endParaRPr lang="nb-NO" dirty="0"/>
          </a:p>
        </p:txBody>
      </p:sp>
      <p:sp>
        <p:nvSpPr>
          <p:cNvPr id="12" name="Plassholder for topptekst 1">
            <a:extLst>
              <a:ext uri="{FF2B5EF4-FFF2-40B4-BE49-F238E27FC236}">
                <a16:creationId xmlns:a16="http://schemas.microsoft.com/office/drawing/2014/main" id="{D3B99EFB-5335-0547-B6F1-F235AA99F7BC}"/>
              </a:ext>
            </a:extLst>
          </p:cNvPr>
          <p:cNvSpPr>
            <a:spLocks noGrp="1"/>
          </p:cNvSpPr>
          <p:nvPr>
            <p:ph type="hdr" sz="quarter"/>
          </p:nvPr>
        </p:nvSpPr>
        <p:spPr>
          <a:xfrm>
            <a:off x="1840912" y="345467"/>
            <a:ext cx="4559888" cy="329003"/>
          </a:xfrm>
          <a:prstGeom prst="rect">
            <a:avLst/>
          </a:prstGeom>
        </p:spPr>
        <p:txBody>
          <a:bodyPr vert="horz" lIns="0" tIns="0" rIns="0" bIns="0" rtlCol="0" anchor="b"/>
          <a:lstStyle>
            <a:lvl1pPr algn="l">
              <a:defRPr sz="1200"/>
            </a:lvl1pPr>
          </a:lstStyle>
          <a:p>
            <a:endParaRPr lang="nb-NO" sz="1100" dirty="0"/>
          </a:p>
        </p:txBody>
      </p:sp>
      <p:sp>
        <p:nvSpPr>
          <p:cNvPr id="13" name="Plassholder for bunntekst 2">
            <a:extLst>
              <a:ext uri="{FF2B5EF4-FFF2-40B4-BE49-F238E27FC236}">
                <a16:creationId xmlns:a16="http://schemas.microsoft.com/office/drawing/2014/main" id="{A96F5C03-DEFC-BF4F-A044-789FB668B3F9}"/>
              </a:ext>
            </a:extLst>
          </p:cNvPr>
          <p:cNvSpPr>
            <a:spLocks noGrp="1"/>
          </p:cNvSpPr>
          <p:nvPr>
            <p:ph type="ftr" sz="quarter" idx="2"/>
          </p:nvPr>
        </p:nvSpPr>
        <p:spPr>
          <a:xfrm>
            <a:off x="464855" y="8717546"/>
            <a:ext cx="4273067" cy="204204"/>
          </a:xfrm>
          <a:prstGeom prst="rect">
            <a:avLst/>
          </a:prstGeom>
        </p:spPr>
        <p:txBody>
          <a:bodyPr vert="horz" lIns="0" tIns="45720" rIns="91440" bIns="45720" rtlCol="0" anchor="ctr"/>
          <a:lstStyle>
            <a:lvl1pPr algn="l">
              <a:defRPr sz="900"/>
            </a:lvl1pPr>
          </a:lstStyle>
          <a:p>
            <a:endParaRPr lang="nb-NO" dirty="0"/>
          </a:p>
        </p:txBody>
      </p:sp>
      <p:pic>
        <p:nvPicPr>
          <p:cNvPr id="7" name="Grafikk 6">
            <a:extLst>
              <a:ext uri="{FF2B5EF4-FFF2-40B4-BE49-F238E27FC236}">
                <a16:creationId xmlns:a16="http://schemas.microsoft.com/office/drawing/2014/main" id="{930D534C-2AFD-C840-A0E8-91EC814ADDE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855" y="375390"/>
            <a:ext cx="1100941" cy="300257"/>
          </a:xfrm>
          <a:prstGeom prst="rect">
            <a:avLst/>
          </a:prstGeom>
        </p:spPr>
      </p:pic>
    </p:spTree>
    <p:extLst>
      <p:ext uri="{BB962C8B-B14F-4D97-AF65-F5344CB8AC3E}">
        <p14:creationId xmlns:p14="http://schemas.microsoft.com/office/powerpoint/2010/main" val="5625373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dirty="0"/>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8" name="Plassholder for dato 2">
            <a:extLst>
              <a:ext uri="{FF2B5EF4-FFF2-40B4-BE49-F238E27FC236}">
                <a16:creationId xmlns:a16="http://schemas.microsoft.com/office/drawing/2014/main" id="{2AC29041-4555-5F45-A345-60161DBE5AE4}"/>
              </a:ext>
            </a:extLst>
          </p:cNvPr>
          <p:cNvSpPr>
            <a:spLocks noGrp="1"/>
          </p:cNvSpPr>
          <p:nvPr>
            <p:ph type="dt" sz="quarter" idx="1"/>
          </p:nvPr>
        </p:nvSpPr>
        <p:spPr>
          <a:xfrm>
            <a:off x="5060950" y="8663099"/>
            <a:ext cx="1111249" cy="204204"/>
          </a:xfrm>
          <a:prstGeom prst="rect">
            <a:avLst/>
          </a:prstGeom>
        </p:spPr>
        <p:txBody>
          <a:bodyPr vert="horz" lIns="0" tIns="0" rIns="0" bIns="0" rtlCol="0" anchor="ctr"/>
          <a:lstStyle>
            <a:lvl1pPr algn="r">
              <a:defRPr sz="900"/>
            </a:lvl1pPr>
          </a:lstStyle>
          <a:p>
            <a:fld id="{AEA5C0BF-6C7C-9643-A413-E68157916EB1}" type="datetime1">
              <a:rPr lang="nb-NO" smtClean="0"/>
              <a:t>11.05.2021</a:t>
            </a:fld>
            <a:endParaRPr lang="nb-NO" dirty="0"/>
          </a:p>
        </p:txBody>
      </p:sp>
      <p:sp>
        <p:nvSpPr>
          <p:cNvPr id="9" name="Plassholder for lysbildenummer 4">
            <a:extLst>
              <a:ext uri="{FF2B5EF4-FFF2-40B4-BE49-F238E27FC236}">
                <a16:creationId xmlns:a16="http://schemas.microsoft.com/office/drawing/2014/main" id="{DFD0E4DC-F3D6-A049-B598-880646DB91DB}"/>
              </a:ext>
            </a:extLst>
          </p:cNvPr>
          <p:cNvSpPr>
            <a:spLocks noGrp="1"/>
          </p:cNvSpPr>
          <p:nvPr>
            <p:ph type="sldNum" sz="quarter" idx="5"/>
          </p:nvPr>
        </p:nvSpPr>
        <p:spPr>
          <a:xfrm>
            <a:off x="6274281" y="8663099"/>
            <a:ext cx="347464" cy="204204"/>
          </a:xfrm>
          <a:prstGeom prst="rect">
            <a:avLst/>
          </a:prstGeom>
        </p:spPr>
        <p:txBody>
          <a:bodyPr vert="horz" lIns="0" tIns="0" rIns="0" bIns="0" rtlCol="0" anchor="ctr"/>
          <a:lstStyle>
            <a:lvl1pPr algn="l">
              <a:defRPr sz="900"/>
            </a:lvl1pPr>
          </a:lstStyle>
          <a:p>
            <a:fld id="{3D7622FB-343F-3A4F-848E-AB9F407A3C84}" type="slidenum">
              <a:rPr lang="nb-NO" smtClean="0"/>
              <a:pPr/>
              <a:t>‹#›</a:t>
            </a:fld>
            <a:endParaRPr lang="nb-NO" dirty="0"/>
          </a:p>
        </p:txBody>
      </p:sp>
      <p:sp>
        <p:nvSpPr>
          <p:cNvPr id="3" name="Plassholder for bunntekst 2">
            <a:extLst>
              <a:ext uri="{FF2B5EF4-FFF2-40B4-BE49-F238E27FC236}">
                <a16:creationId xmlns:a16="http://schemas.microsoft.com/office/drawing/2014/main" id="{8BC4D1AE-E2ED-B543-B828-9EE308A128F0}"/>
              </a:ext>
            </a:extLst>
          </p:cNvPr>
          <p:cNvSpPr>
            <a:spLocks noGrp="1"/>
          </p:cNvSpPr>
          <p:nvPr>
            <p:ph type="ftr" sz="quarter" idx="4"/>
          </p:nvPr>
        </p:nvSpPr>
        <p:spPr>
          <a:xfrm>
            <a:off x="685800" y="8663099"/>
            <a:ext cx="4273067" cy="204204"/>
          </a:xfrm>
          <a:prstGeom prst="rect">
            <a:avLst/>
          </a:prstGeom>
        </p:spPr>
        <p:txBody>
          <a:bodyPr vert="horz" lIns="0" tIns="45720" rIns="91440" bIns="45720" rtlCol="0" anchor="ctr"/>
          <a:lstStyle>
            <a:lvl1pPr algn="l">
              <a:defRPr sz="900"/>
            </a:lvl1pPr>
          </a:lstStyle>
          <a:p>
            <a:endParaRPr lang="nb-NO" dirty="0"/>
          </a:p>
        </p:txBody>
      </p:sp>
      <p:pic>
        <p:nvPicPr>
          <p:cNvPr id="12" name="Grafikk 11">
            <a:extLst>
              <a:ext uri="{FF2B5EF4-FFF2-40B4-BE49-F238E27FC236}">
                <a16:creationId xmlns:a16="http://schemas.microsoft.com/office/drawing/2014/main" id="{F086A098-D08A-8F4C-A806-C90E647926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855" y="375390"/>
            <a:ext cx="1100941" cy="300257"/>
          </a:xfrm>
          <a:prstGeom prst="rect">
            <a:avLst/>
          </a:prstGeom>
        </p:spPr>
      </p:pic>
      <p:sp>
        <p:nvSpPr>
          <p:cNvPr id="13" name="Plassholder for topptekst 1">
            <a:extLst>
              <a:ext uri="{FF2B5EF4-FFF2-40B4-BE49-F238E27FC236}">
                <a16:creationId xmlns:a16="http://schemas.microsoft.com/office/drawing/2014/main" id="{F94A549C-A73E-FE4D-91D2-E4D35097BDB9}"/>
              </a:ext>
            </a:extLst>
          </p:cNvPr>
          <p:cNvSpPr>
            <a:spLocks noGrp="1"/>
          </p:cNvSpPr>
          <p:nvPr>
            <p:ph type="hdr" sz="quarter"/>
          </p:nvPr>
        </p:nvSpPr>
        <p:spPr>
          <a:xfrm>
            <a:off x="1840912" y="345467"/>
            <a:ext cx="4559888" cy="329003"/>
          </a:xfrm>
          <a:prstGeom prst="rect">
            <a:avLst/>
          </a:prstGeom>
        </p:spPr>
        <p:txBody>
          <a:bodyPr vert="horz" lIns="0" tIns="0" rIns="0" bIns="0" rtlCol="0" anchor="b"/>
          <a:lstStyle>
            <a:lvl1pPr algn="l">
              <a:defRPr sz="1200"/>
            </a:lvl1pPr>
          </a:lstStyle>
          <a:p>
            <a:endParaRPr lang="nb-NO" sz="1100" dirty="0"/>
          </a:p>
        </p:txBody>
      </p:sp>
    </p:spTree>
    <p:extLst>
      <p:ext uri="{BB962C8B-B14F-4D97-AF65-F5344CB8AC3E}">
        <p14:creationId xmlns:p14="http://schemas.microsoft.com/office/powerpoint/2010/main" val="2343532499"/>
      </p:ext>
    </p:extLst>
  </p:cSld>
  <p:clrMap bg1="lt1" tx1="dk1" bg2="lt2" tx2="dk2" accent1="accent1" accent2="accent2" accent3="accent3" accent4="accent4" accent5="accent5" accent6="accent6" hlink="hlink" folHlink="folHlink"/>
  <p:hf/>
  <p:notesStyle>
    <a:lvl1pPr marL="171450" indent="-171450" algn="l" defTabSz="914400" rtl="0" eaLnBrk="1" latinLnBrk="0" hangingPunct="1">
      <a:buFont typeface="Arial" panose="020B0604020202020204" pitchFamily="34" charset="0"/>
      <a:buChar char="•"/>
      <a:defRPr sz="1200" b="0" i="0" kern="1200">
        <a:solidFill>
          <a:schemeClr val="tx1"/>
        </a:solidFill>
        <a:latin typeface="Arial Regular"/>
        <a:ea typeface="+mn-ea"/>
        <a:cs typeface="+mn-cs"/>
      </a:defRPr>
    </a:lvl1pPr>
    <a:lvl2pPr marL="358775" indent="-176213" algn="l" defTabSz="914400" rtl="0" eaLnBrk="1" latinLnBrk="0" hangingPunct="1">
      <a:buFont typeface="System Font Regular"/>
      <a:buChar char="–"/>
      <a:tabLst/>
      <a:defRPr sz="1200" b="0" i="0" kern="1200">
        <a:solidFill>
          <a:schemeClr val="tx1"/>
        </a:solidFill>
        <a:latin typeface="Arial Regular"/>
        <a:ea typeface="+mn-ea"/>
        <a:cs typeface="+mn-cs"/>
      </a:defRPr>
    </a:lvl2pPr>
    <a:lvl3pPr marL="668338" indent="-176213" algn="l" defTabSz="914400" rtl="0" eaLnBrk="1" latinLnBrk="0" hangingPunct="1">
      <a:buFont typeface="Arial" panose="020B0604020202020204" pitchFamily="34" charset="0"/>
      <a:buChar char="•"/>
      <a:tabLst/>
      <a:defRPr sz="1200" b="0" i="0" kern="1200">
        <a:solidFill>
          <a:schemeClr val="tx1"/>
        </a:solidFill>
        <a:latin typeface="Arial Regular"/>
        <a:ea typeface="+mn-ea"/>
        <a:cs typeface="+mn-cs"/>
      </a:defRPr>
    </a:lvl3pPr>
    <a:lvl4pPr marL="846138" indent="-177800" algn="l" defTabSz="914400" rtl="0" eaLnBrk="1" latinLnBrk="0" hangingPunct="1">
      <a:buFont typeface="System Font Regular"/>
      <a:buChar char="–"/>
      <a:tabLst/>
      <a:defRPr sz="1200" b="0" i="0" kern="1200">
        <a:solidFill>
          <a:schemeClr val="tx1"/>
        </a:solidFill>
        <a:latin typeface="Arial Regular"/>
        <a:ea typeface="+mn-ea"/>
        <a:cs typeface="+mn-cs"/>
      </a:defRPr>
    </a:lvl4pPr>
    <a:lvl5pPr marL="1022350" indent="-176213" algn="l" defTabSz="914400" rtl="0" eaLnBrk="1" latinLnBrk="0" hangingPunct="1">
      <a:buFont typeface="Arial" panose="020B0604020202020204" pitchFamily="34" charset="0"/>
      <a:buChar char="•"/>
      <a:tabLst/>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This </a:t>
            </a:r>
            <a:r>
              <a:rPr lang="nb-NO" dirty="0" err="1"/>
              <a:t>was</a:t>
            </a:r>
            <a:r>
              <a:rPr lang="nb-NO" dirty="0"/>
              <a:t> </a:t>
            </a:r>
            <a:r>
              <a:rPr lang="nb-NO" dirty="0" err="1"/>
              <a:t>the</a:t>
            </a:r>
            <a:r>
              <a:rPr lang="nb-NO" dirty="0"/>
              <a:t> </a:t>
            </a:r>
            <a:r>
              <a:rPr lang="nb-NO" dirty="0" err="1"/>
              <a:t>task</a:t>
            </a:r>
            <a:r>
              <a:rPr lang="nb-NO" dirty="0"/>
              <a:t> from last </a:t>
            </a:r>
            <a:r>
              <a:rPr lang="nb-NO" dirty="0" err="1"/>
              <a:t>week’s</a:t>
            </a:r>
            <a:r>
              <a:rPr lang="nb-NO" dirty="0"/>
              <a:t> </a:t>
            </a:r>
            <a:r>
              <a:rPr lang="nb-NO" dirty="0" err="1"/>
              <a:t>meeting</a:t>
            </a:r>
            <a:endParaRPr lang="nb-NO" dirty="0"/>
          </a:p>
          <a:p>
            <a:r>
              <a:rPr lang="nb-NO" dirty="0"/>
              <a:t>I </a:t>
            </a:r>
            <a:r>
              <a:rPr lang="nb-NO" dirty="0" err="1"/>
              <a:t>started</a:t>
            </a:r>
            <a:r>
              <a:rPr lang="nb-NO" dirty="0"/>
              <a:t> to </a:t>
            </a:r>
            <a:r>
              <a:rPr lang="nb-NO" dirty="0" err="1"/>
              <a:t>look</a:t>
            </a:r>
            <a:r>
              <a:rPr lang="nb-NO" dirty="0"/>
              <a:t> at </a:t>
            </a:r>
            <a:r>
              <a:rPr lang="nb-NO" dirty="0" err="1"/>
              <a:t>the</a:t>
            </a:r>
            <a:r>
              <a:rPr lang="nb-NO" dirty="0"/>
              <a:t> </a:t>
            </a:r>
            <a:r>
              <a:rPr lang="nb-NO" dirty="0" err="1"/>
              <a:t>ePO</a:t>
            </a:r>
            <a:r>
              <a:rPr lang="nb-NO" dirty="0"/>
              <a:t> and </a:t>
            </a:r>
            <a:r>
              <a:rPr lang="nb-NO" dirty="0" err="1"/>
              <a:t>the</a:t>
            </a:r>
            <a:r>
              <a:rPr lang="nb-NO" dirty="0"/>
              <a:t> notes </a:t>
            </a:r>
            <a:r>
              <a:rPr lang="nb-NO" dirty="0" err="1"/>
              <a:t>there</a:t>
            </a:r>
            <a:r>
              <a:rPr lang="nb-NO" dirty="0"/>
              <a:t>, </a:t>
            </a:r>
            <a:r>
              <a:rPr lang="nb-NO" dirty="0" err="1"/>
              <a:t>then</a:t>
            </a:r>
            <a:r>
              <a:rPr lang="nb-NO" dirty="0"/>
              <a:t> </a:t>
            </a:r>
            <a:r>
              <a:rPr lang="nb-NO" dirty="0" err="1"/>
              <a:t>the</a:t>
            </a:r>
            <a:r>
              <a:rPr lang="nb-NO" dirty="0"/>
              <a:t> </a:t>
            </a:r>
            <a:r>
              <a:rPr lang="nb-NO" dirty="0" err="1"/>
              <a:t>eForms</a:t>
            </a:r>
            <a:endParaRPr lang="nb-NO" dirty="0"/>
          </a:p>
          <a:p>
            <a:r>
              <a:rPr lang="nb-NO" dirty="0" err="1"/>
              <a:t>Then</a:t>
            </a:r>
            <a:r>
              <a:rPr lang="nb-NO" dirty="0"/>
              <a:t> I </a:t>
            </a:r>
            <a:r>
              <a:rPr lang="nb-NO" dirty="0" err="1"/>
              <a:t>moved</a:t>
            </a:r>
            <a:r>
              <a:rPr lang="nb-NO" dirty="0"/>
              <a:t> </a:t>
            </a:r>
            <a:r>
              <a:rPr lang="nb-NO" dirty="0" err="1"/>
              <a:t>on</a:t>
            </a:r>
            <a:r>
              <a:rPr lang="nb-NO" dirty="0"/>
              <a:t> to </a:t>
            </a:r>
            <a:r>
              <a:rPr lang="nb-NO" dirty="0" err="1"/>
              <a:t>look</a:t>
            </a:r>
            <a:r>
              <a:rPr lang="nb-NO" dirty="0"/>
              <a:t> at </a:t>
            </a:r>
            <a:r>
              <a:rPr lang="nb-NO" dirty="0" err="1"/>
              <a:t>the</a:t>
            </a:r>
            <a:r>
              <a:rPr lang="nb-NO" dirty="0"/>
              <a:t> Norwegian </a:t>
            </a:r>
            <a:r>
              <a:rPr lang="nb-NO" dirty="0" err="1"/>
              <a:t>regulation</a:t>
            </a:r>
            <a:r>
              <a:rPr lang="nb-NO" dirty="0"/>
              <a:t> and </a:t>
            </a:r>
            <a:r>
              <a:rPr lang="nb-NO" dirty="0" err="1"/>
              <a:t>the</a:t>
            </a:r>
            <a:r>
              <a:rPr lang="nb-NO" dirty="0"/>
              <a:t> Directive to </a:t>
            </a:r>
            <a:r>
              <a:rPr lang="nb-NO" dirty="0" err="1"/>
              <a:t>see</a:t>
            </a:r>
            <a:r>
              <a:rPr lang="nb-NO" dirty="0"/>
              <a:t> </a:t>
            </a:r>
            <a:r>
              <a:rPr lang="nb-NO" dirty="0" err="1"/>
              <a:t>what</a:t>
            </a:r>
            <a:r>
              <a:rPr lang="nb-NO" dirty="0"/>
              <a:t> I </a:t>
            </a:r>
            <a:r>
              <a:rPr lang="nb-NO" dirty="0" err="1"/>
              <a:t>could</a:t>
            </a:r>
            <a:r>
              <a:rPr lang="nb-NO" dirty="0"/>
              <a:t> </a:t>
            </a:r>
            <a:r>
              <a:rPr lang="nb-NO" dirty="0" err="1"/>
              <a:t>find</a:t>
            </a:r>
            <a:endParaRPr lang="nb-NO" dirty="0"/>
          </a:p>
        </p:txBody>
      </p:sp>
      <p:sp>
        <p:nvSpPr>
          <p:cNvPr id="4" name="Plassholder for dato 3"/>
          <p:cNvSpPr>
            <a:spLocks noGrp="1"/>
          </p:cNvSpPr>
          <p:nvPr>
            <p:ph type="dt" sz="quarter" idx="1"/>
          </p:nvPr>
        </p:nvSpPr>
        <p:spPr/>
        <p:txBody>
          <a:bodyPr/>
          <a:lstStyle/>
          <a:p>
            <a:fld id="{AEA5C0BF-6C7C-9643-A413-E68157916EB1}" type="datetime1">
              <a:rPr lang="nb-NO" smtClean="0"/>
              <a:t>11.05.2021</a:t>
            </a:fld>
            <a:endParaRPr lang="nb-NO" dirty="0"/>
          </a:p>
        </p:txBody>
      </p:sp>
      <p:sp>
        <p:nvSpPr>
          <p:cNvPr id="5" name="Plassholder for lysbildenummer 4"/>
          <p:cNvSpPr>
            <a:spLocks noGrp="1"/>
          </p:cNvSpPr>
          <p:nvPr>
            <p:ph type="sldNum" sz="quarter" idx="5"/>
          </p:nvPr>
        </p:nvSpPr>
        <p:spPr/>
        <p:txBody>
          <a:bodyPr/>
          <a:lstStyle/>
          <a:p>
            <a:fld id="{3D7622FB-343F-3A4F-848E-AB9F407A3C84}" type="slidenum">
              <a:rPr lang="nb-NO" smtClean="0"/>
              <a:pPr/>
              <a:t>2</a:t>
            </a:fld>
            <a:endParaRPr lang="nb-NO" dirty="0"/>
          </a:p>
        </p:txBody>
      </p:sp>
      <p:sp>
        <p:nvSpPr>
          <p:cNvPr id="6" name="Plassholder for bunntekst 5"/>
          <p:cNvSpPr>
            <a:spLocks noGrp="1"/>
          </p:cNvSpPr>
          <p:nvPr>
            <p:ph type="ftr" sz="quarter" idx="4"/>
          </p:nvPr>
        </p:nvSpPr>
        <p:spPr/>
        <p:txBody>
          <a:bodyPr/>
          <a:lstStyle/>
          <a:p>
            <a:endParaRPr lang="nb-NO" dirty="0"/>
          </a:p>
        </p:txBody>
      </p:sp>
      <p:sp>
        <p:nvSpPr>
          <p:cNvPr id="7" name="Plassholder for topptekst 6"/>
          <p:cNvSpPr>
            <a:spLocks noGrp="1"/>
          </p:cNvSpPr>
          <p:nvPr>
            <p:ph type="hdr" sz="quarter"/>
          </p:nvPr>
        </p:nvSpPr>
        <p:spPr/>
        <p:txBody>
          <a:bodyPr/>
          <a:lstStyle/>
          <a:p>
            <a:endParaRPr lang="nb-NO" sz="1100" dirty="0"/>
          </a:p>
        </p:txBody>
      </p:sp>
    </p:spTree>
    <p:extLst>
      <p:ext uri="{BB962C8B-B14F-4D97-AF65-F5344CB8AC3E}">
        <p14:creationId xmlns:p14="http://schemas.microsoft.com/office/powerpoint/2010/main" val="250179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The </a:t>
            </a:r>
            <a:r>
              <a:rPr lang="nb-NO" dirty="0" err="1"/>
              <a:t>main</a:t>
            </a:r>
            <a:r>
              <a:rPr lang="nb-NO" dirty="0"/>
              <a:t> </a:t>
            </a:r>
            <a:r>
              <a:rPr lang="nb-NO" dirty="0" err="1"/>
              <a:t>rule</a:t>
            </a:r>
            <a:r>
              <a:rPr lang="nb-NO" dirty="0"/>
              <a:t> in </a:t>
            </a:r>
            <a:r>
              <a:rPr lang="nb-NO" dirty="0" err="1"/>
              <a:t>the</a:t>
            </a:r>
            <a:r>
              <a:rPr lang="nb-NO" dirty="0"/>
              <a:t> Directive is: Divide or </a:t>
            </a:r>
            <a:r>
              <a:rPr lang="nb-NO" dirty="0" err="1"/>
              <a:t>explain</a:t>
            </a:r>
            <a:endParaRPr lang="nb-NO" dirty="0"/>
          </a:p>
          <a:p>
            <a:endParaRPr lang="nb-NO" dirty="0"/>
          </a:p>
        </p:txBody>
      </p:sp>
      <p:sp>
        <p:nvSpPr>
          <p:cNvPr id="4" name="Plassholder for dato 3"/>
          <p:cNvSpPr>
            <a:spLocks noGrp="1"/>
          </p:cNvSpPr>
          <p:nvPr>
            <p:ph type="dt" sz="quarter" idx="1"/>
          </p:nvPr>
        </p:nvSpPr>
        <p:spPr/>
        <p:txBody>
          <a:bodyPr/>
          <a:lstStyle/>
          <a:p>
            <a:fld id="{AEA5C0BF-6C7C-9643-A413-E68157916EB1}" type="datetime1">
              <a:rPr lang="nb-NO" smtClean="0"/>
              <a:t>11.05.2021</a:t>
            </a:fld>
            <a:endParaRPr lang="nb-NO" dirty="0"/>
          </a:p>
        </p:txBody>
      </p:sp>
      <p:sp>
        <p:nvSpPr>
          <p:cNvPr id="5" name="Plassholder for lysbildenummer 4"/>
          <p:cNvSpPr>
            <a:spLocks noGrp="1"/>
          </p:cNvSpPr>
          <p:nvPr>
            <p:ph type="sldNum" sz="quarter" idx="5"/>
          </p:nvPr>
        </p:nvSpPr>
        <p:spPr/>
        <p:txBody>
          <a:bodyPr/>
          <a:lstStyle/>
          <a:p>
            <a:fld id="{3D7622FB-343F-3A4F-848E-AB9F407A3C84}" type="slidenum">
              <a:rPr lang="nb-NO" smtClean="0"/>
              <a:pPr/>
              <a:t>3</a:t>
            </a:fld>
            <a:endParaRPr lang="nb-NO" dirty="0"/>
          </a:p>
        </p:txBody>
      </p:sp>
      <p:sp>
        <p:nvSpPr>
          <p:cNvPr id="6" name="Plassholder for bunntekst 5"/>
          <p:cNvSpPr>
            <a:spLocks noGrp="1"/>
          </p:cNvSpPr>
          <p:nvPr>
            <p:ph type="ftr" sz="quarter" idx="4"/>
          </p:nvPr>
        </p:nvSpPr>
        <p:spPr/>
        <p:txBody>
          <a:bodyPr/>
          <a:lstStyle/>
          <a:p>
            <a:endParaRPr lang="nb-NO" dirty="0"/>
          </a:p>
        </p:txBody>
      </p:sp>
      <p:sp>
        <p:nvSpPr>
          <p:cNvPr id="7" name="Plassholder for topptekst 6"/>
          <p:cNvSpPr>
            <a:spLocks noGrp="1"/>
          </p:cNvSpPr>
          <p:nvPr>
            <p:ph type="hdr" sz="quarter"/>
          </p:nvPr>
        </p:nvSpPr>
        <p:spPr/>
        <p:txBody>
          <a:bodyPr/>
          <a:lstStyle/>
          <a:p>
            <a:endParaRPr lang="nb-NO" sz="1100" dirty="0"/>
          </a:p>
        </p:txBody>
      </p:sp>
    </p:spTree>
    <p:extLst>
      <p:ext uri="{BB962C8B-B14F-4D97-AF65-F5344CB8AC3E}">
        <p14:creationId xmlns:p14="http://schemas.microsoft.com/office/powerpoint/2010/main" val="282376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The CA </a:t>
            </a:r>
            <a:r>
              <a:rPr lang="nb-NO" dirty="0" err="1"/>
              <a:t>can</a:t>
            </a:r>
            <a:r>
              <a:rPr lang="nb-NO" dirty="0"/>
              <a:t> – </a:t>
            </a:r>
            <a:r>
              <a:rPr lang="nb-NO" dirty="0" err="1"/>
              <a:t>if</a:t>
            </a:r>
            <a:r>
              <a:rPr lang="nb-NO" dirty="0"/>
              <a:t> </a:t>
            </a:r>
            <a:r>
              <a:rPr lang="nb-NO" dirty="0" err="1"/>
              <a:t>indicated</a:t>
            </a:r>
            <a:r>
              <a:rPr lang="nb-NO" dirty="0"/>
              <a:t> </a:t>
            </a:r>
            <a:r>
              <a:rPr lang="nb-NO" dirty="0" err="1"/>
              <a:t>beforehand</a:t>
            </a:r>
            <a:r>
              <a:rPr lang="nb-NO" dirty="0"/>
              <a:t> – </a:t>
            </a:r>
            <a:r>
              <a:rPr lang="nb-NO" dirty="0" err="1"/>
              <a:t>conduct</a:t>
            </a:r>
            <a:r>
              <a:rPr lang="nb-NO" dirty="0"/>
              <a:t> a </a:t>
            </a:r>
            <a:r>
              <a:rPr lang="nb-NO" dirty="0" err="1"/>
              <a:t>comparative</a:t>
            </a:r>
            <a:r>
              <a:rPr lang="nb-NO" dirty="0"/>
              <a:t> </a:t>
            </a:r>
            <a:r>
              <a:rPr lang="nb-NO" dirty="0" err="1"/>
              <a:t>assesment</a:t>
            </a:r>
            <a:r>
              <a:rPr lang="nb-NO" dirty="0"/>
              <a:t> </a:t>
            </a:r>
            <a:r>
              <a:rPr lang="nb-NO" dirty="0" err="1"/>
              <a:t>of</a:t>
            </a:r>
            <a:r>
              <a:rPr lang="nb-NO" dirty="0"/>
              <a:t> </a:t>
            </a:r>
            <a:r>
              <a:rPr lang="nb-NO" dirty="0" err="1"/>
              <a:t>the</a:t>
            </a:r>
            <a:r>
              <a:rPr lang="nb-NO" dirty="0"/>
              <a:t> tenders.</a:t>
            </a:r>
          </a:p>
          <a:p>
            <a:r>
              <a:rPr lang="nb-NO" dirty="0"/>
              <a:t>I have a simple </a:t>
            </a:r>
            <a:r>
              <a:rPr lang="nb-NO" dirty="0" err="1"/>
              <a:t>example</a:t>
            </a:r>
            <a:endParaRPr lang="nb-NO" dirty="0"/>
          </a:p>
        </p:txBody>
      </p:sp>
      <p:sp>
        <p:nvSpPr>
          <p:cNvPr id="4" name="Plassholder for dato 3"/>
          <p:cNvSpPr>
            <a:spLocks noGrp="1"/>
          </p:cNvSpPr>
          <p:nvPr>
            <p:ph type="dt" sz="quarter" idx="1"/>
          </p:nvPr>
        </p:nvSpPr>
        <p:spPr/>
        <p:txBody>
          <a:bodyPr/>
          <a:lstStyle/>
          <a:p>
            <a:fld id="{AEA5C0BF-6C7C-9643-A413-E68157916EB1}" type="datetime1">
              <a:rPr lang="nb-NO" smtClean="0"/>
              <a:t>11.05.2021</a:t>
            </a:fld>
            <a:endParaRPr lang="nb-NO" dirty="0"/>
          </a:p>
        </p:txBody>
      </p:sp>
      <p:sp>
        <p:nvSpPr>
          <p:cNvPr id="5" name="Plassholder for lysbildenummer 4"/>
          <p:cNvSpPr>
            <a:spLocks noGrp="1"/>
          </p:cNvSpPr>
          <p:nvPr>
            <p:ph type="sldNum" sz="quarter" idx="5"/>
          </p:nvPr>
        </p:nvSpPr>
        <p:spPr/>
        <p:txBody>
          <a:bodyPr/>
          <a:lstStyle/>
          <a:p>
            <a:fld id="{3D7622FB-343F-3A4F-848E-AB9F407A3C84}" type="slidenum">
              <a:rPr lang="nb-NO" smtClean="0"/>
              <a:pPr/>
              <a:t>4</a:t>
            </a:fld>
            <a:endParaRPr lang="nb-NO" dirty="0"/>
          </a:p>
        </p:txBody>
      </p:sp>
      <p:sp>
        <p:nvSpPr>
          <p:cNvPr id="6" name="Plassholder for bunntekst 5"/>
          <p:cNvSpPr>
            <a:spLocks noGrp="1"/>
          </p:cNvSpPr>
          <p:nvPr>
            <p:ph type="ftr" sz="quarter" idx="4"/>
          </p:nvPr>
        </p:nvSpPr>
        <p:spPr/>
        <p:txBody>
          <a:bodyPr/>
          <a:lstStyle/>
          <a:p>
            <a:endParaRPr lang="nb-NO" dirty="0"/>
          </a:p>
        </p:txBody>
      </p:sp>
      <p:sp>
        <p:nvSpPr>
          <p:cNvPr id="7" name="Plassholder for topptekst 6"/>
          <p:cNvSpPr>
            <a:spLocks noGrp="1"/>
          </p:cNvSpPr>
          <p:nvPr>
            <p:ph type="hdr" sz="quarter"/>
          </p:nvPr>
        </p:nvSpPr>
        <p:spPr/>
        <p:txBody>
          <a:bodyPr/>
          <a:lstStyle/>
          <a:p>
            <a:endParaRPr lang="nb-NO" sz="1100" dirty="0"/>
          </a:p>
        </p:txBody>
      </p:sp>
    </p:spTree>
    <p:extLst>
      <p:ext uri="{BB962C8B-B14F-4D97-AF65-F5344CB8AC3E}">
        <p14:creationId xmlns:p14="http://schemas.microsoft.com/office/powerpoint/2010/main" val="84718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CA has </a:t>
            </a:r>
            <a:r>
              <a:rPr lang="nb-NO" dirty="0" err="1"/>
              <a:t>informed</a:t>
            </a:r>
            <a:r>
              <a:rPr lang="nb-NO" dirty="0"/>
              <a:t> </a:t>
            </a:r>
            <a:r>
              <a:rPr lang="nb-NO" dirty="0" err="1"/>
              <a:t>beforehand</a:t>
            </a:r>
            <a:r>
              <a:rPr lang="nb-NO" dirty="0"/>
              <a:t> </a:t>
            </a:r>
            <a:r>
              <a:rPr lang="nb-NO" dirty="0" err="1"/>
              <a:t>that</a:t>
            </a:r>
            <a:r>
              <a:rPr lang="nb-NO" dirty="0"/>
              <a:t> </a:t>
            </a:r>
            <a:r>
              <a:rPr lang="nb-NO" dirty="0" err="1"/>
              <a:t>he</a:t>
            </a:r>
            <a:r>
              <a:rPr lang="nb-NO" dirty="0"/>
              <a:t> </a:t>
            </a:r>
            <a:r>
              <a:rPr lang="nb-NO" dirty="0" err="1"/>
              <a:t>might</a:t>
            </a:r>
            <a:r>
              <a:rPr lang="nb-NO" dirty="0"/>
              <a:t> do a </a:t>
            </a:r>
            <a:r>
              <a:rPr lang="nb-NO" dirty="0" err="1"/>
              <a:t>comparative</a:t>
            </a:r>
            <a:r>
              <a:rPr lang="nb-NO" dirty="0"/>
              <a:t> </a:t>
            </a:r>
            <a:r>
              <a:rPr lang="nb-NO" dirty="0" err="1"/>
              <a:t>assessment</a:t>
            </a:r>
            <a:r>
              <a:rPr lang="nb-NO" dirty="0"/>
              <a:t> </a:t>
            </a:r>
            <a:r>
              <a:rPr lang="nb-NO" dirty="0" err="1"/>
              <a:t>of</a:t>
            </a:r>
            <a:r>
              <a:rPr lang="nb-NO" dirty="0"/>
              <a:t> </a:t>
            </a:r>
            <a:r>
              <a:rPr lang="nb-NO" dirty="0" err="1"/>
              <a:t>the</a:t>
            </a:r>
            <a:r>
              <a:rPr lang="nb-NO" dirty="0"/>
              <a:t> different </a:t>
            </a:r>
            <a:r>
              <a:rPr lang="nb-NO" dirty="0" err="1"/>
              <a:t>lots</a:t>
            </a:r>
            <a:r>
              <a:rPr lang="nb-NO" dirty="0"/>
              <a:t> – or lot </a:t>
            </a:r>
            <a:r>
              <a:rPr lang="nb-NO" dirty="0" err="1"/>
              <a:t>group</a:t>
            </a:r>
            <a:r>
              <a:rPr lang="nb-NO" dirty="0"/>
              <a:t> – to </a:t>
            </a:r>
            <a:r>
              <a:rPr lang="nb-NO" dirty="0" err="1"/>
              <a:t>see</a:t>
            </a:r>
            <a:r>
              <a:rPr lang="nb-NO" dirty="0"/>
              <a:t> </a:t>
            </a:r>
            <a:r>
              <a:rPr lang="nb-NO" dirty="0" err="1"/>
              <a:t>what</a:t>
            </a:r>
            <a:r>
              <a:rPr lang="nb-NO" dirty="0"/>
              <a:t> is most </a:t>
            </a:r>
            <a:r>
              <a:rPr lang="nb-NO" dirty="0" err="1"/>
              <a:t>advantagous</a:t>
            </a:r>
            <a:r>
              <a:rPr lang="nb-NO" dirty="0"/>
              <a:t>.</a:t>
            </a:r>
          </a:p>
        </p:txBody>
      </p:sp>
      <p:sp>
        <p:nvSpPr>
          <p:cNvPr id="4" name="Plassholder for dato 3"/>
          <p:cNvSpPr>
            <a:spLocks noGrp="1"/>
          </p:cNvSpPr>
          <p:nvPr>
            <p:ph type="dt" sz="quarter" idx="1"/>
          </p:nvPr>
        </p:nvSpPr>
        <p:spPr/>
        <p:txBody>
          <a:bodyPr/>
          <a:lstStyle/>
          <a:p>
            <a:fld id="{AEA5C0BF-6C7C-9643-A413-E68157916EB1}" type="datetime1">
              <a:rPr lang="nb-NO" smtClean="0"/>
              <a:t>11.05.2021</a:t>
            </a:fld>
            <a:endParaRPr lang="nb-NO" dirty="0"/>
          </a:p>
        </p:txBody>
      </p:sp>
      <p:sp>
        <p:nvSpPr>
          <p:cNvPr id="5" name="Plassholder for lysbildenummer 4"/>
          <p:cNvSpPr>
            <a:spLocks noGrp="1"/>
          </p:cNvSpPr>
          <p:nvPr>
            <p:ph type="sldNum" sz="quarter" idx="5"/>
          </p:nvPr>
        </p:nvSpPr>
        <p:spPr/>
        <p:txBody>
          <a:bodyPr/>
          <a:lstStyle/>
          <a:p>
            <a:fld id="{3D7622FB-343F-3A4F-848E-AB9F407A3C84}" type="slidenum">
              <a:rPr lang="nb-NO" smtClean="0"/>
              <a:pPr/>
              <a:t>5</a:t>
            </a:fld>
            <a:endParaRPr lang="nb-NO" dirty="0"/>
          </a:p>
        </p:txBody>
      </p:sp>
      <p:sp>
        <p:nvSpPr>
          <p:cNvPr id="6" name="Plassholder for bunntekst 5"/>
          <p:cNvSpPr>
            <a:spLocks noGrp="1"/>
          </p:cNvSpPr>
          <p:nvPr>
            <p:ph type="ftr" sz="quarter" idx="4"/>
          </p:nvPr>
        </p:nvSpPr>
        <p:spPr/>
        <p:txBody>
          <a:bodyPr/>
          <a:lstStyle/>
          <a:p>
            <a:endParaRPr lang="nb-NO" dirty="0"/>
          </a:p>
        </p:txBody>
      </p:sp>
      <p:sp>
        <p:nvSpPr>
          <p:cNvPr id="7" name="Plassholder for topptekst 6"/>
          <p:cNvSpPr>
            <a:spLocks noGrp="1"/>
          </p:cNvSpPr>
          <p:nvPr>
            <p:ph type="hdr" sz="quarter"/>
          </p:nvPr>
        </p:nvSpPr>
        <p:spPr/>
        <p:txBody>
          <a:bodyPr/>
          <a:lstStyle/>
          <a:p>
            <a:endParaRPr lang="nb-NO" sz="1100" dirty="0"/>
          </a:p>
        </p:txBody>
      </p:sp>
    </p:spTree>
    <p:extLst>
      <p:ext uri="{BB962C8B-B14F-4D97-AF65-F5344CB8AC3E}">
        <p14:creationId xmlns:p14="http://schemas.microsoft.com/office/powerpoint/2010/main" val="1130566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dirty="0"/>
              <a:t>So </a:t>
            </a:r>
            <a:r>
              <a:rPr lang="nb-NO" dirty="0" err="1"/>
              <a:t>here</a:t>
            </a:r>
            <a:r>
              <a:rPr lang="nb-NO" dirty="0"/>
              <a:t>, first, </a:t>
            </a:r>
            <a:r>
              <a:rPr lang="nb-NO" dirty="0" err="1"/>
              <a:t>the</a:t>
            </a:r>
            <a:r>
              <a:rPr lang="nb-NO" dirty="0"/>
              <a:t> CA </a:t>
            </a:r>
            <a:r>
              <a:rPr lang="nb-NO" dirty="0" err="1"/>
              <a:t>determines</a:t>
            </a:r>
            <a:r>
              <a:rPr lang="nb-NO" dirty="0"/>
              <a:t> </a:t>
            </a:r>
            <a:r>
              <a:rPr lang="nb-NO" dirty="0" err="1"/>
              <a:t>which</a:t>
            </a:r>
            <a:r>
              <a:rPr lang="nb-NO" dirty="0"/>
              <a:t> tenders best </a:t>
            </a:r>
            <a:r>
              <a:rPr lang="nb-NO" dirty="0" err="1"/>
              <a:t>fulfil</a:t>
            </a:r>
            <a:r>
              <a:rPr lang="nb-NO" dirty="0"/>
              <a:t> </a:t>
            </a:r>
            <a:r>
              <a:rPr lang="nb-NO" dirty="0" err="1"/>
              <a:t>the</a:t>
            </a:r>
            <a:r>
              <a:rPr lang="nb-NO" dirty="0"/>
              <a:t> </a:t>
            </a:r>
            <a:r>
              <a:rPr lang="nb-NO" dirty="0" err="1"/>
              <a:t>award</a:t>
            </a:r>
            <a:r>
              <a:rPr lang="nb-NO" dirty="0"/>
              <a:t> </a:t>
            </a:r>
            <a:r>
              <a:rPr lang="nb-NO" dirty="0" err="1"/>
              <a:t>criteria</a:t>
            </a:r>
            <a:r>
              <a:rPr lang="nb-NO" dirty="0"/>
              <a:t> for </a:t>
            </a:r>
            <a:r>
              <a:rPr lang="nb-NO" dirty="0" err="1"/>
              <a:t>each</a:t>
            </a:r>
            <a:r>
              <a:rPr lang="nb-NO" dirty="0"/>
              <a:t> </a:t>
            </a:r>
            <a:r>
              <a:rPr lang="nb-NO" dirty="0" err="1"/>
              <a:t>individual</a:t>
            </a:r>
            <a:r>
              <a:rPr lang="nb-NO" dirty="0"/>
              <a:t> lot. And </a:t>
            </a:r>
            <a:r>
              <a:rPr lang="nb-NO" dirty="0" err="1"/>
              <a:t>then</a:t>
            </a:r>
            <a:r>
              <a:rPr lang="nb-NO" dirty="0"/>
              <a:t> </a:t>
            </a:r>
            <a:r>
              <a:rPr lang="nb-NO" dirty="0" err="1"/>
              <a:t>compares</a:t>
            </a:r>
            <a:r>
              <a:rPr lang="nb-NO" dirty="0"/>
              <a:t> it </a:t>
            </a:r>
            <a:r>
              <a:rPr lang="nb-NO" dirty="0" err="1"/>
              <a:t>with</a:t>
            </a:r>
            <a:r>
              <a:rPr lang="nb-NO" dirty="0"/>
              <a:t> </a:t>
            </a:r>
            <a:r>
              <a:rPr lang="nb-NO" dirty="0" err="1"/>
              <a:t>the</a:t>
            </a:r>
            <a:r>
              <a:rPr lang="nb-NO" dirty="0"/>
              <a:t> combination </a:t>
            </a:r>
            <a:r>
              <a:rPr lang="nb-NO" dirty="0" err="1"/>
              <a:t>of</a:t>
            </a:r>
            <a:r>
              <a:rPr lang="nb-NO" dirty="0"/>
              <a:t> </a:t>
            </a:r>
            <a:r>
              <a:rPr lang="nb-NO" dirty="0" err="1"/>
              <a:t>lots</a:t>
            </a:r>
            <a:r>
              <a:rPr lang="nb-NO" dirty="0"/>
              <a:t>,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dirty="0" err="1"/>
              <a:t>Comparative</a:t>
            </a:r>
            <a:r>
              <a:rPr lang="nb-NO" dirty="0"/>
              <a:t> </a:t>
            </a:r>
            <a:r>
              <a:rPr lang="nb-NO" dirty="0" err="1"/>
              <a:t>assessment</a:t>
            </a:r>
            <a:r>
              <a:rPr lang="nb-NO" dirty="0"/>
              <a:t> - </a:t>
            </a:r>
            <a:r>
              <a:rPr lang="en-US" dirty="0"/>
              <a:t>It should be clarified that contracting authorities should conduct such a comparative assessment by first determining which tenders best fulfil the award criteria laid down for each individual lot and then comparing it with the tenders submitted by a particular tenderer for a specific combination of lots, taken as a whole (Directive nr 79)</a:t>
            </a:r>
            <a:endParaRPr lang="nb-NO" dirty="0"/>
          </a:p>
          <a:p>
            <a:endParaRPr lang="nb-NO" dirty="0"/>
          </a:p>
        </p:txBody>
      </p:sp>
      <p:sp>
        <p:nvSpPr>
          <p:cNvPr id="4" name="Plassholder for dato 3"/>
          <p:cNvSpPr>
            <a:spLocks noGrp="1"/>
          </p:cNvSpPr>
          <p:nvPr>
            <p:ph type="dt" sz="quarter" idx="1"/>
          </p:nvPr>
        </p:nvSpPr>
        <p:spPr/>
        <p:txBody>
          <a:bodyPr/>
          <a:lstStyle/>
          <a:p>
            <a:fld id="{AEA5C0BF-6C7C-9643-A413-E68157916EB1}" type="datetime1">
              <a:rPr lang="nb-NO" smtClean="0"/>
              <a:t>11.05.2021</a:t>
            </a:fld>
            <a:endParaRPr lang="nb-NO" dirty="0"/>
          </a:p>
        </p:txBody>
      </p:sp>
      <p:sp>
        <p:nvSpPr>
          <p:cNvPr id="5" name="Plassholder for lysbildenummer 4"/>
          <p:cNvSpPr>
            <a:spLocks noGrp="1"/>
          </p:cNvSpPr>
          <p:nvPr>
            <p:ph type="sldNum" sz="quarter" idx="5"/>
          </p:nvPr>
        </p:nvSpPr>
        <p:spPr/>
        <p:txBody>
          <a:bodyPr/>
          <a:lstStyle/>
          <a:p>
            <a:fld id="{3D7622FB-343F-3A4F-848E-AB9F407A3C84}" type="slidenum">
              <a:rPr lang="nb-NO" smtClean="0"/>
              <a:pPr/>
              <a:t>6</a:t>
            </a:fld>
            <a:endParaRPr lang="nb-NO" dirty="0"/>
          </a:p>
        </p:txBody>
      </p:sp>
      <p:sp>
        <p:nvSpPr>
          <p:cNvPr id="6" name="Plassholder for bunntekst 5"/>
          <p:cNvSpPr>
            <a:spLocks noGrp="1"/>
          </p:cNvSpPr>
          <p:nvPr>
            <p:ph type="ftr" sz="quarter" idx="4"/>
          </p:nvPr>
        </p:nvSpPr>
        <p:spPr/>
        <p:txBody>
          <a:bodyPr/>
          <a:lstStyle/>
          <a:p>
            <a:endParaRPr lang="nb-NO" dirty="0"/>
          </a:p>
        </p:txBody>
      </p:sp>
      <p:sp>
        <p:nvSpPr>
          <p:cNvPr id="7" name="Plassholder for topptekst 6"/>
          <p:cNvSpPr>
            <a:spLocks noGrp="1"/>
          </p:cNvSpPr>
          <p:nvPr>
            <p:ph type="hdr" sz="quarter"/>
          </p:nvPr>
        </p:nvSpPr>
        <p:spPr/>
        <p:txBody>
          <a:bodyPr/>
          <a:lstStyle/>
          <a:p>
            <a:endParaRPr lang="nb-NO" sz="1100" dirty="0"/>
          </a:p>
        </p:txBody>
      </p:sp>
    </p:spTree>
    <p:extLst>
      <p:ext uri="{BB962C8B-B14F-4D97-AF65-F5344CB8AC3E}">
        <p14:creationId xmlns:p14="http://schemas.microsoft.com/office/powerpoint/2010/main" val="3585118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dato 3"/>
          <p:cNvSpPr>
            <a:spLocks noGrp="1"/>
          </p:cNvSpPr>
          <p:nvPr>
            <p:ph type="dt" sz="quarter" idx="1"/>
          </p:nvPr>
        </p:nvSpPr>
        <p:spPr/>
        <p:txBody>
          <a:bodyPr/>
          <a:lstStyle/>
          <a:p>
            <a:fld id="{AEA5C0BF-6C7C-9643-A413-E68157916EB1}" type="datetime1">
              <a:rPr lang="nb-NO" smtClean="0"/>
              <a:t>11.05.2021</a:t>
            </a:fld>
            <a:endParaRPr lang="nb-NO" dirty="0"/>
          </a:p>
        </p:txBody>
      </p:sp>
      <p:sp>
        <p:nvSpPr>
          <p:cNvPr id="5" name="Plassholder for lysbildenummer 4"/>
          <p:cNvSpPr>
            <a:spLocks noGrp="1"/>
          </p:cNvSpPr>
          <p:nvPr>
            <p:ph type="sldNum" sz="quarter" idx="5"/>
          </p:nvPr>
        </p:nvSpPr>
        <p:spPr/>
        <p:txBody>
          <a:bodyPr/>
          <a:lstStyle/>
          <a:p>
            <a:fld id="{3D7622FB-343F-3A4F-848E-AB9F407A3C84}" type="slidenum">
              <a:rPr lang="nb-NO" smtClean="0"/>
              <a:pPr/>
              <a:t>7</a:t>
            </a:fld>
            <a:endParaRPr lang="nb-NO" dirty="0"/>
          </a:p>
        </p:txBody>
      </p:sp>
      <p:sp>
        <p:nvSpPr>
          <p:cNvPr id="6" name="Plassholder for bunntekst 5"/>
          <p:cNvSpPr>
            <a:spLocks noGrp="1"/>
          </p:cNvSpPr>
          <p:nvPr>
            <p:ph type="ftr" sz="quarter" idx="4"/>
          </p:nvPr>
        </p:nvSpPr>
        <p:spPr/>
        <p:txBody>
          <a:bodyPr/>
          <a:lstStyle/>
          <a:p>
            <a:endParaRPr lang="nb-NO" dirty="0"/>
          </a:p>
        </p:txBody>
      </p:sp>
      <p:sp>
        <p:nvSpPr>
          <p:cNvPr id="7" name="Plassholder for topptekst 6"/>
          <p:cNvSpPr>
            <a:spLocks noGrp="1"/>
          </p:cNvSpPr>
          <p:nvPr>
            <p:ph type="hdr" sz="quarter"/>
          </p:nvPr>
        </p:nvSpPr>
        <p:spPr/>
        <p:txBody>
          <a:bodyPr/>
          <a:lstStyle/>
          <a:p>
            <a:endParaRPr lang="nb-NO" sz="1100" dirty="0"/>
          </a:p>
        </p:txBody>
      </p:sp>
    </p:spTree>
    <p:extLst>
      <p:ext uri="{BB962C8B-B14F-4D97-AF65-F5344CB8AC3E}">
        <p14:creationId xmlns:p14="http://schemas.microsoft.com/office/powerpoint/2010/main" val="1337579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indent="0">
              <a:buNone/>
            </a:pPr>
            <a:endParaRPr lang="nb-NO" dirty="0"/>
          </a:p>
        </p:txBody>
      </p:sp>
      <p:sp>
        <p:nvSpPr>
          <p:cNvPr id="4" name="Plassholder for dato 3"/>
          <p:cNvSpPr>
            <a:spLocks noGrp="1"/>
          </p:cNvSpPr>
          <p:nvPr>
            <p:ph type="dt" sz="quarter" idx="1"/>
          </p:nvPr>
        </p:nvSpPr>
        <p:spPr/>
        <p:txBody>
          <a:bodyPr/>
          <a:lstStyle/>
          <a:p>
            <a:fld id="{AEA5C0BF-6C7C-9643-A413-E68157916EB1}" type="datetime1">
              <a:rPr lang="nb-NO" smtClean="0"/>
              <a:t>11.05.2021</a:t>
            </a:fld>
            <a:endParaRPr lang="nb-NO" dirty="0"/>
          </a:p>
        </p:txBody>
      </p:sp>
      <p:sp>
        <p:nvSpPr>
          <p:cNvPr id="5" name="Plassholder for lysbildenummer 4"/>
          <p:cNvSpPr>
            <a:spLocks noGrp="1"/>
          </p:cNvSpPr>
          <p:nvPr>
            <p:ph type="sldNum" sz="quarter" idx="5"/>
          </p:nvPr>
        </p:nvSpPr>
        <p:spPr/>
        <p:txBody>
          <a:bodyPr/>
          <a:lstStyle/>
          <a:p>
            <a:fld id="{3D7622FB-343F-3A4F-848E-AB9F407A3C84}" type="slidenum">
              <a:rPr lang="nb-NO" smtClean="0"/>
              <a:pPr/>
              <a:t>8</a:t>
            </a:fld>
            <a:endParaRPr lang="nb-NO" dirty="0"/>
          </a:p>
        </p:txBody>
      </p:sp>
      <p:sp>
        <p:nvSpPr>
          <p:cNvPr id="6" name="Plassholder for bunntekst 5"/>
          <p:cNvSpPr>
            <a:spLocks noGrp="1"/>
          </p:cNvSpPr>
          <p:nvPr>
            <p:ph type="ftr" sz="quarter" idx="4"/>
          </p:nvPr>
        </p:nvSpPr>
        <p:spPr/>
        <p:txBody>
          <a:bodyPr/>
          <a:lstStyle/>
          <a:p>
            <a:endParaRPr lang="nb-NO" dirty="0"/>
          </a:p>
        </p:txBody>
      </p:sp>
      <p:sp>
        <p:nvSpPr>
          <p:cNvPr id="7" name="Plassholder for topptekst 6"/>
          <p:cNvSpPr>
            <a:spLocks noGrp="1"/>
          </p:cNvSpPr>
          <p:nvPr>
            <p:ph type="hdr" sz="quarter"/>
          </p:nvPr>
        </p:nvSpPr>
        <p:spPr/>
        <p:txBody>
          <a:bodyPr/>
          <a:lstStyle/>
          <a:p>
            <a:endParaRPr lang="nb-NO" sz="1100" dirty="0"/>
          </a:p>
        </p:txBody>
      </p:sp>
    </p:spTree>
    <p:extLst>
      <p:ext uri="{BB962C8B-B14F-4D97-AF65-F5344CB8AC3E}">
        <p14:creationId xmlns:p14="http://schemas.microsoft.com/office/powerpoint/2010/main" val="4135496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9.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9" name="Rektangel 8">
            <a:extLst>
              <a:ext uri="{FF2B5EF4-FFF2-40B4-BE49-F238E27FC236}">
                <a16:creationId xmlns:a16="http://schemas.microsoft.com/office/drawing/2014/main" id="{BDA3A417-948B-C949-BA96-989B920783E4}"/>
              </a:ext>
            </a:extLst>
          </p:cNvPr>
          <p:cNvSpPr/>
          <p:nvPr userDrawn="1"/>
        </p:nvSpPr>
        <p:spPr>
          <a:xfrm>
            <a:off x="0" y="0"/>
            <a:ext cx="12192000"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Tittel 1">
            <a:extLst>
              <a:ext uri="{FF2B5EF4-FFF2-40B4-BE49-F238E27FC236}">
                <a16:creationId xmlns:a16="http://schemas.microsoft.com/office/drawing/2014/main" id="{54706645-2291-C945-9646-D500C040A78A}"/>
              </a:ext>
            </a:extLst>
          </p:cNvPr>
          <p:cNvSpPr>
            <a:spLocks noGrp="1"/>
          </p:cNvSpPr>
          <p:nvPr>
            <p:ph type="ctrTitle"/>
          </p:nvPr>
        </p:nvSpPr>
        <p:spPr>
          <a:xfrm>
            <a:off x="527891" y="1717675"/>
            <a:ext cx="11122025" cy="1792287"/>
          </a:xfrm>
          <a:prstGeom prst="rect">
            <a:avLst/>
          </a:prstGeom>
        </p:spPr>
        <p:txBody>
          <a:bodyPr anchor="b">
            <a:noAutofit/>
          </a:bodyPr>
          <a:lstStyle>
            <a:lvl1pPr algn="ctr">
              <a:defRPr sz="5000" cap="all" baseline="0">
                <a:solidFill>
                  <a:schemeClr val="lt1"/>
                </a:solidFill>
              </a:defRPr>
            </a:lvl1pPr>
          </a:lstStyle>
          <a:p>
            <a:r>
              <a:rPr lang="nb-NO" noProof="0"/>
              <a:t>Klikk for å redigere tittelstil</a:t>
            </a:r>
            <a:endParaRPr lang="en-GB" noProof="0" dirty="0"/>
          </a:p>
        </p:txBody>
      </p:sp>
      <p:sp>
        <p:nvSpPr>
          <p:cNvPr id="12" name="Undertittel 2">
            <a:extLst>
              <a:ext uri="{FF2B5EF4-FFF2-40B4-BE49-F238E27FC236}">
                <a16:creationId xmlns:a16="http://schemas.microsoft.com/office/drawing/2014/main" id="{A76A37AB-1C33-4E44-84DF-1B0CF9440A49}"/>
              </a:ext>
            </a:extLst>
          </p:cNvPr>
          <p:cNvSpPr>
            <a:spLocks noGrp="1"/>
          </p:cNvSpPr>
          <p:nvPr>
            <p:ph type="subTitle" idx="1"/>
          </p:nvPr>
        </p:nvSpPr>
        <p:spPr>
          <a:xfrm>
            <a:off x="515937" y="4166148"/>
            <a:ext cx="11122025" cy="1192427"/>
          </a:xfrm>
          <a:prstGeom prst="rect">
            <a:avLst/>
          </a:prstGeom>
        </p:spPr>
        <p:txBody>
          <a:bodyPr>
            <a:noAutofit/>
          </a:bodyPr>
          <a:lstStyle>
            <a:lvl1pPr marL="0" indent="0" algn="ctr">
              <a:buNone/>
              <a:defRPr sz="2000">
                <a:solidFill>
                  <a:schemeClr val="l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a:t>Klikk for å redigere undertittelstil i malen</a:t>
            </a:r>
            <a:endParaRPr lang="en-GB" noProof="0" dirty="0"/>
          </a:p>
        </p:txBody>
      </p:sp>
      <p:cxnSp>
        <p:nvCxnSpPr>
          <p:cNvPr id="13" name="Rett linje 12">
            <a:extLst>
              <a:ext uri="{FF2B5EF4-FFF2-40B4-BE49-F238E27FC236}">
                <a16:creationId xmlns:a16="http://schemas.microsoft.com/office/drawing/2014/main" id="{417F7C5C-CD7B-D847-992A-28F61035730A}"/>
              </a:ext>
            </a:extLst>
          </p:cNvPr>
          <p:cNvCxnSpPr/>
          <p:nvPr userDrawn="1"/>
        </p:nvCxnSpPr>
        <p:spPr>
          <a:xfrm>
            <a:off x="4295775" y="3787914"/>
            <a:ext cx="3600450" cy="0"/>
          </a:xfrm>
          <a:prstGeom prst="line">
            <a:avLst/>
          </a:prstGeom>
          <a:ln w="28575">
            <a:solidFill>
              <a:schemeClr val="lt1"/>
            </a:solidFill>
          </a:ln>
        </p:spPr>
        <p:style>
          <a:lnRef idx="1">
            <a:schemeClr val="accent1"/>
          </a:lnRef>
          <a:fillRef idx="0">
            <a:schemeClr val="accent1"/>
          </a:fillRef>
          <a:effectRef idx="0">
            <a:schemeClr val="accent1"/>
          </a:effectRef>
          <a:fontRef idx="minor">
            <a:schemeClr val="tx1"/>
          </a:fontRef>
        </p:style>
      </p:cxnSp>
      <p:pic>
        <p:nvPicPr>
          <p:cNvPr id="14" name="Grafikk 13">
            <a:extLst>
              <a:ext uri="{FF2B5EF4-FFF2-40B4-BE49-F238E27FC236}">
                <a16:creationId xmlns:a16="http://schemas.microsoft.com/office/drawing/2014/main" id="{FB31BB13-FDE2-BC48-A489-2021DA6A3CE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8346" y="6125100"/>
            <a:ext cx="4654354" cy="504460"/>
          </a:xfrm>
          <a:prstGeom prst="rect">
            <a:avLst/>
          </a:prstGeom>
        </p:spPr>
      </p:pic>
    </p:spTree>
    <p:extLst>
      <p:ext uri="{BB962C8B-B14F-4D97-AF65-F5344CB8AC3E}">
        <p14:creationId xmlns:p14="http://schemas.microsoft.com/office/powerpoint/2010/main" val="401703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ragraph page">
    <p:spTree>
      <p:nvGrpSpPr>
        <p:cNvPr id="1" name=""/>
        <p:cNvGrpSpPr/>
        <p:nvPr/>
      </p:nvGrpSpPr>
      <p:grpSpPr>
        <a:xfrm>
          <a:off x="0" y="0"/>
          <a:ext cx="0" cy="0"/>
          <a:chOff x="0" y="0"/>
          <a:chExt cx="0" cy="0"/>
        </a:xfrm>
      </p:grpSpPr>
      <p:sp>
        <p:nvSpPr>
          <p:cNvPr id="11" name="Rektangel 10">
            <a:extLst>
              <a:ext uri="{FF2B5EF4-FFF2-40B4-BE49-F238E27FC236}">
                <a16:creationId xmlns:a16="http://schemas.microsoft.com/office/drawing/2014/main" id="{D3BB7399-8A32-E74E-97C6-F26FDC3DBA43}"/>
              </a:ext>
            </a:extLst>
          </p:cNvPr>
          <p:cNvSpPr/>
          <p:nvPr userDrawn="1"/>
        </p:nvSpPr>
        <p:spPr>
          <a:xfrm>
            <a:off x="7859713" y="1"/>
            <a:ext cx="4332286"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p>
        </p:txBody>
      </p:sp>
      <p:pic>
        <p:nvPicPr>
          <p:cNvPr id="12" name="Grafikk 11">
            <a:extLst>
              <a:ext uri="{FF2B5EF4-FFF2-40B4-BE49-F238E27FC236}">
                <a16:creationId xmlns:a16="http://schemas.microsoft.com/office/drawing/2014/main" id="{19032A32-43BA-2944-9F87-5FAD86931DE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072808" y="1458632"/>
            <a:ext cx="2032000" cy="3810000"/>
          </a:xfrm>
          <a:prstGeom prst="rect">
            <a:avLst/>
          </a:prstGeom>
        </p:spPr>
      </p:pic>
      <p:sp>
        <p:nvSpPr>
          <p:cNvPr id="24" name="Plassholder for tittel 1">
            <a:extLst>
              <a:ext uri="{FF2B5EF4-FFF2-40B4-BE49-F238E27FC236}">
                <a16:creationId xmlns:a16="http://schemas.microsoft.com/office/drawing/2014/main" id="{78F68C35-50F0-4F4B-93AB-B92EC7257E86}"/>
              </a:ext>
            </a:extLst>
          </p:cNvPr>
          <p:cNvSpPr>
            <a:spLocks noGrp="1"/>
          </p:cNvSpPr>
          <p:nvPr>
            <p:ph type="title"/>
          </p:nvPr>
        </p:nvSpPr>
        <p:spPr>
          <a:xfrm>
            <a:off x="536577" y="441325"/>
            <a:ext cx="6964362"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3" name="Plassholder for innhold 2">
            <a:extLst>
              <a:ext uri="{FF2B5EF4-FFF2-40B4-BE49-F238E27FC236}">
                <a16:creationId xmlns:a16="http://schemas.microsoft.com/office/drawing/2014/main" id="{D15403AB-D38D-2D40-859C-D1A1339E6101}"/>
              </a:ext>
            </a:extLst>
          </p:cNvPr>
          <p:cNvSpPr>
            <a:spLocks noGrp="1"/>
          </p:cNvSpPr>
          <p:nvPr>
            <p:ph sz="quarter" idx="13" hasCustomPrompt="1"/>
          </p:nvPr>
        </p:nvSpPr>
        <p:spPr>
          <a:xfrm>
            <a:off x="536575" y="1717675"/>
            <a:ext cx="6964362" cy="4232275"/>
          </a:xfrm>
        </p:spPr>
        <p:txBody>
          <a:bodyPr>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6" name="Plassholder for dato 3">
            <a:extLst>
              <a:ext uri="{FF2B5EF4-FFF2-40B4-BE49-F238E27FC236}">
                <a16:creationId xmlns:a16="http://schemas.microsoft.com/office/drawing/2014/main" id="{4C396ACB-D58C-9448-A6D5-35550FDA0D9A}"/>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tx1"/>
                </a:solidFill>
              </a:defRPr>
            </a:lvl1pPr>
          </a:lstStyle>
          <a:p>
            <a:fld id="{181734AC-72CE-5C49-BB0B-4CABA20762BA}" type="datetime1">
              <a:rPr lang="nb-NO" noProof="0" smtClean="0"/>
              <a:t>11.05.2021</a:t>
            </a:fld>
            <a:endParaRPr lang="en-GB" noProof="0"/>
          </a:p>
        </p:txBody>
      </p:sp>
      <p:sp>
        <p:nvSpPr>
          <p:cNvPr id="17" name="Plassholder for bunntekst 4">
            <a:extLst>
              <a:ext uri="{FF2B5EF4-FFF2-40B4-BE49-F238E27FC236}">
                <a16:creationId xmlns:a16="http://schemas.microsoft.com/office/drawing/2014/main" id="{CCA88CAF-9C1D-B042-97EC-E3BF4004C5BA}"/>
              </a:ext>
            </a:extLst>
          </p:cNvPr>
          <p:cNvSpPr>
            <a:spLocks noGrp="1"/>
          </p:cNvSpPr>
          <p:nvPr>
            <p:ph type="ftr" sz="quarter" idx="3"/>
          </p:nvPr>
        </p:nvSpPr>
        <p:spPr>
          <a:xfrm>
            <a:off x="2374231" y="6425654"/>
            <a:ext cx="5126706" cy="184666"/>
          </a:xfrm>
          <a:prstGeom prst="rect">
            <a:avLst/>
          </a:prstGeom>
        </p:spPr>
        <p:txBody>
          <a:bodyPr vert="horz" lIns="0" tIns="0" rIns="0" bIns="0" rtlCol="0" anchor="ctr">
            <a:normAutofit/>
          </a:bodyPr>
          <a:lstStyle>
            <a:lvl1pPr algn="l">
              <a:defRPr sz="1000">
                <a:solidFill>
                  <a:schemeClr val="tx1"/>
                </a:solidFill>
              </a:defRPr>
            </a:lvl1pPr>
          </a:lstStyle>
          <a:p>
            <a:endParaRPr lang="en-GB" noProof="0"/>
          </a:p>
        </p:txBody>
      </p:sp>
      <p:sp>
        <p:nvSpPr>
          <p:cNvPr id="18" name="Plassholder for lysbildenummer 5">
            <a:extLst>
              <a:ext uri="{FF2B5EF4-FFF2-40B4-BE49-F238E27FC236}">
                <a16:creationId xmlns:a16="http://schemas.microsoft.com/office/drawing/2014/main" id="{8383E26C-831F-9B49-A190-29C2D7134EB7}"/>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tx1"/>
                </a:solidFill>
              </a:defRPr>
            </a:lvl1pPr>
          </a:lstStyle>
          <a:p>
            <a:fld id="{5751DFAA-887F-4071-8EAD-E8CA316FCF06}" type="slidenum">
              <a:rPr lang="en-GB" noProof="0" smtClean="0"/>
              <a:pPr/>
              <a:t>‹#›</a:t>
            </a:fld>
            <a:endParaRPr lang="en-GB" noProof="0"/>
          </a:p>
        </p:txBody>
      </p:sp>
      <p:pic>
        <p:nvPicPr>
          <p:cNvPr id="13" name="Grafikk 12">
            <a:extLst>
              <a:ext uri="{FF2B5EF4-FFF2-40B4-BE49-F238E27FC236}">
                <a16:creationId xmlns:a16="http://schemas.microsoft.com/office/drawing/2014/main" id="{3C17867E-6D27-7F4E-A514-6063592C660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393588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blue">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EE550E5F-85F2-F04E-A03F-581BD673D848}"/>
              </a:ext>
            </a:extLst>
          </p:cNvPr>
          <p:cNvSpPr/>
          <p:nvPr userDrawn="1"/>
        </p:nvSpPr>
        <p:spPr>
          <a:xfrm>
            <a:off x="0" y="1"/>
            <a:ext cx="12191999"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10" name="Plassholder for tittel 1">
            <a:extLst>
              <a:ext uri="{FF2B5EF4-FFF2-40B4-BE49-F238E27FC236}">
                <a16:creationId xmlns:a16="http://schemas.microsoft.com/office/drawing/2014/main" id="{84D0C8D3-4838-3E4C-AA8E-9E9789293032}"/>
              </a:ext>
            </a:extLst>
          </p:cNvPr>
          <p:cNvSpPr>
            <a:spLocks noGrp="1"/>
          </p:cNvSpPr>
          <p:nvPr>
            <p:ph type="title"/>
          </p:nvPr>
        </p:nvSpPr>
        <p:spPr>
          <a:xfrm>
            <a:off x="536575" y="441325"/>
            <a:ext cx="6964363" cy="701675"/>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7" name="Plassholder for innhold 6">
            <a:extLst>
              <a:ext uri="{FF2B5EF4-FFF2-40B4-BE49-F238E27FC236}">
                <a16:creationId xmlns:a16="http://schemas.microsoft.com/office/drawing/2014/main" id="{C2E91CC3-1E10-574A-B830-0F3A54AC64D8}"/>
              </a:ext>
            </a:extLst>
          </p:cNvPr>
          <p:cNvSpPr>
            <a:spLocks noGrp="1"/>
          </p:cNvSpPr>
          <p:nvPr>
            <p:ph sz="quarter" idx="14" hasCustomPrompt="1"/>
          </p:nvPr>
        </p:nvSpPr>
        <p:spPr>
          <a:xfrm>
            <a:off x="536574" y="1717675"/>
            <a:ext cx="6964363" cy="4232275"/>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Plassholder for bilde 2">
            <a:extLst>
              <a:ext uri="{FF2B5EF4-FFF2-40B4-BE49-F238E27FC236}">
                <a16:creationId xmlns:a16="http://schemas.microsoft.com/office/drawing/2014/main" id="{DC49616E-436E-5242-901E-9DF41FB7FB22}"/>
              </a:ext>
            </a:extLst>
          </p:cNvPr>
          <p:cNvSpPr>
            <a:spLocks noGrp="1"/>
          </p:cNvSpPr>
          <p:nvPr>
            <p:ph type="pic" sz="quarter" idx="15"/>
          </p:nvPr>
        </p:nvSpPr>
        <p:spPr>
          <a:xfrm>
            <a:off x="7859713" y="0"/>
            <a:ext cx="4332287" cy="6858000"/>
          </a:xfrm>
          <a:pattFill prst="pct10">
            <a:fgClr>
              <a:schemeClr val="bg2"/>
            </a:fgClr>
            <a:bgClr>
              <a:schemeClr val="bg1"/>
            </a:bgClr>
          </a:pattFill>
        </p:spPr>
        <p:txBody>
          <a:bodyPr anchor="ctr"/>
          <a:lstStyle>
            <a:lvl1pPr marL="0" indent="0" algn="ctr">
              <a:buNone/>
              <a:defRPr sz="1200"/>
            </a:lvl1pPr>
          </a:lstStyle>
          <a:p>
            <a:r>
              <a:rPr lang="nb-NO" noProof="0"/>
              <a:t>Klikk på ikonet for å legge til et bilde</a:t>
            </a:r>
            <a:endParaRPr lang="en-GB" noProof="0"/>
          </a:p>
        </p:txBody>
      </p:sp>
      <p:sp>
        <p:nvSpPr>
          <p:cNvPr id="11" name="Plassholder for dato 3">
            <a:extLst>
              <a:ext uri="{FF2B5EF4-FFF2-40B4-BE49-F238E27FC236}">
                <a16:creationId xmlns:a16="http://schemas.microsoft.com/office/drawing/2014/main" id="{1FB4ACCB-1FD3-684B-8D1C-EA5BAB6F8AA3}"/>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4D6385E3-F576-B64B-A2A0-DE477C73E97E}" type="datetime1">
              <a:rPr lang="nb-NO" noProof="0" smtClean="0"/>
              <a:t>11.05.2021</a:t>
            </a:fld>
            <a:endParaRPr lang="en-GB" noProof="0"/>
          </a:p>
        </p:txBody>
      </p:sp>
      <p:sp>
        <p:nvSpPr>
          <p:cNvPr id="12" name="Plassholder for bunntekst 4">
            <a:extLst>
              <a:ext uri="{FF2B5EF4-FFF2-40B4-BE49-F238E27FC236}">
                <a16:creationId xmlns:a16="http://schemas.microsoft.com/office/drawing/2014/main" id="{2ED0D117-0FEA-254B-AB69-27AE45B34E24}"/>
              </a:ext>
            </a:extLst>
          </p:cNvPr>
          <p:cNvSpPr>
            <a:spLocks noGrp="1"/>
          </p:cNvSpPr>
          <p:nvPr>
            <p:ph type="ftr" sz="quarter" idx="3"/>
          </p:nvPr>
        </p:nvSpPr>
        <p:spPr>
          <a:xfrm>
            <a:off x="2374231" y="6425654"/>
            <a:ext cx="5126707" cy="184666"/>
          </a:xfrm>
          <a:prstGeom prst="rect">
            <a:avLst/>
          </a:prstGeom>
        </p:spPr>
        <p:txBody>
          <a:bodyPr vert="horz" lIns="0" tIns="0" rIns="0" bIns="0" rtlCol="0" anchor="ctr">
            <a:normAutofit/>
          </a:bodyPr>
          <a:lstStyle>
            <a:lvl1pPr algn="l">
              <a:defRPr sz="1000">
                <a:solidFill>
                  <a:schemeClr val="bg1"/>
                </a:solidFill>
              </a:defRPr>
            </a:lvl1pPr>
          </a:lstStyle>
          <a:p>
            <a:endParaRPr lang="en-GB" noProof="0"/>
          </a:p>
        </p:txBody>
      </p:sp>
      <p:sp>
        <p:nvSpPr>
          <p:cNvPr id="13" name="Plassholder for lysbildenummer 5">
            <a:extLst>
              <a:ext uri="{FF2B5EF4-FFF2-40B4-BE49-F238E27FC236}">
                <a16:creationId xmlns:a16="http://schemas.microsoft.com/office/drawing/2014/main" id="{D6361A72-19F1-2348-ABF9-47D0CA94CDF3}"/>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Tree>
    <p:extLst>
      <p:ext uri="{BB962C8B-B14F-4D97-AF65-F5344CB8AC3E}">
        <p14:creationId xmlns:p14="http://schemas.microsoft.com/office/powerpoint/2010/main" val="360352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sea green">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EE550E5F-85F2-F04E-A03F-581BD673D848}"/>
              </a:ext>
            </a:extLst>
          </p:cNvPr>
          <p:cNvSpPr/>
          <p:nvPr userDrawn="1"/>
        </p:nvSpPr>
        <p:spPr>
          <a:xfrm>
            <a:off x="0" y="1"/>
            <a:ext cx="1219199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10" name="Plassholder for tittel 1">
            <a:extLst>
              <a:ext uri="{FF2B5EF4-FFF2-40B4-BE49-F238E27FC236}">
                <a16:creationId xmlns:a16="http://schemas.microsoft.com/office/drawing/2014/main" id="{84D0C8D3-4838-3E4C-AA8E-9E9789293032}"/>
              </a:ext>
            </a:extLst>
          </p:cNvPr>
          <p:cNvSpPr>
            <a:spLocks noGrp="1"/>
          </p:cNvSpPr>
          <p:nvPr>
            <p:ph type="title"/>
          </p:nvPr>
        </p:nvSpPr>
        <p:spPr>
          <a:xfrm>
            <a:off x="536576" y="441325"/>
            <a:ext cx="6964363" cy="701675"/>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7" name="Plassholder for innhold 6">
            <a:extLst>
              <a:ext uri="{FF2B5EF4-FFF2-40B4-BE49-F238E27FC236}">
                <a16:creationId xmlns:a16="http://schemas.microsoft.com/office/drawing/2014/main" id="{C2E91CC3-1E10-574A-B830-0F3A54AC64D8}"/>
              </a:ext>
            </a:extLst>
          </p:cNvPr>
          <p:cNvSpPr>
            <a:spLocks noGrp="1"/>
          </p:cNvSpPr>
          <p:nvPr>
            <p:ph sz="quarter" idx="14" hasCustomPrompt="1"/>
          </p:nvPr>
        </p:nvSpPr>
        <p:spPr>
          <a:xfrm>
            <a:off x="536575" y="1717675"/>
            <a:ext cx="6964363" cy="4232275"/>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Plassholder for bilde 2">
            <a:extLst>
              <a:ext uri="{FF2B5EF4-FFF2-40B4-BE49-F238E27FC236}">
                <a16:creationId xmlns:a16="http://schemas.microsoft.com/office/drawing/2014/main" id="{8CBDB767-2F98-F741-8B4B-627068281642}"/>
              </a:ext>
            </a:extLst>
          </p:cNvPr>
          <p:cNvSpPr>
            <a:spLocks noGrp="1"/>
          </p:cNvSpPr>
          <p:nvPr>
            <p:ph type="pic" sz="quarter" idx="15"/>
          </p:nvPr>
        </p:nvSpPr>
        <p:spPr>
          <a:xfrm>
            <a:off x="7859713" y="0"/>
            <a:ext cx="4332287" cy="6858000"/>
          </a:xfrm>
          <a:pattFill prst="pct10">
            <a:fgClr>
              <a:schemeClr val="bg2"/>
            </a:fgClr>
            <a:bgClr>
              <a:schemeClr val="bg1"/>
            </a:bgClr>
          </a:pattFill>
        </p:spPr>
        <p:txBody>
          <a:bodyPr anchor="ctr"/>
          <a:lstStyle>
            <a:lvl1pPr marL="0" indent="0" algn="ctr">
              <a:buNone/>
              <a:defRPr sz="1200"/>
            </a:lvl1pPr>
          </a:lstStyle>
          <a:p>
            <a:r>
              <a:rPr lang="nb-NO" noProof="0"/>
              <a:t>Klikk på ikonet for å legge til et bilde</a:t>
            </a:r>
            <a:endParaRPr lang="en-GB" noProof="0"/>
          </a:p>
        </p:txBody>
      </p:sp>
      <p:sp>
        <p:nvSpPr>
          <p:cNvPr id="11" name="Plassholder for dato 3">
            <a:extLst>
              <a:ext uri="{FF2B5EF4-FFF2-40B4-BE49-F238E27FC236}">
                <a16:creationId xmlns:a16="http://schemas.microsoft.com/office/drawing/2014/main" id="{3541152E-E6AF-484B-9556-D1162F1F8A9E}"/>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80229047-DCCD-CC42-AAB1-ED9EC0408FC1}" type="datetime1">
              <a:rPr lang="nb-NO" noProof="0" smtClean="0"/>
              <a:t>11.05.2021</a:t>
            </a:fld>
            <a:endParaRPr lang="en-GB" noProof="0"/>
          </a:p>
        </p:txBody>
      </p:sp>
      <p:sp>
        <p:nvSpPr>
          <p:cNvPr id="12" name="Plassholder for bunntekst 4">
            <a:extLst>
              <a:ext uri="{FF2B5EF4-FFF2-40B4-BE49-F238E27FC236}">
                <a16:creationId xmlns:a16="http://schemas.microsoft.com/office/drawing/2014/main" id="{98DB621D-792D-DE45-B3DC-4E12A00F2302}"/>
              </a:ext>
            </a:extLst>
          </p:cNvPr>
          <p:cNvSpPr>
            <a:spLocks noGrp="1"/>
          </p:cNvSpPr>
          <p:nvPr>
            <p:ph type="ftr" sz="quarter" idx="3"/>
          </p:nvPr>
        </p:nvSpPr>
        <p:spPr>
          <a:xfrm>
            <a:off x="2374231" y="6425654"/>
            <a:ext cx="5126708" cy="184666"/>
          </a:xfrm>
          <a:prstGeom prst="rect">
            <a:avLst/>
          </a:prstGeom>
        </p:spPr>
        <p:txBody>
          <a:bodyPr vert="horz" lIns="0" tIns="0" rIns="0" bIns="0" rtlCol="0" anchor="ctr">
            <a:normAutofit/>
          </a:bodyPr>
          <a:lstStyle>
            <a:lvl1pPr algn="l">
              <a:defRPr sz="1000">
                <a:solidFill>
                  <a:schemeClr val="bg1"/>
                </a:solidFill>
              </a:defRPr>
            </a:lvl1pPr>
          </a:lstStyle>
          <a:p>
            <a:endParaRPr lang="en-GB" noProof="0"/>
          </a:p>
        </p:txBody>
      </p:sp>
      <p:sp>
        <p:nvSpPr>
          <p:cNvPr id="13" name="Plassholder for lysbildenummer 5">
            <a:extLst>
              <a:ext uri="{FF2B5EF4-FFF2-40B4-BE49-F238E27FC236}">
                <a16:creationId xmlns:a16="http://schemas.microsoft.com/office/drawing/2014/main" id="{80960108-5B6F-8546-9846-503004921171}"/>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Tree>
    <p:extLst>
      <p:ext uri="{BB962C8B-B14F-4D97-AF65-F5344CB8AC3E}">
        <p14:creationId xmlns:p14="http://schemas.microsoft.com/office/powerpoint/2010/main" val="34115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dark blue">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EE550E5F-85F2-F04E-A03F-581BD673D848}"/>
              </a:ext>
            </a:extLst>
          </p:cNvPr>
          <p:cNvSpPr/>
          <p:nvPr userDrawn="1"/>
        </p:nvSpPr>
        <p:spPr>
          <a:xfrm>
            <a:off x="0" y="1"/>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10" name="Plassholder for tittel 1">
            <a:extLst>
              <a:ext uri="{FF2B5EF4-FFF2-40B4-BE49-F238E27FC236}">
                <a16:creationId xmlns:a16="http://schemas.microsoft.com/office/drawing/2014/main" id="{84D0C8D3-4838-3E4C-AA8E-9E9789293032}"/>
              </a:ext>
            </a:extLst>
          </p:cNvPr>
          <p:cNvSpPr>
            <a:spLocks noGrp="1"/>
          </p:cNvSpPr>
          <p:nvPr>
            <p:ph type="title"/>
          </p:nvPr>
        </p:nvSpPr>
        <p:spPr>
          <a:xfrm>
            <a:off x="536575" y="441325"/>
            <a:ext cx="6964363" cy="701675"/>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7" name="Plassholder for innhold 6">
            <a:extLst>
              <a:ext uri="{FF2B5EF4-FFF2-40B4-BE49-F238E27FC236}">
                <a16:creationId xmlns:a16="http://schemas.microsoft.com/office/drawing/2014/main" id="{C2E91CC3-1E10-574A-B830-0F3A54AC64D8}"/>
              </a:ext>
            </a:extLst>
          </p:cNvPr>
          <p:cNvSpPr>
            <a:spLocks noGrp="1"/>
          </p:cNvSpPr>
          <p:nvPr>
            <p:ph sz="quarter" idx="14" hasCustomPrompt="1"/>
          </p:nvPr>
        </p:nvSpPr>
        <p:spPr>
          <a:xfrm>
            <a:off x="536574" y="1717675"/>
            <a:ext cx="6964363" cy="4232275"/>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Plassholder for bilde 2">
            <a:extLst>
              <a:ext uri="{FF2B5EF4-FFF2-40B4-BE49-F238E27FC236}">
                <a16:creationId xmlns:a16="http://schemas.microsoft.com/office/drawing/2014/main" id="{B3C8451E-8686-2548-A7BF-B0A2D8060C3A}"/>
              </a:ext>
            </a:extLst>
          </p:cNvPr>
          <p:cNvSpPr>
            <a:spLocks noGrp="1"/>
          </p:cNvSpPr>
          <p:nvPr>
            <p:ph type="pic" sz="quarter" idx="15"/>
          </p:nvPr>
        </p:nvSpPr>
        <p:spPr>
          <a:xfrm>
            <a:off x="7859713" y="0"/>
            <a:ext cx="4332287" cy="6858000"/>
          </a:xfrm>
          <a:pattFill prst="pct10">
            <a:fgClr>
              <a:schemeClr val="bg2"/>
            </a:fgClr>
            <a:bgClr>
              <a:schemeClr val="bg1"/>
            </a:bgClr>
          </a:pattFill>
        </p:spPr>
        <p:txBody>
          <a:bodyPr anchor="ctr"/>
          <a:lstStyle>
            <a:lvl1pPr marL="0" indent="0" algn="ctr">
              <a:buNone/>
              <a:defRPr sz="1200"/>
            </a:lvl1pPr>
          </a:lstStyle>
          <a:p>
            <a:r>
              <a:rPr lang="nb-NO" noProof="0"/>
              <a:t>Klikk på ikonet for å legge til et bilde</a:t>
            </a:r>
            <a:endParaRPr lang="en-GB" noProof="0"/>
          </a:p>
        </p:txBody>
      </p:sp>
      <p:sp>
        <p:nvSpPr>
          <p:cNvPr id="11" name="Plassholder for dato 3">
            <a:extLst>
              <a:ext uri="{FF2B5EF4-FFF2-40B4-BE49-F238E27FC236}">
                <a16:creationId xmlns:a16="http://schemas.microsoft.com/office/drawing/2014/main" id="{BB8898EE-10A5-E24D-9D82-3B0FAACAE76B}"/>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256C0516-9F76-C740-AA79-124B85C96126}" type="datetime1">
              <a:rPr lang="nb-NO" noProof="0" smtClean="0"/>
              <a:t>11.05.2021</a:t>
            </a:fld>
            <a:endParaRPr lang="en-GB" noProof="0"/>
          </a:p>
        </p:txBody>
      </p:sp>
      <p:sp>
        <p:nvSpPr>
          <p:cNvPr id="12" name="Plassholder for bunntekst 4">
            <a:extLst>
              <a:ext uri="{FF2B5EF4-FFF2-40B4-BE49-F238E27FC236}">
                <a16:creationId xmlns:a16="http://schemas.microsoft.com/office/drawing/2014/main" id="{1A1E22FB-2E2F-C443-9472-4B66CF8E30F0}"/>
              </a:ext>
            </a:extLst>
          </p:cNvPr>
          <p:cNvSpPr>
            <a:spLocks noGrp="1"/>
          </p:cNvSpPr>
          <p:nvPr>
            <p:ph type="ftr" sz="quarter" idx="3"/>
          </p:nvPr>
        </p:nvSpPr>
        <p:spPr>
          <a:xfrm>
            <a:off x="2374230" y="6425654"/>
            <a:ext cx="5126707" cy="184666"/>
          </a:xfrm>
          <a:prstGeom prst="rect">
            <a:avLst/>
          </a:prstGeom>
        </p:spPr>
        <p:txBody>
          <a:bodyPr vert="horz" lIns="0" tIns="0" rIns="0" bIns="0" rtlCol="0" anchor="ctr">
            <a:normAutofit/>
          </a:bodyPr>
          <a:lstStyle>
            <a:lvl1pPr algn="l">
              <a:defRPr sz="1000">
                <a:solidFill>
                  <a:schemeClr val="bg1"/>
                </a:solidFill>
              </a:defRPr>
            </a:lvl1pPr>
          </a:lstStyle>
          <a:p>
            <a:endParaRPr lang="en-GB" noProof="0"/>
          </a:p>
        </p:txBody>
      </p:sp>
      <p:sp>
        <p:nvSpPr>
          <p:cNvPr id="13" name="Plassholder for lysbildenummer 5">
            <a:extLst>
              <a:ext uri="{FF2B5EF4-FFF2-40B4-BE49-F238E27FC236}">
                <a16:creationId xmlns:a16="http://schemas.microsoft.com/office/drawing/2014/main" id="{5A4D1876-F45D-5E48-AA91-CDCC9F1F1C75}"/>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Tree>
    <p:extLst>
      <p:ext uri="{BB962C8B-B14F-4D97-AF65-F5344CB8AC3E}">
        <p14:creationId xmlns:p14="http://schemas.microsoft.com/office/powerpoint/2010/main" val="21536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D61C8599-B2C2-A24E-B600-92FB78C6BB50}"/>
              </a:ext>
            </a:extLst>
          </p:cNvPr>
          <p:cNvSpPr/>
          <p:nvPr userDrawn="1"/>
        </p:nvSpPr>
        <p:spPr>
          <a:xfrm>
            <a:off x="0" y="0"/>
            <a:ext cx="12192000" cy="6857999"/>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7" name="Plassholder for tittel 1">
            <a:extLst>
              <a:ext uri="{FF2B5EF4-FFF2-40B4-BE49-F238E27FC236}">
                <a16:creationId xmlns:a16="http://schemas.microsoft.com/office/drawing/2014/main" id="{867357C6-26C0-BB41-9C55-EBD7C95FEE13}"/>
              </a:ext>
            </a:extLst>
          </p:cNvPr>
          <p:cNvSpPr>
            <a:spLocks noGrp="1"/>
          </p:cNvSpPr>
          <p:nvPr>
            <p:ph type="title"/>
          </p:nvPr>
        </p:nvSpPr>
        <p:spPr>
          <a:xfrm>
            <a:off x="536576" y="441326"/>
            <a:ext cx="11101388" cy="701674"/>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3" name="Plassholder for innhold 2">
            <a:extLst>
              <a:ext uri="{FF2B5EF4-FFF2-40B4-BE49-F238E27FC236}">
                <a16:creationId xmlns:a16="http://schemas.microsoft.com/office/drawing/2014/main" id="{E89CB1D5-242F-6546-9EAC-02E139E42D72}"/>
              </a:ext>
            </a:extLst>
          </p:cNvPr>
          <p:cNvSpPr>
            <a:spLocks noGrp="1"/>
          </p:cNvSpPr>
          <p:nvPr>
            <p:ph sz="quarter" idx="13" hasCustomPrompt="1"/>
          </p:nvPr>
        </p:nvSpPr>
        <p:spPr>
          <a:xfrm>
            <a:off x="536575" y="1717676"/>
            <a:ext cx="11101388" cy="4232274"/>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 name="Plassholder for dato 3">
            <a:extLst>
              <a:ext uri="{FF2B5EF4-FFF2-40B4-BE49-F238E27FC236}">
                <a16:creationId xmlns:a16="http://schemas.microsoft.com/office/drawing/2014/main" id="{CB0AC0F0-9CB0-9F48-8756-4FCF565D9FD0}"/>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4ABD7AD1-E6C9-9D43-9992-C5107A8C39A5}" type="datetime1">
              <a:rPr lang="nb-NO" noProof="0" smtClean="0"/>
              <a:t>11.05.2021</a:t>
            </a:fld>
            <a:endParaRPr lang="en-GB" noProof="0"/>
          </a:p>
        </p:txBody>
      </p:sp>
      <p:sp>
        <p:nvSpPr>
          <p:cNvPr id="12" name="Plassholder for lysbildenummer 5">
            <a:extLst>
              <a:ext uri="{FF2B5EF4-FFF2-40B4-BE49-F238E27FC236}">
                <a16:creationId xmlns:a16="http://schemas.microsoft.com/office/drawing/2014/main" id="{34D59302-6EFA-FF47-9E2F-43F163B505FD}"/>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15" name="Plassholder for bunntekst 4">
            <a:extLst>
              <a:ext uri="{FF2B5EF4-FFF2-40B4-BE49-F238E27FC236}">
                <a16:creationId xmlns:a16="http://schemas.microsoft.com/office/drawing/2014/main" id="{5862734A-9309-BB4A-B821-18A757AA4359}"/>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9" name="Grafikk 8">
            <a:extLst>
              <a:ext uri="{FF2B5EF4-FFF2-40B4-BE49-F238E27FC236}">
                <a16:creationId xmlns:a16="http://schemas.microsoft.com/office/drawing/2014/main" id="{38B93B4F-7356-6845-BF22-63B0D99C85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331850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sea green">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D61C8599-B2C2-A24E-B600-92FB78C6BB50}"/>
              </a:ext>
            </a:extLst>
          </p:cNvPr>
          <p:cNvSpPr/>
          <p:nvPr userDrawn="1"/>
        </p:nvSpPr>
        <p:spPr>
          <a:xfrm>
            <a:off x="0" y="1"/>
            <a:ext cx="1219199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7" name="Plassholder for tittel 1">
            <a:extLst>
              <a:ext uri="{FF2B5EF4-FFF2-40B4-BE49-F238E27FC236}">
                <a16:creationId xmlns:a16="http://schemas.microsoft.com/office/drawing/2014/main" id="{867357C6-26C0-BB41-9C55-EBD7C95FEE13}"/>
              </a:ext>
            </a:extLst>
          </p:cNvPr>
          <p:cNvSpPr>
            <a:spLocks noGrp="1"/>
          </p:cNvSpPr>
          <p:nvPr>
            <p:ph type="title"/>
          </p:nvPr>
        </p:nvSpPr>
        <p:spPr>
          <a:xfrm>
            <a:off x="536576" y="441326"/>
            <a:ext cx="11101387" cy="701674"/>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3" name="Plassholder for innhold 2">
            <a:extLst>
              <a:ext uri="{FF2B5EF4-FFF2-40B4-BE49-F238E27FC236}">
                <a16:creationId xmlns:a16="http://schemas.microsoft.com/office/drawing/2014/main" id="{E89CB1D5-242F-6546-9EAC-02E139E42D72}"/>
              </a:ext>
            </a:extLst>
          </p:cNvPr>
          <p:cNvSpPr>
            <a:spLocks noGrp="1"/>
          </p:cNvSpPr>
          <p:nvPr>
            <p:ph sz="quarter" idx="13" hasCustomPrompt="1"/>
          </p:nvPr>
        </p:nvSpPr>
        <p:spPr>
          <a:xfrm>
            <a:off x="536575" y="1717676"/>
            <a:ext cx="11101387" cy="4232274"/>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 name="Plassholder for dato 3">
            <a:extLst>
              <a:ext uri="{FF2B5EF4-FFF2-40B4-BE49-F238E27FC236}">
                <a16:creationId xmlns:a16="http://schemas.microsoft.com/office/drawing/2014/main" id="{E9D6F75E-BD52-B647-93BA-BFF630D9D3AA}"/>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01AF4B53-0FBF-F443-9489-04F374155E25}" type="datetime1">
              <a:rPr lang="nb-NO" noProof="0" smtClean="0"/>
              <a:t>11.05.2021</a:t>
            </a:fld>
            <a:endParaRPr lang="en-GB" noProof="0"/>
          </a:p>
        </p:txBody>
      </p:sp>
      <p:sp>
        <p:nvSpPr>
          <p:cNvPr id="13" name="Plassholder for lysbildenummer 5">
            <a:extLst>
              <a:ext uri="{FF2B5EF4-FFF2-40B4-BE49-F238E27FC236}">
                <a16:creationId xmlns:a16="http://schemas.microsoft.com/office/drawing/2014/main" id="{9617E5D9-2935-F041-B220-728361B2FB59}"/>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12" name="Plassholder for bunntekst 4">
            <a:extLst>
              <a:ext uri="{FF2B5EF4-FFF2-40B4-BE49-F238E27FC236}">
                <a16:creationId xmlns:a16="http://schemas.microsoft.com/office/drawing/2014/main" id="{06D46D29-639B-4D41-A88F-26F2ED5244A7}"/>
              </a:ext>
            </a:extLst>
          </p:cNvPr>
          <p:cNvSpPr>
            <a:spLocks noGrp="1"/>
          </p:cNvSpPr>
          <p:nvPr>
            <p:ph type="ftr" sz="quarter" idx="3"/>
          </p:nvPr>
        </p:nvSpPr>
        <p:spPr>
          <a:xfrm>
            <a:off x="2374229"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1" name="Grafikk 10">
            <a:extLst>
              <a:ext uri="{FF2B5EF4-FFF2-40B4-BE49-F238E27FC236}">
                <a16:creationId xmlns:a16="http://schemas.microsoft.com/office/drawing/2014/main" id="{F2B90CC2-3632-A646-901D-C0079F62CDC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241540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dark blue">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D61C8599-B2C2-A24E-B600-92FB78C6BB50}"/>
              </a:ext>
            </a:extLst>
          </p:cNvPr>
          <p:cNvSpPr/>
          <p:nvPr userDrawn="1"/>
        </p:nvSpPr>
        <p:spPr>
          <a:xfrm>
            <a:off x="0" y="1"/>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7" name="Plassholder for tittel 1">
            <a:extLst>
              <a:ext uri="{FF2B5EF4-FFF2-40B4-BE49-F238E27FC236}">
                <a16:creationId xmlns:a16="http://schemas.microsoft.com/office/drawing/2014/main" id="{867357C6-26C0-BB41-9C55-EBD7C95FEE13}"/>
              </a:ext>
            </a:extLst>
          </p:cNvPr>
          <p:cNvSpPr>
            <a:spLocks noGrp="1"/>
          </p:cNvSpPr>
          <p:nvPr>
            <p:ph type="title"/>
          </p:nvPr>
        </p:nvSpPr>
        <p:spPr>
          <a:xfrm>
            <a:off x="536576" y="441326"/>
            <a:ext cx="11101388" cy="701674"/>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3" name="Plassholder for innhold 2">
            <a:extLst>
              <a:ext uri="{FF2B5EF4-FFF2-40B4-BE49-F238E27FC236}">
                <a16:creationId xmlns:a16="http://schemas.microsoft.com/office/drawing/2014/main" id="{E89CB1D5-242F-6546-9EAC-02E139E42D72}"/>
              </a:ext>
            </a:extLst>
          </p:cNvPr>
          <p:cNvSpPr>
            <a:spLocks noGrp="1"/>
          </p:cNvSpPr>
          <p:nvPr>
            <p:ph sz="quarter" idx="13" hasCustomPrompt="1"/>
          </p:nvPr>
        </p:nvSpPr>
        <p:spPr>
          <a:xfrm>
            <a:off x="536575" y="1717676"/>
            <a:ext cx="11101388" cy="4232274"/>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 name="Plassholder for dato 3">
            <a:extLst>
              <a:ext uri="{FF2B5EF4-FFF2-40B4-BE49-F238E27FC236}">
                <a16:creationId xmlns:a16="http://schemas.microsoft.com/office/drawing/2014/main" id="{292F1234-6FEE-1F4A-8B52-47231479F207}"/>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66E39EA1-8BF1-F946-987B-1CAE5DF29983}" type="datetime1">
              <a:rPr lang="nb-NO" noProof="0" smtClean="0"/>
              <a:t>11.05.2021</a:t>
            </a:fld>
            <a:endParaRPr lang="en-GB" noProof="0"/>
          </a:p>
        </p:txBody>
      </p:sp>
      <p:sp>
        <p:nvSpPr>
          <p:cNvPr id="13" name="Plassholder for lysbildenummer 5">
            <a:extLst>
              <a:ext uri="{FF2B5EF4-FFF2-40B4-BE49-F238E27FC236}">
                <a16:creationId xmlns:a16="http://schemas.microsoft.com/office/drawing/2014/main" id="{56260909-39D7-6747-BB04-8D8CBC77964E}"/>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12" name="Plassholder for bunntekst 4">
            <a:extLst>
              <a:ext uri="{FF2B5EF4-FFF2-40B4-BE49-F238E27FC236}">
                <a16:creationId xmlns:a16="http://schemas.microsoft.com/office/drawing/2014/main" id="{6BB8971F-1819-4448-B145-635547F441E2}"/>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a:p>
        </p:txBody>
      </p:sp>
      <p:pic>
        <p:nvPicPr>
          <p:cNvPr id="11" name="Grafikk 10">
            <a:extLst>
              <a:ext uri="{FF2B5EF4-FFF2-40B4-BE49-F238E27FC236}">
                <a16:creationId xmlns:a16="http://schemas.microsoft.com/office/drawing/2014/main" id="{63CE865B-6AF1-004E-803C-9C894D8D158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117966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ly title, blue">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FE8BFC0C-3EEB-1B45-AEDB-525021824DBF}"/>
              </a:ext>
            </a:extLst>
          </p:cNvPr>
          <p:cNvSpPr/>
          <p:nvPr userDrawn="1"/>
        </p:nvSpPr>
        <p:spPr>
          <a:xfrm>
            <a:off x="0" y="1"/>
            <a:ext cx="12191999"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7" name="Plassholder for tittel 1">
            <a:extLst>
              <a:ext uri="{FF2B5EF4-FFF2-40B4-BE49-F238E27FC236}">
                <a16:creationId xmlns:a16="http://schemas.microsoft.com/office/drawing/2014/main" id="{216644BE-F210-1644-AF3E-AF9CCF22C90D}"/>
              </a:ext>
            </a:extLst>
          </p:cNvPr>
          <p:cNvSpPr>
            <a:spLocks noGrp="1"/>
          </p:cNvSpPr>
          <p:nvPr>
            <p:ph type="title"/>
          </p:nvPr>
        </p:nvSpPr>
        <p:spPr>
          <a:xfrm>
            <a:off x="536575" y="441325"/>
            <a:ext cx="11101388" cy="701675"/>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10" name="Plassholder for dato 3">
            <a:extLst>
              <a:ext uri="{FF2B5EF4-FFF2-40B4-BE49-F238E27FC236}">
                <a16:creationId xmlns:a16="http://schemas.microsoft.com/office/drawing/2014/main" id="{2FB5D1DB-BDCA-6741-A7AC-F407FFCC5154}"/>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E0C69A6D-123E-AE4E-81F7-9CF565C2DA9C}" type="datetime1">
              <a:rPr lang="nb-NO" noProof="0" smtClean="0"/>
              <a:t>11.05.2021</a:t>
            </a:fld>
            <a:endParaRPr lang="en-GB" noProof="0"/>
          </a:p>
        </p:txBody>
      </p:sp>
      <p:sp>
        <p:nvSpPr>
          <p:cNvPr id="12" name="Plassholder for lysbildenummer 5">
            <a:extLst>
              <a:ext uri="{FF2B5EF4-FFF2-40B4-BE49-F238E27FC236}">
                <a16:creationId xmlns:a16="http://schemas.microsoft.com/office/drawing/2014/main" id="{D9602153-E0EE-E24D-BC07-26F36D299076}"/>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0F89DDDB-0F47-2F4E-BDA6-F24E09A60FF1}"/>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1" name="Grafikk 10">
            <a:extLst>
              <a:ext uri="{FF2B5EF4-FFF2-40B4-BE49-F238E27FC236}">
                <a16:creationId xmlns:a16="http://schemas.microsoft.com/office/drawing/2014/main" id="{829E65FC-4408-9648-BD84-1A8E47D55F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185066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ly title, sea green">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FE8BFC0C-3EEB-1B45-AEDB-525021824DBF}"/>
              </a:ext>
            </a:extLst>
          </p:cNvPr>
          <p:cNvSpPr/>
          <p:nvPr userDrawn="1"/>
        </p:nvSpPr>
        <p:spPr>
          <a:xfrm>
            <a:off x="0" y="1"/>
            <a:ext cx="1219199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7" name="Plassholder for tittel 1">
            <a:extLst>
              <a:ext uri="{FF2B5EF4-FFF2-40B4-BE49-F238E27FC236}">
                <a16:creationId xmlns:a16="http://schemas.microsoft.com/office/drawing/2014/main" id="{216644BE-F210-1644-AF3E-AF9CCF22C90D}"/>
              </a:ext>
            </a:extLst>
          </p:cNvPr>
          <p:cNvSpPr>
            <a:spLocks noGrp="1"/>
          </p:cNvSpPr>
          <p:nvPr>
            <p:ph type="title"/>
          </p:nvPr>
        </p:nvSpPr>
        <p:spPr>
          <a:xfrm>
            <a:off x="536575" y="441325"/>
            <a:ext cx="11101388" cy="701675"/>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10" name="Plassholder for dato 3">
            <a:extLst>
              <a:ext uri="{FF2B5EF4-FFF2-40B4-BE49-F238E27FC236}">
                <a16:creationId xmlns:a16="http://schemas.microsoft.com/office/drawing/2014/main" id="{504EA9F6-7045-FC41-A423-D38EDC4DA783}"/>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57980068-4CC2-8244-AC71-B0CF673C5BE3}" type="datetime1">
              <a:rPr lang="nb-NO" noProof="0" smtClean="0"/>
              <a:t>11.05.2021</a:t>
            </a:fld>
            <a:endParaRPr lang="en-GB" noProof="0"/>
          </a:p>
        </p:txBody>
      </p:sp>
      <p:sp>
        <p:nvSpPr>
          <p:cNvPr id="12" name="Plassholder for lysbildenummer 5">
            <a:extLst>
              <a:ext uri="{FF2B5EF4-FFF2-40B4-BE49-F238E27FC236}">
                <a16:creationId xmlns:a16="http://schemas.microsoft.com/office/drawing/2014/main" id="{FAF80B36-C8D1-3B40-8394-672E64AA9CDD}"/>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E18018CD-3FA5-704E-A024-FDD3008AD0CE}"/>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1" name="Grafikk 10">
            <a:extLst>
              <a:ext uri="{FF2B5EF4-FFF2-40B4-BE49-F238E27FC236}">
                <a16:creationId xmlns:a16="http://schemas.microsoft.com/office/drawing/2014/main" id="{2D3F3B61-C7BD-B144-8CEB-BD7E894DEF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56375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dark blue">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FE8BFC0C-3EEB-1B45-AEDB-525021824DBF}"/>
              </a:ext>
            </a:extLst>
          </p:cNvPr>
          <p:cNvSpPr/>
          <p:nvPr userDrawn="1"/>
        </p:nvSpPr>
        <p:spPr>
          <a:xfrm>
            <a:off x="0" y="1"/>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7" name="Plassholder for tittel 1">
            <a:extLst>
              <a:ext uri="{FF2B5EF4-FFF2-40B4-BE49-F238E27FC236}">
                <a16:creationId xmlns:a16="http://schemas.microsoft.com/office/drawing/2014/main" id="{216644BE-F210-1644-AF3E-AF9CCF22C90D}"/>
              </a:ext>
            </a:extLst>
          </p:cNvPr>
          <p:cNvSpPr>
            <a:spLocks noGrp="1"/>
          </p:cNvSpPr>
          <p:nvPr>
            <p:ph type="title"/>
          </p:nvPr>
        </p:nvSpPr>
        <p:spPr>
          <a:xfrm>
            <a:off x="533400" y="441325"/>
            <a:ext cx="11104563" cy="701675"/>
          </a:xfrm>
          <a:prstGeom prst="rect">
            <a:avLst/>
          </a:prstGeom>
        </p:spPr>
        <p:txBody>
          <a:bodyPr vert="horz" lIns="0" tIns="0" rIns="0" bIns="0" rtlCol="0" anchor="t" anchorCtr="0">
            <a:noAutofit/>
          </a:bodyPr>
          <a:lstStyle>
            <a:lvl1pPr>
              <a:defRPr>
                <a:solidFill>
                  <a:schemeClr val="bg1"/>
                </a:solidFill>
              </a:defRPr>
            </a:lvl1pPr>
          </a:lstStyle>
          <a:p>
            <a:r>
              <a:rPr lang="nb-NO" noProof="0"/>
              <a:t>Klikk for å redigere tittelstil</a:t>
            </a:r>
            <a:endParaRPr lang="en-GB" noProof="0" dirty="0"/>
          </a:p>
        </p:txBody>
      </p:sp>
      <p:sp>
        <p:nvSpPr>
          <p:cNvPr id="10" name="Plassholder for dato 3">
            <a:extLst>
              <a:ext uri="{FF2B5EF4-FFF2-40B4-BE49-F238E27FC236}">
                <a16:creationId xmlns:a16="http://schemas.microsoft.com/office/drawing/2014/main" id="{84503C4B-BE11-EA4B-85B8-6A31738B7FBB}"/>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9000CD2B-674B-C140-9F55-779EDFC43A98}" type="datetime1">
              <a:rPr lang="nb-NO" noProof="0" smtClean="0"/>
              <a:t>11.05.2021</a:t>
            </a:fld>
            <a:endParaRPr lang="en-GB" noProof="0"/>
          </a:p>
        </p:txBody>
      </p:sp>
      <p:sp>
        <p:nvSpPr>
          <p:cNvPr id="12" name="Plassholder for lysbildenummer 5">
            <a:extLst>
              <a:ext uri="{FF2B5EF4-FFF2-40B4-BE49-F238E27FC236}">
                <a16:creationId xmlns:a16="http://schemas.microsoft.com/office/drawing/2014/main" id="{76CAB6C9-385C-3444-AFF4-59E1B9901499}"/>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0CFC72B8-0F18-844E-B480-172914ABCA8F}"/>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1" name="Grafikk 10">
            <a:extLst>
              <a:ext uri="{FF2B5EF4-FFF2-40B4-BE49-F238E27FC236}">
                <a16:creationId xmlns:a16="http://schemas.microsoft.com/office/drawing/2014/main" id="{CC3BC4A2-1D8D-5645-865C-8FF09B15D9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236326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dark blue">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9" name="Rektangel 8">
            <a:extLst>
              <a:ext uri="{FF2B5EF4-FFF2-40B4-BE49-F238E27FC236}">
                <a16:creationId xmlns:a16="http://schemas.microsoft.com/office/drawing/2014/main" id="{BDA3A417-948B-C949-BA96-989B920783E4}"/>
              </a:ext>
            </a:extLst>
          </p:cNvPr>
          <p:cNvSpPr/>
          <p:nvPr userDrawn="1"/>
        </p:nvSpPr>
        <p:spPr>
          <a:xfrm>
            <a:off x="0" y="-115330"/>
            <a:ext cx="12192000" cy="697332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ln>
                <a:solidFill>
                  <a:schemeClr val="tx2"/>
                </a:solidFill>
              </a:ln>
              <a:solidFill>
                <a:schemeClr val="tx2"/>
              </a:solidFill>
            </a:endParaRPr>
          </a:p>
        </p:txBody>
      </p:sp>
      <p:sp>
        <p:nvSpPr>
          <p:cNvPr id="11" name="Tittel 1">
            <a:extLst>
              <a:ext uri="{FF2B5EF4-FFF2-40B4-BE49-F238E27FC236}">
                <a16:creationId xmlns:a16="http://schemas.microsoft.com/office/drawing/2014/main" id="{54706645-2291-C945-9646-D500C040A78A}"/>
              </a:ext>
            </a:extLst>
          </p:cNvPr>
          <p:cNvSpPr>
            <a:spLocks noGrp="1"/>
          </p:cNvSpPr>
          <p:nvPr>
            <p:ph type="ctrTitle"/>
          </p:nvPr>
        </p:nvSpPr>
        <p:spPr>
          <a:xfrm>
            <a:off x="527891" y="1717675"/>
            <a:ext cx="11122025" cy="1792287"/>
          </a:xfrm>
          <a:prstGeom prst="rect">
            <a:avLst/>
          </a:prstGeom>
          <a:solidFill>
            <a:srgbClr val="012A4C"/>
          </a:solidFill>
          <a:ln>
            <a:noFill/>
          </a:ln>
        </p:spPr>
        <p:txBody>
          <a:bodyPr anchor="b">
            <a:noAutofit/>
          </a:bodyPr>
          <a:lstStyle>
            <a:lvl1pPr algn="ctr">
              <a:defRPr sz="5000" cap="all" baseline="0">
                <a:ln>
                  <a:solidFill>
                    <a:srgbClr val="012A4C"/>
                  </a:solidFill>
                </a:ln>
                <a:solidFill>
                  <a:schemeClr val="bg1"/>
                </a:solidFill>
              </a:defRPr>
            </a:lvl1pPr>
          </a:lstStyle>
          <a:p>
            <a:r>
              <a:rPr lang="nb-NO" noProof="0"/>
              <a:t>Klikk for å redigere tittelstil</a:t>
            </a:r>
            <a:endParaRPr lang="en-GB" noProof="0" dirty="0"/>
          </a:p>
        </p:txBody>
      </p:sp>
      <p:sp>
        <p:nvSpPr>
          <p:cNvPr id="12" name="Undertittel 2">
            <a:extLst>
              <a:ext uri="{FF2B5EF4-FFF2-40B4-BE49-F238E27FC236}">
                <a16:creationId xmlns:a16="http://schemas.microsoft.com/office/drawing/2014/main" id="{A76A37AB-1C33-4E44-84DF-1B0CF9440A49}"/>
              </a:ext>
            </a:extLst>
          </p:cNvPr>
          <p:cNvSpPr>
            <a:spLocks noGrp="1"/>
          </p:cNvSpPr>
          <p:nvPr>
            <p:ph type="subTitle" idx="1"/>
          </p:nvPr>
        </p:nvSpPr>
        <p:spPr>
          <a:xfrm>
            <a:off x="515937" y="4166148"/>
            <a:ext cx="11122025" cy="1192427"/>
          </a:xfrm>
          <a:prstGeom prst="rect">
            <a:avLst/>
          </a:prstGeom>
        </p:spPr>
        <p:txBody>
          <a:bodyPr>
            <a:noAutofit/>
          </a:bodyPr>
          <a:lstStyle>
            <a:lvl1pPr marL="0" indent="0" algn="ctr">
              <a:buNone/>
              <a:defRPr sz="2000">
                <a:solidFill>
                  <a:schemeClr val="l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a:t>Klikk for å redigere undertittelstil i malen</a:t>
            </a:r>
            <a:endParaRPr lang="en-GB" noProof="0" dirty="0"/>
          </a:p>
        </p:txBody>
      </p:sp>
      <p:cxnSp>
        <p:nvCxnSpPr>
          <p:cNvPr id="13" name="Rett linje 12">
            <a:extLst>
              <a:ext uri="{FF2B5EF4-FFF2-40B4-BE49-F238E27FC236}">
                <a16:creationId xmlns:a16="http://schemas.microsoft.com/office/drawing/2014/main" id="{417F7C5C-CD7B-D847-992A-28F61035730A}"/>
              </a:ext>
            </a:extLst>
          </p:cNvPr>
          <p:cNvCxnSpPr/>
          <p:nvPr userDrawn="1"/>
        </p:nvCxnSpPr>
        <p:spPr>
          <a:xfrm>
            <a:off x="4295775" y="3787914"/>
            <a:ext cx="3600450" cy="0"/>
          </a:xfrm>
          <a:prstGeom prst="line">
            <a:avLst/>
          </a:prstGeom>
          <a:ln w="28575">
            <a:solidFill>
              <a:srgbClr val="012A4C"/>
            </a:solidFill>
          </a:ln>
        </p:spPr>
        <p:style>
          <a:lnRef idx="1">
            <a:schemeClr val="accent1"/>
          </a:lnRef>
          <a:fillRef idx="0">
            <a:schemeClr val="accent1"/>
          </a:fillRef>
          <a:effectRef idx="0">
            <a:schemeClr val="accent1"/>
          </a:effectRef>
          <a:fontRef idx="minor">
            <a:schemeClr val="tx1"/>
          </a:fontRef>
        </p:style>
      </p:cxnSp>
      <p:cxnSp>
        <p:nvCxnSpPr>
          <p:cNvPr id="16" name="Rett linje 15">
            <a:extLst>
              <a:ext uri="{FF2B5EF4-FFF2-40B4-BE49-F238E27FC236}">
                <a16:creationId xmlns:a16="http://schemas.microsoft.com/office/drawing/2014/main" id="{77701FAB-B254-9E4C-AD11-B73B520D5BD0}"/>
              </a:ext>
            </a:extLst>
          </p:cNvPr>
          <p:cNvCxnSpPr/>
          <p:nvPr userDrawn="1"/>
        </p:nvCxnSpPr>
        <p:spPr>
          <a:xfrm>
            <a:off x="4448175" y="3940314"/>
            <a:ext cx="3600450" cy="0"/>
          </a:xfrm>
          <a:prstGeom prst="line">
            <a:avLst/>
          </a:prstGeom>
          <a:ln w="28575">
            <a:solidFill>
              <a:schemeClr val="lt1"/>
            </a:solidFill>
          </a:ln>
        </p:spPr>
        <p:style>
          <a:lnRef idx="1">
            <a:schemeClr val="accent1"/>
          </a:lnRef>
          <a:fillRef idx="0">
            <a:schemeClr val="accent1"/>
          </a:fillRef>
          <a:effectRef idx="0">
            <a:schemeClr val="accent1"/>
          </a:effectRef>
          <a:fontRef idx="minor">
            <a:schemeClr val="tx1"/>
          </a:fontRef>
        </p:style>
      </p:cxnSp>
      <p:pic>
        <p:nvPicPr>
          <p:cNvPr id="17" name="Grafikk 16">
            <a:extLst>
              <a:ext uri="{FF2B5EF4-FFF2-40B4-BE49-F238E27FC236}">
                <a16:creationId xmlns:a16="http://schemas.microsoft.com/office/drawing/2014/main" id="{368CBA13-FAEF-F04C-8338-4A70EF4CA58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8346" y="6125100"/>
            <a:ext cx="4654354" cy="504460"/>
          </a:xfrm>
          <a:prstGeom prst="rect">
            <a:avLst/>
          </a:prstGeom>
        </p:spPr>
      </p:pic>
    </p:spTree>
    <p:extLst>
      <p:ext uri="{BB962C8B-B14F-4D97-AF65-F5344CB8AC3E}">
        <p14:creationId xmlns:p14="http://schemas.microsoft.com/office/powerpoint/2010/main" val="372704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pty blu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E817AC83-703F-1A4B-9717-AC1106ADC6AF}"/>
              </a:ext>
            </a:extLst>
          </p:cNvPr>
          <p:cNvSpPr/>
          <p:nvPr userDrawn="1"/>
        </p:nvSpPr>
        <p:spPr>
          <a:xfrm>
            <a:off x="0" y="1"/>
            <a:ext cx="12191999"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8" name="Plassholder for dato 3">
            <a:extLst>
              <a:ext uri="{FF2B5EF4-FFF2-40B4-BE49-F238E27FC236}">
                <a16:creationId xmlns:a16="http://schemas.microsoft.com/office/drawing/2014/main" id="{07CFE3C0-C378-2A46-AE28-0A940DDBFDA2}"/>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7CBABBC5-8B98-4143-9024-A4B918CBA491}" type="datetime1">
              <a:rPr lang="nb-NO" noProof="0" smtClean="0"/>
              <a:t>11.05.2021</a:t>
            </a:fld>
            <a:endParaRPr lang="en-GB" noProof="0"/>
          </a:p>
        </p:txBody>
      </p:sp>
      <p:sp>
        <p:nvSpPr>
          <p:cNvPr id="11" name="Plassholder for lysbildenummer 5">
            <a:extLst>
              <a:ext uri="{FF2B5EF4-FFF2-40B4-BE49-F238E27FC236}">
                <a16:creationId xmlns:a16="http://schemas.microsoft.com/office/drawing/2014/main" id="{8996A273-7B08-E345-96CD-5C981E2F2CDE}"/>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4841690D-F17D-CE43-8C03-A7D32092CC24}"/>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0" name="Grafikk 9">
            <a:extLst>
              <a:ext uri="{FF2B5EF4-FFF2-40B4-BE49-F238E27FC236}">
                <a16:creationId xmlns:a16="http://schemas.microsoft.com/office/drawing/2014/main" id="{670150D9-B6B0-8A44-95E3-76FA0650B0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125440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mpty sea green">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E817AC83-703F-1A4B-9717-AC1106ADC6AF}"/>
              </a:ext>
            </a:extLst>
          </p:cNvPr>
          <p:cNvSpPr/>
          <p:nvPr userDrawn="1"/>
        </p:nvSpPr>
        <p:spPr>
          <a:xfrm>
            <a:off x="0" y="1"/>
            <a:ext cx="1219199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8" name="Plassholder for dato 3">
            <a:extLst>
              <a:ext uri="{FF2B5EF4-FFF2-40B4-BE49-F238E27FC236}">
                <a16:creationId xmlns:a16="http://schemas.microsoft.com/office/drawing/2014/main" id="{72FE8602-FA90-B247-A046-E8E7EBE6E206}"/>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FB40993E-D4D0-5E4A-B696-F4D49C731907}" type="datetime1">
              <a:rPr lang="nb-NO" noProof="0" smtClean="0"/>
              <a:t>11.05.2021</a:t>
            </a:fld>
            <a:endParaRPr lang="en-GB" noProof="0"/>
          </a:p>
        </p:txBody>
      </p:sp>
      <p:sp>
        <p:nvSpPr>
          <p:cNvPr id="11" name="Plassholder for lysbildenummer 5">
            <a:extLst>
              <a:ext uri="{FF2B5EF4-FFF2-40B4-BE49-F238E27FC236}">
                <a16:creationId xmlns:a16="http://schemas.microsoft.com/office/drawing/2014/main" id="{596CC03D-23CA-4942-AC34-E1115C9997F8}"/>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34196D88-A6B4-0A41-8DCA-57C21557FCC6}"/>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a:p>
        </p:txBody>
      </p:sp>
      <p:pic>
        <p:nvPicPr>
          <p:cNvPr id="10" name="Grafikk 9">
            <a:extLst>
              <a:ext uri="{FF2B5EF4-FFF2-40B4-BE49-F238E27FC236}">
                <a16:creationId xmlns:a16="http://schemas.microsoft.com/office/drawing/2014/main" id="{7FA250FB-24C0-D641-AFC8-35BCC664D0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295601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mpty dark blue">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E817AC83-703F-1A4B-9717-AC1106ADC6AF}"/>
              </a:ext>
            </a:extLst>
          </p:cNvPr>
          <p:cNvSpPr/>
          <p:nvPr userDrawn="1"/>
        </p:nvSpPr>
        <p:spPr>
          <a:xfrm>
            <a:off x="0" y="1"/>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bg1"/>
              </a:solidFill>
            </a:endParaRPr>
          </a:p>
        </p:txBody>
      </p:sp>
      <p:sp>
        <p:nvSpPr>
          <p:cNvPr id="8" name="Plassholder for dato 3">
            <a:extLst>
              <a:ext uri="{FF2B5EF4-FFF2-40B4-BE49-F238E27FC236}">
                <a16:creationId xmlns:a16="http://schemas.microsoft.com/office/drawing/2014/main" id="{6AB1B9B9-7AF3-A04C-99EF-F5BAFC01641C}"/>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34D5BA23-6524-A842-ABD5-1DBCBEAEFAC2}" type="datetime1">
              <a:rPr lang="nb-NO" noProof="0" smtClean="0"/>
              <a:t>11.05.2021</a:t>
            </a:fld>
            <a:endParaRPr lang="en-GB" noProof="0"/>
          </a:p>
        </p:txBody>
      </p:sp>
      <p:sp>
        <p:nvSpPr>
          <p:cNvPr id="11" name="Plassholder for lysbildenummer 5">
            <a:extLst>
              <a:ext uri="{FF2B5EF4-FFF2-40B4-BE49-F238E27FC236}">
                <a16:creationId xmlns:a16="http://schemas.microsoft.com/office/drawing/2014/main" id="{31474979-FC08-784D-AB55-FADC08A91D87}"/>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9EA4CB3E-CC11-8F4A-9655-BD36DC240E13}"/>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0" name="Grafikk 9">
            <a:extLst>
              <a:ext uri="{FF2B5EF4-FFF2-40B4-BE49-F238E27FC236}">
                <a16:creationId xmlns:a16="http://schemas.microsoft.com/office/drawing/2014/main" id="{3EB9BDD4-9BA3-3940-A8AE-8F24BDA8CA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42805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parator 1">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6" name="Rektangel 5">
            <a:extLst>
              <a:ext uri="{FF2B5EF4-FFF2-40B4-BE49-F238E27FC236}">
                <a16:creationId xmlns:a16="http://schemas.microsoft.com/office/drawing/2014/main" id="{2FF212A1-0EA6-4842-B71C-3B7C1DF5D79C}"/>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 name="Tittel 1">
            <a:extLst>
              <a:ext uri="{FF2B5EF4-FFF2-40B4-BE49-F238E27FC236}">
                <a16:creationId xmlns:a16="http://schemas.microsoft.com/office/drawing/2014/main" id="{7921A168-9B9B-0E47-8CF2-0961B560AC9B}"/>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3" name="Grafikk 2">
            <a:extLst>
              <a:ext uri="{FF2B5EF4-FFF2-40B4-BE49-F238E27FC236}">
                <a16:creationId xmlns:a16="http://schemas.microsoft.com/office/drawing/2014/main" id="{44717428-D91F-214C-AF9F-7D4D877D40E0}"/>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7278163" y="750887"/>
            <a:ext cx="4359800" cy="6107112"/>
          </a:xfrm>
          <a:prstGeom prst="rect">
            <a:avLst/>
          </a:prstGeom>
        </p:spPr>
      </p:pic>
    </p:spTree>
    <p:extLst>
      <p:ext uri="{BB962C8B-B14F-4D97-AF65-F5344CB8AC3E}">
        <p14:creationId xmlns:p14="http://schemas.microsoft.com/office/powerpoint/2010/main" val="283058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parator 2">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417B58E9-A9EB-484E-8AC8-2EF5F7AAB923}"/>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9" name="Tittel 1">
            <a:extLst>
              <a:ext uri="{FF2B5EF4-FFF2-40B4-BE49-F238E27FC236}">
                <a16:creationId xmlns:a16="http://schemas.microsoft.com/office/drawing/2014/main" id="{7921A168-9B9B-0E47-8CF2-0961B560AC9B}"/>
              </a:ext>
            </a:extLst>
          </p:cNvPr>
          <p:cNvSpPr>
            <a:spLocks noGrp="1"/>
          </p:cNvSpPr>
          <p:nvPr>
            <p:ph type="ctrTitle"/>
          </p:nvPr>
        </p:nvSpPr>
        <p:spPr>
          <a:xfrm>
            <a:off x="536573" y="1143000"/>
            <a:ext cx="5541965"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10" name="Grafikk 9">
            <a:extLst>
              <a:ext uri="{FF2B5EF4-FFF2-40B4-BE49-F238E27FC236}">
                <a16:creationId xmlns:a16="http://schemas.microsoft.com/office/drawing/2014/main" id="{4BA9353F-8264-164C-AE3D-312E24007D47}"/>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6214631" y="895488"/>
            <a:ext cx="5977370" cy="5067023"/>
          </a:xfrm>
          <a:prstGeom prst="rect">
            <a:avLst/>
          </a:prstGeom>
        </p:spPr>
      </p:pic>
    </p:spTree>
    <p:extLst>
      <p:ext uri="{BB962C8B-B14F-4D97-AF65-F5344CB8AC3E}">
        <p14:creationId xmlns:p14="http://schemas.microsoft.com/office/powerpoint/2010/main" val="326113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parator 3">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6" name="Rektangel 5">
            <a:extLst>
              <a:ext uri="{FF2B5EF4-FFF2-40B4-BE49-F238E27FC236}">
                <a16:creationId xmlns:a16="http://schemas.microsoft.com/office/drawing/2014/main" id="{E6A4E797-D2E3-A14B-AB79-39BD9813FC38}"/>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 name="Tittel 1">
            <a:extLst>
              <a:ext uri="{FF2B5EF4-FFF2-40B4-BE49-F238E27FC236}">
                <a16:creationId xmlns:a16="http://schemas.microsoft.com/office/drawing/2014/main" id="{2836CD3A-7113-DA47-B254-8C907B799F33}"/>
              </a:ext>
            </a:extLst>
          </p:cNvPr>
          <p:cNvSpPr>
            <a:spLocks noGrp="1"/>
          </p:cNvSpPr>
          <p:nvPr>
            <p:ph type="ctrTitle"/>
          </p:nvPr>
        </p:nvSpPr>
        <p:spPr>
          <a:xfrm>
            <a:off x="536575" y="1143000"/>
            <a:ext cx="5683250"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7" name="Grafikk 6">
            <a:extLst>
              <a:ext uri="{FF2B5EF4-FFF2-40B4-BE49-F238E27FC236}">
                <a16:creationId xmlns:a16="http://schemas.microsoft.com/office/drawing/2014/main" id="{1F9C385C-E5CD-9D40-BEC9-E93C6E88EAB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6219826" y="855134"/>
            <a:ext cx="5435437" cy="5391006"/>
          </a:xfrm>
          <a:prstGeom prst="rect">
            <a:avLst/>
          </a:prstGeom>
        </p:spPr>
      </p:pic>
    </p:spTree>
    <p:extLst>
      <p:ext uri="{BB962C8B-B14F-4D97-AF65-F5344CB8AC3E}">
        <p14:creationId xmlns:p14="http://schemas.microsoft.com/office/powerpoint/2010/main" val="254417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parator 4">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6" name="Rektangel 5">
            <a:extLst>
              <a:ext uri="{FF2B5EF4-FFF2-40B4-BE49-F238E27FC236}">
                <a16:creationId xmlns:a16="http://schemas.microsoft.com/office/drawing/2014/main" id="{E6A4E797-D2E3-A14B-AB79-39BD9813FC38}"/>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 name="Tittel 1">
            <a:extLst>
              <a:ext uri="{FF2B5EF4-FFF2-40B4-BE49-F238E27FC236}">
                <a16:creationId xmlns:a16="http://schemas.microsoft.com/office/drawing/2014/main" id="{2836CD3A-7113-DA47-B254-8C907B799F33}"/>
              </a:ext>
            </a:extLst>
          </p:cNvPr>
          <p:cNvSpPr>
            <a:spLocks noGrp="1"/>
          </p:cNvSpPr>
          <p:nvPr>
            <p:ph type="ctrTitle"/>
          </p:nvPr>
        </p:nvSpPr>
        <p:spPr>
          <a:xfrm>
            <a:off x="536575" y="1143000"/>
            <a:ext cx="5683250"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9" name="Grafikk 8">
            <a:extLst>
              <a:ext uri="{FF2B5EF4-FFF2-40B4-BE49-F238E27FC236}">
                <a16:creationId xmlns:a16="http://schemas.microsoft.com/office/drawing/2014/main" id="{0F4A1C61-652D-114F-A26E-3D2C5E745BB3}"/>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6096000" y="908050"/>
            <a:ext cx="5685916" cy="5597989"/>
          </a:xfrm>
          <a:prstGeom prst="rect">
            <a:avLst/>
          </a:prstGeom>
        </p:spPr>
      </p:pic>
    </p:spTree>
    <p:extLst>
      <p:ext uri="{BB962C8B-B14F-4D97-AF65-F5344CB8AC3E}">
        <p14:creationId xmlns:p14="http://schemas.microsoft.com/office/powerpoint/2010/main" val="24548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parator 5">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6" name="Rektangel 5">
            <a:extLst>
              <a:ext uri="{FF2B5EF4-FFF2-40B4-BE49-F238E27FC236}">
                <a16:creationId xmlns:a16="http://schemas.microsoft.com/office/drawing/2014/main" id="{CEC109D5-1624-E548-912E-04F5359A6BF1}"/>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 name="Tittel 1">
            <a:extLst>
              <a:ext uri="{FF2B5EF4-FFF2-40B4-BE49-F238E27FC236}">
                <a16:creationId xmlns:a16="http://schemas.microsoft.com/office/drawing/2014/main" id="{99D24068-BE2D-F645-A905-69AFD0CED87A}"/>
              </a:ext>
            </a:extLst>
          </p:cNvPr>
          <p:cNvSpPr>
            <a:spLocks noGrp="1"/>
          </p:cNvSpPr>
          <p:nvPr>
            <p:ph type="ctrTitle"/>
          </p:nvPr>
        </p:nvSpPr>
        <p:spPr>
          <a:xfrm>
            <a:off x="536575" y="1143000"/>
            <a:ext cx="5683250"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3" name="Grafikk 2">
            <a:extLst>
              <a:ext uri="{FF2B5EF4-FFF2-40B4-BE49-F238E27FC236}">
                <a16:creationId xmlns:a16="http://schemas.microsoft.com/office/drawing/2014/main" id="{0813AE6D-BAA0-F142-B866-3FE65B8C40F5}"/>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6975257" y="441325"/>
            <a:ext cx="4274978" cy="6107113"/>
          </a:xfrm>
          <a:prstGeom prst="rect">
            <a:avLst/>
          </a:prstGeom>
        </p:spPr>
      </p:pic>
    </p:spTree>
    <p:extLst>
      <p:ext uri="{BB962C8B-B14F-4D97-AF65-F5344CB8AC3E}">
        <p14:creationId xmlns:p14="http://schemas.microsoft.com/office/powerpoint/2010/main" val="75807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parator 6">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6" name="Rektangel 5">
            <a:extLst>
              <a:ext uri="{FF2B5EF4-FFF2-40B4-BE49-F238E27FC236}">
                <a16:creationId xmlns:a16="http://schemas.microsoft.com/office/drawing/2014/main" id="{CEC109D5-1624-E548-912E-04F5359A6BF1}"/>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 name="Tittel 1">
            <a:extLst>
              <a:ext uri="{FF2B5EF4-FFF2-40B4-BE49-F238E27FC236}">
                <a16:creationId xmlns:a16="http://schemas.microsoft.com/office/drawing/2014/main" id="{99D24068-BE2D-F645-A905-69AFD0CED87A}"/>
              </a:ext>
            </a:extLst>
          </p:cNvPr>
          <p:cNvSpPr>
            <a:spLocks noGrp="1"/>
          </p:cNvSpPr>
          <p:nvPr>
            <p:ph type="ctrTitle"/>
          </p:nvPr>
        </p:nvSpPr>
        <p:spPr>
          <a:xfrm>
            <a:off x="536575" y="1143000"/>
            <a:ext cx="5683250"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7" name="Grafikk 6">
            <a:extLst>
              <a:ext uri="{FF2B5EF4-FFF2-40B4-BE49-F238E27FC236}">
                <a16:creationId xmlns:a16="http://schemas.microsoft.com/office/drawing/2014/main" id="{AE684261-8284-5344-8D40-D1B7A5E7EFEB}"/>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6219825" y="972842"/>
            <a:ext cx="5972175" cy="5298841"/>
          </a:xfrm>
          <a:prstGeom prst="rect">
            <a:avLst/>
          </a:prstGeom>
        </p:spPr>
      </p:pic>
    </p:spTree>
    <p:extLst>
      <p:ext uri="{BB962C8B-B14F-4D97-AF65-F5344CB8AC3E}">
        <p14:creationId xmlns:p14="http://schemas.microsoft.com/office/powerpoint/2010/main" val="156966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parator 7">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6" name="Rektangel 5">
            <a:extLst>
              <a:ext uri="{FF2B5EF4-FFF2-40B4-BE49-F238E27FC236}">
                <a16:creationId xmlns:a16="http://schemas.microsoft.com/office/drawing/2014/main" id="{5047CAE5-A228-8542-96AC-C65BFED5334A}"/>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3" name="Grafikk 2">
            <a:extLst>
              <a:ext uri="{FF2B5EF4-FFF2-40B4-BE49-F238E27FC236}">
                <a16:creationId xmlns:a16="http://schemas.microsoft.com/office/drawing/2014/main" id="{D4B3E861-BC0B-E748-809B-7D68B7719437}"/>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r="19817"/>
          <a:stretch/>
        </p:blipFill>
        <p:spPr>
          <a:xfrm>
            <a:off x="5937250" y="1114536"/>
            <a:ext cx="6254750" cy="4863877"/>
          </a:xfrm>
          <a:prstGeom prst="rect">
            <a:avLst/>
          </a:prstGeom>
        </p:spPr>
      </p:pic>
    </p:spTree>
    <p:extLst>
      <p:ext uri="{BB962C8B-B14F-4D97-AF65-F5344CB8AC3E}">
        <p14:creationId xmlns:p14="http://schemas.microsoft.com/office/powerpoint/2010/main" val="195288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7" name="Plassholder for tittel 1">
            <a:extLst>
              <a:ext uri="{FF2B5EF4-FFF2-40B4-BE49-F238E27FC236}">
                <a16:creationId xmlns:a16="http://schemas.microsoft.com/office/drawing/2014/main" id="{867357C6-26C0-BB41-9C55-EBD7C95FEE13}"/>
              </a:ext>
            </a:extLst>
          </p:cNvPr>
          <p:cNvSpPr>
            <a:spLocks noGrp="1"/>
          </p:cNvSpPr>
          <p:nvPr>
            <p:ph type="title"/>
          </p:nvPr>
        </p:nvSpPr>
        <p:spPr>
          <a:xfrm>
            <a:off x="536575" y="441325"/>
            <a:ext cx="11101388"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3" name="Plassholder for innhold 2">
            <a:extLst>
              <a:ext uri="{FF2B5EF4-FFF2-40B4-BE49-F238E27FC236}">
                <a16:creationId xmlns:a16="http://schemas.microsoft.com/office/drawing/2014/main" id="{E89CB1D5-242F-6546-9EAC-02E139E42D72}"/>
              </a:ext>
            </a:extLst>
          </p:cNvPr>
          <p:cNvSpPr>
            <a:spLocks noGrp="1"/>
          </p:cNvSpPr>
          <p:nvPr>
            <p:ph sz="quarter" idx="13" hasCustomPrompt="1"/>
          </p:nvPr>
        </p:nvSpPr>
        <p:spPr>
          <a:xfrm>
            <a:off x="536575" y="1717676"/>
            <a:ext cx="11101387" cy="4232274"/>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Plassholder for dato 3">
            <a:extLst>
              <a:ext uri="{FF2B5EF4-FFF2-40B4-BE49-F238E27FC236}">
                <a16:creationId xmlns:a16="http://schemas.microsoft.com/office/drawing/2014/main" id="{D0F5BF39-16BA-C14F-A7C3-3AACD48A460C}"/>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dk1"/>
                </a:solidFill>
              </a:defRPr>
            </a:lvl1pPr>
          </a:lstStyle>
          <a:p>
            <a:fld id="{F6C88729-D2F5-7F4D-A0B2-3E6067921893}" type="datetime1">
              <a:rPr lang="nb-NO" noProof="0" smtClean="0"/>
              <a:t>11.05.2021</a:t>
            </a:fld>
            <a:endParaRPr lang="en-GB" noProof="0" dirty="0"/>
          </a:p>
        </p:txBody>
      </p:sp>
      <p:sp>
        <p:nvSpPr>
          <p:cNvPr id="9" name="Plassholder for bunntekst 4">
            <a:extLst>
              <a:ext uri="{FF2B5EF4-FFF2-40B4-BE49-F238E27FC236}">
                <a16:creationId xmlns:a16="http://schemas.microsoft.com/office/drawing/2014/main" id="{CFC9BE17-CD97-254A-87EF-4AFCD966B415}"/>
              </a:ext>
            </a:extLst>
          </p:cNvPr>
          <p:cNvSpPr>
            <a:spLocks noGrp="1"/>
          </p:cNvSpPr>
          <p:nvPr>
            <p:ph type="ftr" sz="quarter" idx="3"/>
          </p:nvPr>
        </p:nvSpPr>
        <p:spPr>
          <a:xfrm>
            <a:off x="2374231" y="6425654"/>
            <a:ext cx="5485482" cy="184666"/>
          </a:xfrm>
          <a:prstGeom prst="rect">
            <a:avLst/>
          </a:prstGeom>
        </p:spPr>
        <p:txBody>
          <a:bodyPr vert="horz" lIns="0" tIns="0" rIns="0" bIns="0" rtlCol="0" anchor="ctr">
            <a:normAutofit/>
          </a:bodyPr>
          <a:lstStyle>
            <a:lvl1pPr algn="l">
              <a:defRPr sz="1000">
                <a:solidFill>
                  <a:schemeClr val="dk1"/>
                </a:solidFill>
              </a:defRPr>
            </a:lvl1pPr>
          </a:lstStyle>
          <a:p>
            <a:endParaRPr lang="en-GB" noProof="0" dirty="0"/>
          </a:p>
        </p:txBody>
      </p:sp>
      <p:sp>
        <p:nvSpPr>
          <p:cNvPr id="10" name="Plassholder for lysbildenummer 5">
            <a:extLst>
              <a:ext uri="{FF2B5EF4-FFF2-40B4-BE49-F238E27FC236}">
                <a16:creationId xmlns:a16="http://schemas.microsoft.com/office/drawing/2014/main" id="{57D44CF1-7BE2-D64B-B435-1D19949FB10D}"/>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dk1"/>
                </a:solidFill>
              </a:defRPr>
            </a:lvl1pPr>
          </a:lstStyle>
          <a:p>
            <a:fld id="{5751DFAA-887F-4071-8EAD-E8CA316FCF06}" type="slidenum">
              <a:rPr lang="en-GB" noProof="0" smtClean="0"/>
              <a:pPr/>
              <a:t>‹#›</a:t>
            </a:fld>
            <a:endParaRPr lang="en-GB" noProof="0" dirty="0"/>
          </a:p>
        </p:txBody>
      </p:sp>
    </p:spTree>
    <p:extLst>
      <p:ext uri="{BB962C8B-B14F-4D97-AF65-F5344CB8AC3E}">
        <p14:creationId xmlns:p14="http://schemas.microsoft.com/office/powerpoint/2010/main" val="252774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parator 8">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6" name="Rektangel 5">
            <a:extLst>
              <a:ext uri="{FF2B5EF4-FFF2-40B4-BE49-F238E27FC236}">
                <a16:creationId xmlns:a16="http://schemas.microsoft.com/office/drawing/2014/main" id="{5047CAE5-A228-8542-96AC-C65BFED5334A}"/>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4" name="Bilde 3">
            <a:extLst>
              <a:ext uri="{FF2B5EF4-FFF2-40B4-BE49-F238E27FC236}">
                <a16:creationId xmlns:a16="http://schemas.microsoft.com/office/drawing/2014/main" id="{62BE4A22-B6AD-4FC1-9625-43ABD6E47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64049" y="698531"/>
            <a:ext cx="6402092" cy="5611852"/>
          </a:xfrm>
          <a:prstGeom prst="rect">
            <a:avLst/>
          </a:prstGeom>
        </p:spPr>
      </p:pic>
    </p:spTree>
    <p:extLst>
      <p:ext uri="{BB962C8B-B14F-4D97-AF65-F5344CB8AC3E}">
        <p14:creationId xmlns:p14="http://schemas.microsoft.com/office/powerpoint/2010/main" val="422799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parator 9">
    <p:spTree>
      <p:nvGrpSpPr>
        <p:cNvPr id="1" name=""/>
        <p:cNvGrpSpPr/>
        <p:nvPr/>
      </p:nvGrpSpPr>
      <p:grpSpPr>
        <a:xfrm>
          <a:off x="0" y="0"/>
          <a:ext cx="0" cy="0"/>
          <a:chOff x="0" y="0"/>
          <a:chExt cx="0" cy="0"/>
        </a:xfrm>
      </p:grpSpPr>
      <p:pic>
        <p:nvPicPr>
          <p:cNvPr id="8" name="topplogo" hidden="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6" name="Rektangel 5">
            <a:extLst>
              <a:ext uri="{FF2B5EF4-FFF2-40B4-BE49-F238E27FC236}">
                <a16:creationId xmlns:a16="http://schemas.microsoft.com/office/drawing/2014/main" id="{5047CAE5-A228-8542-96AC-C65BFED5334A}"/>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accent6"/>
                </a:solidFill>
              </a:defRPr>
            </a:lvl1pPr>
          </a:lstStyle>
          <a:p>
            <a:r>
              <a:rPr lang="nb-NO" noProof="0"/>
              <a:t>Klikk for å redigere tittelstil</a:t>
            </a:r>
            <a:endParaRPr lang="en-GB" noProof="0" dirty="0"/>
          </a:p>
        </p:txBody>
      </p:sp>
      <p:pic>
        <p:nvPicPr>
          <p:cNvPr id="3" name="Bilde 2">
            <a:extLst>
              <a:ext uri="{FF2B5EF4-FFF2-40B4-BE49-F238E27FC236}">
                <a16:creationId xmlns:a16="http://schemas.microsoft.com/office/drawing/2014/main" id="{361EA22B-B4C8-43F7-99D4-821F001722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03704" y="255373"/>
            <a:ext cx="7559984" cy="6614986"/>
          </a:xfrm>
          <a:prstGeom prst="rect">
            <a:avLst/>
          </a:prstGeom>
        </p:spPr>
      </p:pic>
    </p:spTree>
    <p:extLst>
      <p:ext uri="{BB962C8B-B14F-4D97-AF65-F5344CB8AC3E}">
        <p14:creationId xmlns:p14="http://schemas.microsoft.com/office/powerpoint/2010/main" val="385397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parator 1 with icon">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FC9C785B-9292-4BE0-9E39-27A1287CE2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352564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parator 2 with icon">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490B0379-688F-4E70-A696-9FA14899D3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132887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parator 3 with icon">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C0FD7CC5-8B90-40F0-8735-D0A3A680D4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114567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parator 4 with icon">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53DAF888-1B6E-4DBC-BF0A-3C494541DC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131618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parator 5 with icon">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F62BA8A5-3146-415E-AE15-7DB28B4408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226169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parator 6 with icon">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0004E9F1-B900-420C-8235-422B9E42EF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400449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parator 7 with icon">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DB32BACC-57B2-461A-B8FC-ADE80343BC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259300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parator 8 with icon">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CFF39C27-CE4B-4CE2-B6F4-75ECE47AB3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356664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ntent sections">
    <p:spTree>
      <p:nvGrpSpPr>
        <p:cNvPr id="1" name=""/>
        <p:cNvGrpSpPr/>
        <p:nvPr/>
      </p:nvGrpSpPr>
      <p:grpSpPr>
        <a:xfrm>
          <a:off x="0" y="0"/>
          <a:ext cx="0" cy="0"/>
          <a:chOff x="0" y="0"/>
          <a:chExt cx="0" cy="0"/>
        </a:xfrm>
      </p:grpSpPr>
      <p:sp>
        <p:nvSpPr>
          <p:cNvPr id="3" name="Plassholder for innhold 2"/>
          <p:cNvSpPr>
            <a:spLocks noGrp="1"/>
          </p:cNvSpPr>
          <p:nvPr>
            <p:ph sz="half" idx="1" hasCustomPrompt="1"/>
          </p:nvPr>
        </p:nvSpPr>
        <p:spPr>
          <a:xfrm>
            <a:off x="533400" y="1717675"/>
            <a:ext cx="5400675" cy="4232275"/>
          </a:xfrm>
          <a:prstGeom prst="rect">
            <a:avLst/>
          </a:prstGeom>
        </p:spPr>
        <p:txBody>
          <a:bodyPr>
            <a:noAutofit/>
          </a:bodyPr>
          <a:lstStyle>
            <a:lvl1pPr>
              <a:spcBef>
                <a:spcPts val="1200"/>
              </a:spcBef>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lassholder for innhold 3"/>
          <p:cNvSpPr>
            <a:spLocks noGrp="1"/>
          </p:cNvSpPr>
          <p:nvPr>
            <p:ph sz="half" idx="2" hasCustomPrompt="1"/>
          </p:nvPr>
        </p:nvSpPr>
        <p:spPr>
          <a:xfrm>
            <a:off x="6219826" y="1717675"/>
            <a:ext cx="5418138" cy="4232275"/>
          </a:xfrm>
          <a:prstGeom prst="rect">
            <a:avLst/>
          </a:prstGeo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Plassholder for tittel 1">
            <a:extLst>
              <a:ext uri="{FF2B5EF4-FFF2-40B4-BE49-F238E27FC236}">
                <a16:creationId xmlns:a16="http://schemas.microsoft.com/office/drawing/2014/main" id="{5DF6D4A3-153B-0D4B-A2FC-9B63721F8696}"/>
              </a:ext>
            </a:extLst>
          </p:cNvPr>
          <p:cNvSpPr>
            <a:spLocks noGrp="1"/>
          </p:cNvSpPr>
          <p:nvPr>
            <p:ph type="title"/>
          </p:nvPr>
        </p:nvSpPr>
        <p:spPr>
          <a:xfrm>
            <a:off x="536575" y="441325"/>
            <a:ext cx="11101388"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8" name="Plassholder for dato 3">
            <a:extLst>
              <a:ext uri="{FF2B5EF4-FFF2-40B4-BE49-F238E27FC236}">
                <a16:creationId xmlns:a16="http://schemas.microsoft.com/office/drawing/2014/main" id="{8F9FC4B3-4FF2-604D-9DE9-1EE7BED47A42}"/>
              </a:ext>
            </a:extLst>
          </p:cNvPr>
          <p:cNvSpPr>
            <a:spLocks noGrp="1"/>
          </p:cNvSpPr>
          <p:nvPr>
            <p:ph type="dt" sz="half" idx="10"/>
          </p:nvPr>
        </p:nvSpPr>
        <p:spPr>
          <a:xfrm>
            <a:off x="1188444" y="6425654"/>
            <a:ext cx="846221" cy="184666"/>
          </a:xfrm>
          <a:prstGeom prst="rect">
            <a:avLst/>
          </a:prstGeom>
        </p:spPr>
        <p:txBody>
          <a:bodyPr vert="horz" lIns="0" tIns="0" rIns="0" bIns="0" rtlCol="0" anchor="ctr">
            <a:normAutofit/>
          </a:bodyPr>
          <a:lstStyle>
            <a:lvl1pPr algn="ctr">
              <a:defRPr sz="1000">
                <a:solidFill>
                  <a:schemeClr val="dk1"/>
                </a:solidFill>
              </a:defRPr>
            </a:lvl1pPr>
          </a:lstStyle>
          <a:p>
            <a:fld id="{D98BF54A-5063-B84E-B1F9-BFC718D532E5}" type="datetime1">
              <a:rPr lang="nb-NO" noProof="0" smtClean="0"/>
              <a:t>11.05.2021</a:t>
            </a:fld>
            <a:endParaRPr lang="en-GB" noProof="0" dirty="0"/>
          </a:p>
        </p:txBody>
      </p:sp>
      <p:sp>
        <p:nvSpPr>
          <p:cNvPr id="11" name="Plassholder for lysbildenummer 5">
            <a:extLst>
              <a:ext uri="{FF2B5EF4-FFF2-40B4-BE49-F238E27FC236}">
                <a16:creationId xmlns:a16="http://schemas.microsoft.com/office/drawing/2014/main" id="{EEE34A35-CBC4-EF4E-A052-9167A47EB520}"/>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dk1"/>
                </a:solidFill>
              </a:defRPr>
            </a:lvl1pPr>
          </a:lstStyle>
          <a:p>
            <a:fld id="{5751DFAA-887F-4071-8EAD-E8CA316FCF06}" type="slidenum">
              <a:rPr lang="en-GB" noProof="0" smtClean="0"/>
              <a:pPr/>
              <a:t>‹#›</a:t>
            </a:fld>
            <a:endParaRPr lang="en-GB" noProof="0"/>
          </a:p>
        </p:txBody>
      </p:sp>
      <p:sp>
        <p:nvSpPr>
          <p:cNvPr id="12" name="Plassholder for bunntekst 4">
            <a:extLst>
              <a:ext uri="{FF2B5EF4-FFF2-40B4-BE49-F238E27FC236}">
                <a16:creationId xmlns:a16="http://schemas.microsoft.com/office/drawing/2014/main" id="{2656989B-E07B-DE4D-9616-AABA3CF9ED19}"/>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dk1"/>
                </a:solidFill>
              </a:defRPr>
            </a:lvl1pPr>
          </a:lstStyle>
          <a:p>
            <a:endParaRPr lang="en-GB" noProof="0" dirty="0"/>
          </a:p>
        </p:txBody>
      </p:sp>
    </p:spTree>
    <p:extLst>
      <p:ext uri="{BB962C8B-B14F-4D97-AF65-F5344CB8AC3E}">
        <p14:creationId xmlns:p14="http://schemas.microsoft.com/office/powerpoint/2010/main" val="269921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parator 9 with icon">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6B91BA4A-1CFD-4926-B729-794A6E1335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14761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parator 10 with icon">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88D3EB75-2D50-455A-B761-0DD2573AB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333384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parator 11 with icon">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86E5751D-6E83-4D37-9592-F6FEC43524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182352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parator 12 with icon">
    <p:spTree>
      <p:nvGrpSpPr>
        <p:cNvPr id="1" name=""/>
        <p:cNvGrpSpPr/>
        <p:nvPr/>
      </p:nvGrpSpPr>
      <p:grpSpPr>
        <a:xfrm>
          <a:off x="0" y="0"/>
          <a:ext cx="0" cy="0"/>
          <a:chOff x="0" y="0"/>
          <a:chExt cx="0" cy="0"/>
        </a:xfrm>
      </p:grpSpPr>
      <p:pic>
        <p:nvPicPr>
          <p:cNvPr id="3" name="Bilde 2">
            <a:extLst>
              <a:ext uri="{FF2B5EF4-FFF2-40B4-BE49-F238E27FC236}">
                <a16:creationId xmlns:a16="http://schemas.microsoft.com/office/drawing/2014/main" id="{FD1FDE68-DCE8-4552-91E8-5AA25A19D3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topplogo" hidden="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919780" y="720090"/>
            <a:ext cx="2552130" cy="498788"/>
          </a:xfrm>
          <a:prstGeom prst="rect">
            <a:avLst/>
          </a:prstGeom>
        </p:spPr>
      </p:pic>
      <p:sp>
        <p:nvSpPr>
          <p:cNvPr id="7" name="Tittel 1">
            <a:extLst>
              <a:ext uri="{FF2B5EF4-FFF2-40B4-BE49-F238E27FC236}">
                <a16:creationId xmlns:a16="http://schemas.microsoft.com/office/drawing/2014/main" id="{5EA7A7D6-3F70-5142-8729-4F9CE35BD4BE}"/>
              </a:ext>
            </a:extLst>
          </p:cNvPr>
          <p:cNvSpPr>
            <a:spLocks noGrp="1"/>
          </p:cNvSpPr>
          <p:nvPr>
            <p:ph type="ctrTitle"/>
          </p:nvPr>
        </p:nvSpPr>
        <p:spPr>
          <a:xfrm>
            <a:off x="536574" y="1143000"/>
            <a:ext cx="5683251" cy="4806950"/>
          </a:xfrm>
          <a:prstGeom prst="rect">
            <a:avLst/>
          </a:prstGeom>
        </p:spPr>
        <p:txBody>
          <a:bodyPr anchor="ctr" anchorCtr="0">
            <a:noAutofit/>
          </a:bodyPr>
          <a:lstStyle>
            <a:lvl1pPr algn="l">
              <a:defRPr sz="4400" b="1" cap="all" baseline="0">
                <a:solidFill>
                  <a:schemeClr val="bg1"/>
                </a:solidFill>
              </a:defRPr>
            </a:lvl1pPr>
          </a:lstStyle>
          <a:p>
            <a:r>
              <a:rPr lang="nb-NO" noProof="0"/>
              <a:t>Klikk for å redigere tittelstil</a:t>
            </a:r>
            <a:endParaRPr lang="en-GB" noProof="0" dirty="0"/>
          </a:p>
        </p:txBody>
      </p:sp>
    </p:spTree>
    <p:extLst>
      <p:ext uri="{BB962C8B-B14F-4D97-AF65-F5344CB8AC3E}">
        <p14:creationId xmlns:p14="http://schemas.microsoft.com/office/powerpoint/2010/main" val="163167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page image">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91337A28-A081-8442-8B36-582A3AAE5EB0}" type="datetime1">
              <a:rPr lang="nb-NO" noProof="0" smtClean="0"/>
              <a:t>11.05.2021</a:t>
            </a:fld>
            <a:endParaRPr lang="en-GB" noProof="0"/>
          </a:p>
        </p:txBody>
      </p:sp>
      <p:sp>
        <p:nvSpPr>
          <p:cNvPr id="3" name="Plassholder for bunntekst 2"/>
          <p:cNvSpPr>
            <a:spLocks noGrp="1"/>
          </p:cNvSpPr>
          <p:nvPr>
            <p:ph type="ftr" sz="quarter" idx="11"/>
          </p:nvPr>
        </p:nvSpPr>
        <p:spPr/>
        <p:txBody>
          <a:bodyPr/>
          <a:lstStyle/>
          <a:p>
            <a:endParaRPr lang="en-GB" noProof="0"/>
          </a:p>
        </p:txBody>
      </p:sp>
      <p:sp>
        <p:nvSpPr>
          <p:cNvPr id="4" name="Plassholder for lysbildenummer 3"/>
          <p:cNvSpPr>
            <a:spLocks noGrp="1"/>
          </p:cNvSpPr>
          <p:nvPr>
            <p:ph type="sldNum" sz="quarter" idx="12"/>
          </p:nvPr>
        </p:nvSpPr>
        <p:spPr/>
        <p:txBody>
          <a:bodyPr/>
          <a:lstStyle/>
          <a:p>
            <a:fld id="{5751DFAA-887F-4071-8EAD-E8CA316FCF06}" type="slidenum">
              <a:rPr lang="en-GB" noProof="0" smtClean="0"/>
              <a:t>‹#›</a:t>
            </a:fld>
            <a:endParaRPr lang="en-GB" noProof="0"/>
          </a:p>
        </p:txBody>
      </p:sp>
      <p:sp>
        <p:nvSpPr>
          <p:cNvPr id="8" name="Plassholder for bilde 7">
            <a:extLst>
              <a:ext uri="{FF2B5EF4-FFF2-40B4-BE49-F238E27FC236}">
                <a16:creationId xmlns:a16="http://schemas.microsoft.com/office/drawing/2014/main" id="{07899086-4487-B847-AE96-5F4058E43574}"/>
              </a:ext>
            </a:extLst>
          </p:cNvPr>
          <p:cNvSpPr>
            <a:spLocks noGrp="1"/>
          </p:cNvSpPr>
          <p:nvPr>
            <p:ph type="pic" sz="quarter" idx="13"/>
          </p:nvPr>
        </p:nvSpPr>
        <p:spPr>
          <a:xfrm>
            <a:off x="0" y="0"/>
            <a:ext cx="12192000"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Tree>
    <p:extLst>
      <p:ext uri="{BB962C8B-B14F-4D97-AF65-F5344CB8AC3E}">
        <p14:creationId xmlns:p14="http://schemas.microsoft.com/office/powerpoint/2010/main" val="98690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page 2 image">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BD703368-089F-304F-BD26-E7EB4AD9417E}" type="datetime1">
              <a:rPr lang="nb-NO" noProof="0" smtClean="0"/>
              <a:t>11.05.2021</a:t>
            </a:fld>
            <a:endParaRPr lang="en-GB" noProof="0"/>
          </a:p>
        </p:txBody>
      </p:sp>
      <p:sp>
        <p:nvSpPr>
          <p:cNvPr id="3" name="Plassholder for bunntekst 2"/>
          <p:cNvSpPr>
            <a:spLocks noGrp="1"/>
          </p:cNvSpPr>
          <p:nvPr>
            <p:ph type="ftr" sz="quarter" idx="11"/>
          </p:nvPr>
        </p:nvSpPr>
        <p:spPr/>
        <p:txBody>
          <a:bodyPr/>
          <a:lstStyle/>
          <a:p>
            <a:endParaRPr lang="en-GB" noProof="0"/>
          </a:p>
        </p:txBody>
      </p:sp>
      <p:sp>
        <p:nvSpPr>
          <p:cNvPr id="4" name="Plassholder for lysbildenummer 3"/>
          <p:cNvSpPr>
            <a:spLocks noGrp="1"/>
          </p:cNvSpPr>
          <p:nvPr>
            <p:ph type="sldNum" sz="quarter" idx="12"/>
          </p:nvPr>
        </p:nvSpPr>
        <p:spPr/>
        <p:txBody>
          <a:bodyPr/>
          <a:lstStyle/>
          <a:p>
            <a:fld id="{5751DFAA-887F-4071-8EAD-E8CA316FCF06}" type="slidenum">
              <a:rPr lang="en-GB" noProof="0" smtClean="0"/>
              <a:t>‹#›</a:t>
            </a:fld>
            <a:endParaRPr lang="en-GB" noProof="0"/>
          </a:p>
        </p:txBody>
      </p:sp>
      <p:sp>
        <p:nvSpPr>
          <p:cNvPr id="8" name="Plassholder for bilde 7">
            <a:extLst>
              <a:ext uri="{FF2B5EF4-FFF2-40B4-BE49-F238E27FC236}">
                <a16:creationId xmlns:a16="http://schemas.microsoft.com/office/drawing/2014/main" id="{07899086-4487-B847-AE96-5F4058E43574}"/>
              </a:ext>
            </a:extLst>
          </p:cNvPr>
          <p:cNvSpPr>
            <a:spLocks noGrp="1"/>
          </p:cNvSpPr>
          <p:nvPr>
            <p:ph type="pic" sz="quarter" idx="13"/>
          </p:nvPr>
        </p:nvSpPr>
        <p:spPr>
          <a:xfrm>
            <a:off x="0" y="0"/>
            <a:ext cx="6096000"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
        <p:nvSpPr>
          <p:cNvPr id="6" name="Plassholder for bilde 7">
            <a:extLst>
              <a:ext uri="{FF2B5EF4-FFF2-40B4-BE49-F238E27FC236}">
                <a16:creationId xmlns:a16="http://schemas.microsoft.com/office/drawing/2014/main" id="{53BC9DDF-E16E-2340-8B9C-18EDE0B08DB3}"/>
              </a:ext>
            </a:extLst>
          </p:cNvPr>
          <p:cNvSpPr>
            <a:spLocks noGrp="1"/>
          </p:cNvSpPr>
          <p:nvPr>
            <p:ph type="pic" sz="quarter" idx="14"/>
          </p:nvPr>
        </p:nvSpPr>
        <p:spPr>
          <a:xfrm>
            <a:off x="6096000" y="0"/>
            <a:ext cx="6096000"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Tree>
    <p:extLst>
      <p:ext uri="{BB962C8B-B14F-4D97-AF65-F5344CB8AC3E}">
        <p14:creationId xmlns:p14="http://schemas.microsoft.com/office/powerpoint/2010/main" val="73524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page 3 image">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329E653D-B2C8-A644-A120-E5CC7250F5C0}" type="datetime1">
              <a:rPr lang="nb-NO" noProof="0" smtClean="0"/>
              <a:t>11.05.2021</a:t>
            </a:fld>
            <a:endParaRPr lang="en-GB" noProof="0"/>
          </a:p>
        </p:txBody>
      </p:sp>
      <p:sp>
        <p:nvSpPr>
          <p:cNvPr id="3" name="Plassholder for bunntekst 2"/>
          <p:cNvSpPr>
            <a:spLocks noGrp="1"/>
          </p:cNvSpPr>
          <p:nvPr>
            <p:ph type="ftr" sz="quarter" idx="11"/>
          </p:nvPr>
        </p:nvSpPr>
        <p:spPr/>
        <p:txBody>
          <a:bodyPr/>
          <a:lstStyle/>
          <a:p>
            <a:endParaRPr lang="en-GB" noProof="0"/>
          </a:p>
        </p:txBody>
      </p:sp>
      <p:sp>
        <p:nvSpPr>
          <p:cNvPr id="4" name="Plassholder for lysbildenummer 3"/>
          <p:cNvSpPr>
            <a:spLocks noGrp="1"/>
          </p:cNvSpPr>
          <p:nvPr>
            <p:ph type="sldNum" sz="quarter" idx="12"/>
          </p:nvPr>
        </p:nvSpPr>
        <p:spPr/>
        <p:txBody>
          <a:bodyPr/>
          <a:lstStyle/>
          <a:p>
            <a:fld id="{5751DFAA-887F-4071-8EAD-E8CA316FCF06}" type="slidenum">
              <a:rPr lang="en-GB" noProof="0" smtClean="0"/>
              <a:t>‹#›</a:t>
            </a:fld>
            <a:endParaRPr lang="en-GB" noProof="0"/>
          </a:p>
        </p:txBody>
      </p:sp>
      <p:sp>
        <p:nvSpPr>
          <p:cNvPr id="7" name="Plassholder for bilde 7">
            <a:extLst>
              <a:ext uri="{FF2B5EF4-FFF2-40B4-BE49-F238E27FC236}">
                <a16:creationId xmlns:a16="http://schemas.microsoft.com/office/drawing/2014/main" id="{1B818442-90E5-DB45-8CEF-9924BF4FCC48}"/>
              </a:ext>
            </a:extLst>
          </p:cNvPr>
          <p:cNvSpPr>
            <a:spLocks noGrp="1"/>
          </p:cNvSpPr>
          <p:nvPr>
            <p:ph type="pic" sz="quarter" idx="14"/>
          </p:nvPr>
        </p:nvSpPr>
        <p:spPr>
          <a:xfrm>
            <a:off x="0" y="0"/>
            <a:ext cx="4068000"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
        <p:nvSpPr>
          <p:cNvPr id="14" name="Plassholder for bilde 7">
            <a:extLst>
              <a:ext uri="{FF2B5EF4-FFF2-40B4-BE49-F238E27FC236}">
                <a16:creationId xmlns:a16="http://schemas.microsoft.com/office/drawing/2014/main" id="{77E96149-2C64-F846-B2A1-E51A68805551}"/>
              </a:ext>
            </a:extLst>
          </p:cNvPr>
          <p:cNvSpPr>
            <a:spLocks noGrp="1"/>
          </p:cNvSpPr>
          <p:nvPr>
            <p:ph type="pic" sz="quarter" idx="15"/>
          </p:nvPr>
        </p:nvSpPr>
        <p:spPr>
          <a:xfrm>
            <a:off x="4062000" y="0"/>
            <a:ext cx="4068000"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
        <p:nvSpPr>
          <p:cNvPr id="15" name="Plassholder for bilde 7">
            <a:extLst>
              <a:ext uri="{FF2B5EF4-FFF2-40B4-BE49-F238E27FC236}">
                <a16:creationId xmlns:a16="http://schemas.microsoft.com/office/drawing/2014/main" id="{2F571D5D-EFA8-2949-A1E7-BAFCFC24B939}"/>
              </a:ext>
            </a:extLst>
          </p:cNvPr>
          <p:cNvSpPr>
            <a:spLocks noGrp="1"/>
          </p:cNvSpPr>
          <p:nvPr>
            <p:ph type="pic" sz="quarter" idx="16"/>
          </p:nvPr>
        </p:nvSpPr>
        <p:spPr>
          <a:xfrm>
            <a:off x="8124000" y="0"/>
            <a:ext cx="4068000"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Tree>
    <p:extLst>
      <p:ext uri="{BB962C8B-B14F-4D97-AF65-F5344CB8AC3E}">
        <p14:creationId xmlns:p14="http://schemas.microsoft.com/office/powerpoint/2010/main" val="259569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ull page 4 image">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020BA334-4138-E04F-B794-C95CFBF7D86A}" type="datetime1">
              <a:rPr lang="nb-NO" noProof="0" smtClean="0"/>
              <a:t>11.05.2021</a:t>
            </a:fld>
            <a:endParaRPr lang="en-GB" noProof="0"/>
          </a:p>
        </p:txBody>
      </p:sp>
      <p:sp>
        <p:nvSpPr>
          <p:cNvPr id="3" name="Plassholder for bunntekst 2"/>
          <p:cNvSpPr>
            <a:spLocks noGrp="1"/>
          </p:cNvSpPr>
          <p:nvPr>
            <p:ph type="ftr" sz="quarter" idx="11"/>
          </p:nvPr>
        </p:nvSpPr>
        <p:spPr/>
        <p:txBody>
          <a:bodyPr/>
          <a:lstStyle/>
          <a:p>
            <a:endParaRPr lang="en-GB" noProof="0"/>
          </a:p>
        </p:txBody>
      </p:sp>
      <p:sp>
        <p:nvSpPr>
          <p:cNvPr id="4" name="Plassholder for lysbildenummer 3"/>
          <p:cNvSpPr>
            <a:spLocks noGrp="1"/>
          </p:cNvSpPr>
          <p:nvPr>
            <p:ph type="sldNum" sz="quarter" idx="12"/>
          </p:nvPr>
        </p:nvSpPr>
        <p:spPr/>
        <p:txBody>
          <a:bodyPr/>
          <a:lstStyle/>
          <a:p>
            <a:fld id="{5751DFAA-887F-4071-8EAD-E8CA316FCF06}" type="slidenum">
              <a:rPr lang="en-GB" noProof="0" smtClean="0"/>
              <a:t>‹#›</a:t>
            </a:fld>
            <a:endParaRPr lang="en-GB" noProof="0"/>
          </a:p>
        </p:txBody>
      </p:sp>
      <p:sp>
        <p:nvSpPr>
          <p:cNvPr id="7" name="Plassholder for bilde 7">
            <a:extLst>
              <a:ext uri="{FF2B5EF4-FFF2-40B4-BE49-F238E27FC236}">
                <a16:creationId xmlns:a16="http://schemas.microsoft.com/office/drawing/2014/main" id="{1B818442-90E5-DB45-8CEF-9924BF4FCC48}"/>
              </a:ext>
            </a:extLst>
          </p:cNvPr>
          <p:cNvSpPr>
            <a:spLocks noGrp="1"/>
          </p:cNvSpPr>
          <p:nvPr>
            <p:ph type="pic" sz="quarter" idx="14"/>
          </p:nvPr>
        </p:nvSpPr>
        <p:spPr>
          <a:xfrm>
            <a:off x="0" y="0"/>
            <a:ext cx="3041154"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
        <p:nvSpPr>
          <p:cNvPr id="14" name="Plassholder for bilde 7">
            <a:extLst>
              <a:ext uri="{FF2B5EF4-FFF2-40B4-BE49-F238E27FC236}">
                <a16:creationId xmlns:a16="http://schemas.microsoft.com/office/drawing/2014/main" id="{77E96149-2C64-F846-B2A1-E51A68805551}"/>
              </a:ext>
            </a:extLst>
          </p:cNvPr>
          <p:cNvSpPr>
            <a:spLocks noGrp="1"/>
          </p:cNvSpPr>
          <p:nvPr>
            <p:ph type="pic" sz="quarter" idx="15"/>
          </p:nvPr>
        </p:nvSpPr>
        <p:spPr>
          <a:xfrm>
            <a:off x="3050282" y="0"/>
            <a:ext cx="3041154"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
        <p:nvSpPr>
          <p:cNvPr id="15" name="Plassholder for bilde 7">
            <a:extLst>
              <a:ext uri="{FF2B5EF4-FFF2-40B4-BE49-F238E27FC236}">
                <a16:creationId xmlns:a16="http://schemas.microsoft.com/office/drawing/2014/main" id="{2F571D5D-EFA8-2949-A1E7-BAFCFC24B939}"/>
              </a:ext>
            </a:extLst>
          </p:cNvPr>
          <p:cNvSpPr>
            <a:spLocks noGrp="1"/>
          </p:cNvSpPr>
          <p:nvPr>
            <p:ph type="pic" sz="quarter" idx="16"/>
          </p:nvPr>
        </p:nvSpPr>
        <p:spPr>
          <a:xfrm>
            <a:off x="6100564" y="0"/>
            <a:ext cx="3041154"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
        <p:nvSpPr>
          <p:cNvPr id="8" name="Plassholder for bilde 7">
            <a:extLst>
              <a:ext uri="{FF2B5EF4-FFF2-40B4-BE49-F238E27FC236}">
                <a16:creationId xmlns:a16="http://schemas.microsoft.com/office/drawing/2014/main" id="{62336E37-D479-3B41-9185-4DF7AFDC8FFA}"/>
              </a:ext>
            </a:extLst>
          </p:cNvPr>
          <p:cNvSpPr>
            <a:spLocks noGrp="1"/>
          </p:cNvSpPr>
          <p:nvPr>
            <p:ph type="pic" sz="quarter" idx="17"/>
          </p:nvPr>
        </p:nvSpPr>
        <p:spPr>
          <a:xfrm>
            <a:off x="9150846" y="0"/>
            <a:ext cx="3041154" cy="6858000"/>
          </a:xfrm>
          <a:pattFill prst="pct20">
            <a:fgClr>
              <a:schemeClr val="bg2"/>
            </a:fgClr>
            <a:bgClr>
              <a:schemeClr val="bg1"/>
            </a:bgClr>
          </a:pattFill>
        </p:spPr>
        <p:txBody>
          <a:bodyPr bIns="900000" anchor="ctr">
            <a:normAutofit/>
          </a:bodyPr>
          <a:lstStyle>
            <a:lvl1pPr marL="0" indent="0" algn="ctr">
              <a:buNone/>
              <a:defRPr sz="1800"/>
            </a:lvl1pPr>
          </a:lstStyle>
          <a:p>
            <a:r>
              <a:rPr lang="nb-NO" noProof="0"/>
              <a:t>Klikk på ikonet for å legge til et bilde</a:t>
            </a:r>
            <a:endParaRPr lang="en-GB" noProof="0" dirty="0"/>
          </a:p>
        </p:txBody>
      </p:sp>
    </p:spTree>
    <p:extLst>
      <p:ext uri="{BB962C8B-B14F-4D97-AF65-F5344CB8AC3E}">
        <p14:creationId xmlns:p14="http://schemas.microsoft.com/office/powerpoint/2010/main" val="233117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4 images and text">
    <p:spTree>
      <p:nvGrpSpPr>
        <p:cNvPr id="1" name=""/>
        <p:cNvGrpSpPr/>
        <p:nvPr/>
      </p:nvGrpSpPr>
      <p:grpSpPr>
        <a:xfrm>
          <a:off x="0" y="0"/>
          <a:ext cx="0" cy="0"/>
          <a:chOff x="0" y="0"/>
          <a:chExt cx="0" cy="0"/>
        </a:xfrm>
      </p:grpSpPr>
      <p:sp>
        <p:nvSpPr>
          <p:cNvPr id="6" name="Plassholder for bilde 5">
            <a:extLst>
              <a:ext uri="{FF2B5EF4-FFF2-40B4-BE49-F238E27FC236}">
                <a16:creationId xmlns:a16="http://schemas.microsoft.com/office/drawing/2014/main" id="{BC792911-5001-504A-8394-EC1BEE2193E7}"/>
              </a:ext>
            </a:extLst>
          </p:cNvPr>
          <p:cNvSpPr>
            <a:spLocks noGrp="1"/>
          </p:cNvSpPr>
          <p:nvPr>
            <p:ph type="pic" sz="quarter" idx="13"/>
          </p:nvPr>
        </p:nvSpPr>
        <p:spPr>
          <a:xfrm>
            <a:off x="533400" y="1717674"/>
            <a:ext cx="2590360" cy="3568481"/>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7" name="Plassholder for tittel 1">
            <a:extLst>
              <a:ext uri="{FF2B5EF4-FFF2-40B4-BE49-F238E27FC236}">
                <a16:creationId xmlns:a16="http://schemas.microsoft.com/office/drawing/2014/main" id="{216644BE-F210-1644-AF3E-AF9CCF22C90D}"/>
              </a:ext>
            </a:extLst>
          </p:cNvPr>
          <p:cNvSpPr>
            <a:spLocks noGrp="1"/>
          </p:cNvSpPr>
          <p:nvPr>
            <p:ph type="title"/>
          </p:nvPr>
        </p:nvSpPr>
        <p:spPr>
          <a:xfrm>
            <a:off x="536575" y="441325"/>
            <a:ext cx="11101388"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33" name="Plassholder for tekst 29">
            <a:extLst>
              <a:ext uri="{FF2B5EF4-FFF2-40B4-BE49-F238E27FC236}">
                <a16:creationId xmlns:a16="http://schemas.microsoft.com/office/drawing/2014/main" id="{5AF29111-88F4-D443-BC0C-21E7D9B3964E}"/>
              </a:ext>
            </a:extLst>
          </p:cNvPr>
          <p:cNvSpPr>
            <a:spLocks noGrp="1"/>
          </p:cNvSpPr>
          <p:nvPr>
            <p:ph type="body" sz="quarter" idx="23"/>
          </p:nvPr>
        </p:nvSpPr>
        <p:spPr>
          <a:xfrm>
            <a:off x="533399" y="4584480"/>
            <a:ext cx="2590360" cy="701675"/>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30" name="Plassholder for tekst 29">
            <a:extLst>
              <a:ext uri="{FF2B5EF4-FFF2-40B4-BE49-F238E27FC236}">
                <a16:creationId xmlns:a16="http://schemas.microsoft.com/office/drawing/2014/main" id="{59388E8B-34B3-0641-B8E4-625015A723B3}"/>
              </a:ext>
            </a:extLst>
          </p:cNvPr>
          <p:cNvSpPr>
            <a:spLocks noGrp="1"/>
          </p:cNvSpPr>
          <p:nvPr>
            <p:ph type="body" sz="quarter" idx="21"/>
          </p:nvPr>
        </p:nvSpPr>
        <p:spPr>
          <a:xfrm>
            <a:off x="533399" y="4584480"/>
            <a:ext cx="2590360" cy="333509"/>
          </a:xfrm>
        </p:spPr>
        <p:txBody>
          <a:bodyPr lIns="108000" tIns="54000" rIns="108000"/>
          <a:lstStyle>
            <a:lvl1pPr marL="0" indent="0">
              <a:buNone/>
              <a:defRPr sz="14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31" name="Plassholder for tekst 29">
            <a:extLst>
              <a:ext uri="{FF2B5EF4-FFF2-40B4-BE49-F238E27FC236}">
                <a16:creationId xmlns:a16="http://schemas.microsoft.com/office/drawing/2014/main" id="{791498A5-47FD-E94A-8903-2E7EB8BEA3D7}"/>
              </a:ext>
            </a:extLst>
          </p:cNvPr>
          <p:cNvSpPr>
            <a:spLocks noGrp="1"/>
          </p:cNvSpPr>
          <p:nvPr>
            <p:ph type="body" sz="quarter" idx="22"/>
          </p:nvPr>
        </p:nvSpPr>
        <p:spPr>
          <a:xfrm>
            <a:off x="533399" y="4954817"/>
            <a:ext cx="2590360" cy="222681"/>
          </a:xfrm>
        </p:spPr>
        <p:txBody>
          <a:bodyPr lIns="108000" tIns="0" rIns="108000" bIns="36000"/>
          <a:lstStyle>
            <a:lvl1pPr marL="0" indent="0">
              <a:buNone/>
              <a:defRPr sz="12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67" name="Plassholder for bilde 5">
            <a:extLst>
              <a:ext uri="{FF2B5EF4-FFF2-40B4-BE49-F238E27FC236}">
                <a16:creationId xmlns:a16="http://schemas.microsoft.com/office/drawing/2014/main" id="{59271FB1-264F-D44B-9172-C2EFFE89DD39}"/>
              </a:ext>
            </a:extLst>
          </p:cNvPr>
          <p:cNvSpPr>
            <a:spLocks noGrp="1"/>
          </p:cNvSpPr>
          <p:nvPr>
            <p:ph type="pic" sz="quarter" idx="24"/>
          </p:nvPr>
        </p:nvSpPr>
        <p:spPr>
          <a:xfrm>
            <a:off x="3371468" y="1717674"/>
            <a:ext cx="2590360" cy="3568481"/>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68" name="Plassholder for tekst 29">
            <a:extLst>
              <a:ext uri="{FF2B5EF4-FFF2-40B4-BE49-F238E27FC236}">
                <a16:creationId xmlns:a16="http://schemas.microsoft.com/office/drawing/2014/main" id="{B5BF182E-7E5B-574A-89A7-BDBC9F9D6FBF}"/>
              </a:ext>
            </a:extLst>
          </p:cNvPr>
          <p:cNvSpPr>
            <a:spLocks noGrp="1"/>
          </p:cNvSpPr>
          <p:nvPr>
            <p:ph type="body" sz="quarter" idx="25"/>
          </p:nvPr>
        </p:nvSpPr>
        <p:spPr>
          <a:xfrm>
            <a:off x="3371467" y="4584480"/>
            <a:ext cx="2590360" cy="701675"/>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73" name="Plassholder for tekst 29">
            <a:extLst>
              <a:ext uri="{FF2B5EF4-FFF2-40B4-BE49-F238E27FC236}">
                <a16:creationId xmlns:a16="http://schemas.microsoft.com/office/drawing/2014/main" id="{9B5C325E-BF08-274F-BB44-A63181BB3396}"/>
              </a:ext>
            </a:extLst>
          </p:cNvPr>
          <p:cNvSpPr>
            <a:spLocks noGrp="1"/>
          </p:cNvSpPr>
          <p:nvPr>
            <p:ph type="body" sz="quarter" idx="26"/>
          </p:nvPr>
        </p:nvSpPr>
        <p:spPr>
          <a:xfrm>
            <a:off x="3371467" y="4584480"/>
            <a:ext cx="2590360" cy="333509"/>
          </a:xfrm>
        </p:spPr>
        <p:txBody>
          <a:bodyPr lIns="108000" tIns="54000" rIns="108000"/>
          <a:lstStyle>
            <a:lvl1pPr marL="0" indent="0">
              <a:buNone/>
              <a:defRPr sz="14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74" name="Plassholder for tekst 29">
            <a:extLst>
              <a:ext uri="{FF2B5EF4-FFF2-40B4-BE49-F238E27FC236}">
                <a16:creationId xmlns:a16="http://schemas.microsoft.com/office/drawing/2014/main" id="{4FD8B1C3-1D73-7847-A87E-7754165822E4}"/>
              </a:ext>
            </a:extLst>
          </p:cNvPr>
          <p:cNvSpPr>
            <a:spLocks noGrp="1"/>
          </p:cNvSpPr>
          <p:nvPr>
            <p:ph type="body" sz="quarter" idx="27"/>
          </p:nvPr>
        </p:nvSpPr>
        <p:spPr>
          <a:xfrm>
            <a:off x="3371467" y="4954817"/>
            <a:ext cx="2590360" cy="222681"/>
          </a:xfrm>
        </p:spPr>
        <p:txBody>
          <a:bodyPr lIns="108000" tIns="0" rIns="108000" bIns="36000"/>
          <a:lstStyle>
            <a:lvl1pPr marL="0" indent="0">
              <a:buNone/>
              <a:defRPr sz="12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79" name="Plassholder for bilde 5">
            <a:extLst>
              <a:ext uri="{FF2B5EF4-FFF2-40B4-BE49-F238E27FC236}">
                <a16:creationId xmlns:a16="http://schemas.microsoft.com/office/drawing/2014/main" id="{AB8F2C20-F305-9F4E-9521-4170F4EA444F}"/>
              </a:ext>
            </a:extLst>
          </p:cNvPr>
          <p:cNvSpPr>
            <a:spLocks noGrp="1"/>
          </p:cNvSpPr>
          <p:nvPr>
            <p:ph type="pic" sz="quarter" idx="28"/>
          </p:nvPr>
        </p:nvSpPr>
        <p:spPr>
          <a:xfrm>
            <a:off x="6209536" y="1717674"/>
            <a:ext cx="2590360" cy="3568481"/>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80" name="Plassholder for tekst 29">
            <a:extLst>
              <a:ext uri="{FF2B5EF4-FFF2-40B4-BE49-F238E27FC236}">
                <a16:creationId xmlns:a16="http://schemas.microsoft.com/office/drawing/2014/main" id="{FDD45BB0-FF53-F54F-A166-DC2274D25AE4}"/>
              </a:ext>
            </a:extLst>
          </p:cNvPr>
          <p:cNvSpPr>
            <a:spLocks noGrp="1"/>
          </p:cNvSpPr>
          <p:nvPr>
            <p:ph type="body" sz="quarter" idx="29"/>
          </p:nvPr>
        </p:nvSpPr>
        <p:spPr>
          <a:xfrm>
            <a:off x="6209534" y="4584480"/>
            <a:ext cx="2590361" cy="701675"/>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85" name="Plassholder for tekst 29">
            <a:extLst>
              <a:ext uri="{FF2B5EF4-FFF2-40B4-BE49-F238E27FC236}">
                <a16:creationId xmlns:a16="http://schemas.microsoft.com/office/drawing/2014/main" id="{D68344EF-1ECE-124A-A5FF-0594577B00FD}"/>
              </a:ext>
            </a:extLst>
          </p:cNvPr>
          <p:cNvSpPr>
            <a:spLocks noGrp="1"/>
          </p:cNvSpPr>
          <p:nvPr>
            <p:ph type="body" sz="quarter" idx="30"/>
          </p:nvPr>
        </p:nvSpPr>
        <p:spPr>
          <a:xfrm>
            <a:off x="6209534" y="4584480"/>
            <a:ext cx="2590361" cy="333509"/>
          </a:xfrm>
        </p:spPr>
        <p:txBody>
          <a:bodyPr lIns="108000" tIns="54000" rIns="108000"/>
          <a:lstStyle>
            <a:lvl1pPr marL="0" indent="0">
              <a:buNone/>
              <a:defRPr sz="14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86" name="Plassholder for tekst 29">
            <a:extLst>
              <a:ext uri="{FF2B5EF4-FFF2-40B4-BE49-F238E27FC236}">
                <a16:creationId xmlns:a16="http://schemas.microsoft.com/office/drawing/2014/main" id="{228FCD1A-4C65-1F42-BEF5-20303008A8C5}"/>
              </a:ext>
            </a:extLst>
          </p:cNvPr>
          <p:cNvSpPr>
            <a:spLocks noGrp="1"/>
          </p:cNvSpPr>
          <p:nvPr>
            <p:ph type="body" sz="quarter" idx="31"/>
          </p:nvPr>
        </p:nvSpPr>
        <p:spPr>
          <a:xfrm>
            <a:off x="6209534" y="4954817"/>
            <a:ext cx="2590361" cy="222681"/>
          </a:xfrm>
        </p:spPr>
        <p:txBody>
          <a:bodyPr lIns="108000" tIns="0" rIns="108000" bIns="36000"/>
          <a:lstStyle>
            <a:lvl1pPr marL="0" indent="0">
              <a:buNone/>
              <a:defRPr sz="12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91" name="Plassholder for bilde 5">
            <a:extLst>
              <a:ext uri="{FF2B5EF4-FFF2-40B4-BE49-F238E27FC236}">
                <a16:creationId xmlns:a16="http://schemas.microsoft.com/office/drawing/2014/main" id="{38E67570-BD86-BE47-A7A6-3F97EE83918D}"/>
              </a:ext>
            </a:extLst>
          </p:cNvPr>
          <p:cNvSpPr>
            <a:spLocks noGrp="1"/>
          </p:cNvSpPr>
          <p:nvPr>
            <p:ph type="pic" sz="quarter" idx="32"/>
          </p:nvPr>
        </p:nvSpPr>
        <p:spPr>
          <a:xfrm>
            <a:off x="9047603" y="1717674"/>
            <a:ext cx="2590360" cy="3568481"/>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92" name="Plassholder for tekst 29">
            <a:extLst>
              <a:ext uri="{FF2B5EF4-FFF2-40B4-BE49-F238E27FC236}">
                <a16:creationId xmlns:a16="http://schemas.microsoft.com/office/drawing/2014/main" id="{5B835929-7B37-BE4A-B019-F68E678F75A2}"/>
              </a:ext>
            </a:extLst>
          </p:cNvPr>
          <p:cNvSpPr>
            <a:spLocks noGrp="1"/>
          </p:cNvSpPr>
          <p:nvPr>
            <p:ph type="body" sz="quarter" idx="33"/>
          </p:nvPr>
        </p:nvSpPr>
        <p:spPr>
          <a:xfrm>
            <a:off x="9047602" y="4584480"/>
            <a:ext cx="2590360" cy="701675"/>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97" name="Plassholder for tekst 29">
            <a:extLst>
              <a:ext uri="{FF2B5EF4-FFF2-40B4-BE49-F238E27FC236}">
                <a16:creationId xmlns:a16="http://schemas.microsoft.com/office/drawing/2014/main" id="{1F32A157-741D-C74E-961F-DBC5FE42987F}"/>
              </a:ext>
            </a:extLst>
          </p:cNvPr>
          <p:cNvSpPr>
            <a:spLocks noGrp="1"/>
          </p:cNvSpPr>
          <p:nvPr>
            <p:ph type="body" sz="quarter" idx="34"/>
          </p:nvPr>
        </p:nvSpPr>
        <p:spPr>
          <a:xfrm>
            <a:off x="9047602" y="4584480"/>
            <a:ext cx="2590360" cy="333509"/>
          </a:xfrm>
        </p:spPr>
        <p:txBody>
          <a:bodyPr lIns="108000" tIns="54000" rIns="108000"/>
          <a:lstStyle>
            <a:lvl1pPr marL="0" indent="0">
              <a:buNone/>
              <a:defRPr sz="14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98" name="Plassholder for tekst 29">
            <a:extLst>
              <a:ext uri="{FF2B5EF4-FFF2-40B4-BE49-F238E27FC236}">
                <a16:creationId xmlns:a16="http://schemas.microsoft.com/office/drawing/2014/main" id="{EC08704F-EBB2-2D45-9B11-2390F952A9D6}"/>
              </a:ext>
            </a:extLst>
          </p:cNvPr>
          <p:cNvSpPr>
            <a:spLocks noGrp="1"/>
          </p:cNvSpPr>
          <p:nvPr>
            <p:ph type="body" sz="quarter" idx="35"/>
          </p:nvPr>
        </p:nvSpPr>
        <p:spPr>
          <a:xfrm>
            <a:off x="9047602" y="4954817"/>
            <a:ext cx="2590360" cy="222681"/>
          </a:xfrm>
        </p:spPr>
        <p:txBody>
          <a:bodyPr lIns="108000" tIns="0" rIns="108000" bIns="36000"/>
          <a:lstStyle>
            <a:lvl1pPr marL="0" indent="0">
              <a:buNone/>
              <a:defRPr sz="12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22" name="Plassholder for dato 3">
            <a:extLst>
              <a:ext uri="{FF2B5EF4-FFF2-40B4-BE49-F238E27FC236}">
                <a16:creationId xmlns:a16="http://schemas.microsoft.com/office/drawing/2014/main" id="{6148CBC5-69D6-DD4C-8E83-BBA57F6226AB}"/>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tx1"/>
                </a:solidFill>
              </a:defRPr>
            </a:lvl1pPr>
          </a:lstStyle>
          <a:p>
            <a:fld id="{7F0E12A9-2ED1-D548-AAB0-404F2C5C562B}" type="datetime1">
              <a:rPr lang="nb-NO" noProof="0" smtClean="0"/>
              <a:t>11.05.2021</a:t>
            </a:fld>
            <a:endParaRPr lang="en-GB" noProof="0"/>
          </a:p>
        </p:txBody>
      </p:sp>
      <p:sp>
        <p:nvSpPr>
          <p:cNvPr id="23" name="Plassholder for bunntekst 4">
            <a:extLst>
              <a:ext uri="{FF2B5EF4-FFF2-40B4-BE49-F238E27FC236}">
                <a16:creationId xmlns:a16="http://schemas.microsoft.com/office/drawing/2014/main" id="{F47CF354-EBEE-3143-A63C-33B8EC99EAA0}"/>
              </a:ext>
            </a:extLst>
          </p:cNvPr>
          <p:cNvSpPr>
            <a:spLocks noGrp="1"/>
          </p:cNvSpPr>
          <p:nvPr>
            <p:ph type="ftr" sz="quarter" idx="3"/>
          </p:nvPr>
        </p:nvSpPr>
        <p:spPr>
          <a:xfrm>
            <a:off x="2374231" y="6425654"/>
            <a:ext cx="5485482" cy="184666"/>
          </a:xfrm>
          <a:prstGeom prst="rect">
            <a:avLst/>
          </a:prstGeom>
        </p:spPr>
        <p:txBody>
          <a:bodyPr vert="horz" lIns="0" tIns="0" rIns="0" bIns="0" rtlCol="0" anchor="ctr">
            <a:normAutofit/>
          </a:bodyPr>
          <a:lstStyle>
            <a:lvl1pPr algn="l">
              <a:defRPr sz="1000">
                <a:solidFill>
                  <a:schemeClr val="tx1"/>
                </a:solidFill>
              </a:defRPr>
            </a:lvl1pPr>
          </a:lstStyle>
          <a:p>
            <a:endParaRPr lang="en-GB" noProof="0"/>
          </a:p>
        </p:txBody>
      </p:sp>
      <p:sp>
        <p:nvSpPr>
          <p:cNvPr id="24" name="Plassholder for lysbildenummer 5">
            <a:extLst>
              <a:ext uri="{FF2B5EF4-FFF2-40B4-BE49-F238E27FC236}">
                <a16:creationId xmlns:a16="http://schemas.microsoft.com/office/drawing/2014/main" id="{0C46C896-3D45-4346-A58D-57F15205AD98}"/>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tx1"/>
                </a:solidFill>
              </a:defRPr>
            </a:lvl1pPr>
          </a:lstStyle>
          <a:p>
            <a:fld id="{5751DFAA-887F-4071-8EAD-E8CA316FCF06}" type="slidenum">
              <a:rPr lang="en-GB" noProof="0" smtClean="0"/>
              <a:pPr/>
              <a:t>‹#›</a:t>
            </a:fld>
            <a:endParaRPr lang="en-GB" noProof="0"/>
          </a:p>
        </p:txBody>
      </p:sp>
    </p:spTree>
    <p:extLst>
      <p:ext uri="{BB962C8B-B14F-4D97-AF65-F5344CB8AC3E}">
        <p14:creationId xmlns:p14="http://schemas.microsoft.com/office/powerpoint/2010/main" val="245449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with 12 images and text">
    <p:spTree>
      <p:nvGrpSpPr>
        <p:cNvPr id="1" name=""/>
        <p:cNvGrpSpPr/>
        <p:nvPr/>
      </p:nvGrpSpPr>
      <p:grpSpPr>
        <a:xfrm>
          <a:off x="0" y="0"/>
          <a:ext cx="0" cy="0"/>
          <a:chOff x="0" y="0"/>
          <a:chExt cx="0" cy="0"/>
        </a:xfrm>
      </p:grpSpPr>
      <p:sp>
        <p:nvSpPr>
          <p:cNvPr id="6" name="Plassholder for bilde 5">
            <a:extLst>
              <a:ext uri="{FF2B5EF4-FFF2-40B4-BE49-F238E27FC236}">
                <a16:creationId xmlns:a16="http://schemas.microsoft.com/office/drawing/2014/main" id="{BC792911-5001-504A-8394-EC1BEE2193E7}"/>
              </a:ext>
            </a:extLst>
          </p:cNvPr>
          <p:cNvSpPr>
            <a:spLocks noGrp="1"/>
          </p:cNvSpPr>
          <p:nvPr>
            <p:ph type="pic" sz="quarter" idx="13"/>
          </p:nvPr>
        </p:nvSpPr>
        <p:spPr>
          <a:xfrm>
            <a:off x="533400" y="171767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7" name="Plassholder for tittel 1">
            <a:extLst>
              <a:ext uri="{FF2B5EF4-FFF2-40B4-BE49-F238E27FC236}">
                <a16:creationId xmlns:a16="http://schemas.microsoft.com/office/drawing/2014/main" id="{216644BE-F210-1644-AF3E-AF9CCF22C90D}"/>
              </a:ext>
            </a:extLst>
          </p:cNvPr>
          <p:cNvSpPr>
            <a:spLocks noGrp="1"/>
          </p:cNvSpPr>
          <p:nvPr>
            <p:ph type="title"/>
          </p:nvPr>
        </p:nvSpPr>
        <p:spPr>
          <a:xfrm>
            <a:off x="536575" y="441325"/>
            <a:ext cx="11101388"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33" name="Plassholder for tekst 29">
            <a:extLst>
              <a:ext uri="{FF2B5EF4-FFF2-40B4-BE49-F238E27FC236}">
                <a16:creationId xmlns:a16="http://schemas.microsoft.com/office/drawing/2014/main" id="{5AF29111-88F4-D443-BC0C-21E7D9B3964E}"/>
              </a:ext>
            </a:extLst>
          </p:cNvPr>
          <p:cNvSpPr>
            <a:spLocks noGrp="1"/>
          </p:cNvSpPr>
          <p:nvPr>
            <p:ph type="body" sz="quarter" idx="23"/>
          </p:nvPr>
        </p:nvSpPr>
        <p:spPr>
          <a:xfrm>
            <a:off x="533400" y="328567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30" name="Plassholder for tekst 29">
            <a:extLst>
              <a:ext uri="{FF2B5EF4-FFF2-40B4-BE49-F238E27FC236}">
                <a16:creationId xmlns:a16="http://schemas.microsoft.com/office/drawing/2014/main" id="{59388E8B-34B3-0641-B8E4-625015A723B3}"/>
              </a:ext>
            </a:extLst>
          </p:cNvPr>
          <p:cNvSpPr>
            <a:spLocks noGrp="1"/>
          </p:cNvSpPr>
          <p:nvPr>
            <p:ph type="body" sz="quarter" idx="21"/>
          </p:nvPr>
        </p:nvSpPr>
        <p:spPr>
          <a:xfrm>
            <a:off x="533400" y="328567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31" name="Plassholder for tekst 29">
            <a:extLst>
              <a:ext uri="{FF2B5EF4-FFF2-40B4-BE49-F238E27FC236}">
                <a16:creationId xmlns:a16="http://schemas.microsoft.com/office/drawing/2014/main" id="{791498A5-47FD-E94A-8903-2E7EB8BEA3D7}"/>
              </a:ext>
            </a:extLst>
          </p:cNvPr>
          <p:cNvSpPr>
            <a:spLocks noGrp="1"/>
          </p:cNvSpPr>
          <p:nvPr>
            <p:ph type="body" sz="quarter" idx="22"/>
          </p:nvPr>
        </p:nvSpPr>
        <p:spPr>
          <a:xfrm>
            <a:off x="533400" y="3525872"/>
            <a:ext cx="1639888" cy="170638"/>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39" name="Plassholder for bilde 5">
            <a:extLst>
              <a:ext uri="{FF2B5EF4-FFF2-40B4-BE49-F238E27FC236}">
                <a16:creationId xmlns:a16="http://schemas.microsoft.com/office/drawing/2014/main" id="{C1527520-8AF8-4A4D-B56C-7257F0CA5345}"/>
              </a:ext>
            </a:extLst>
          </p:cNvPr>
          <p:cNvSpPr>
            <a:spLocks noGrp="1"/>
          </p:cNvSpPr>
          <p:nvPr>
            <p:ph type="pic" sz="quarter" idx="24"/>
          </p:nvPr>
        </p:nvSpPr>
        <p:spPr>
          <a:xfrm>
            <a:off x="2426335" y="171767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40" name="Plassholder for tekst 29">
            <a:extLst>
              <a:ext uri="{FF2B5EF4-FFF2-40B4-BE49-F238E27FC236}">
                <a16:creationId xmlns:a16="http://schemas.microsoft.com/office/drawing/2014/main" id="{1B88A589-A5B5-754E-AF4F-3F7298B36368}"/>
              </a:ext>
            </a:extLst>
          </p:cNvPr>
          <p:cNvSpPr>
            <a:spLocks noGrp="1"/>
          </p:cNvSpPr>
          <p:nvPr>
            <p:ph type="body" sz="quarter" idx="25"/>
          </p:nvPr>
        </p:nvSpPr>
        <p:spPr>
          <a:xfrm>
            <a:off x="2426334" y="328567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41" name="Plassholder for tekst 29">
            <a:extLst>
              <a:ext uri="{FF2B5EF4-FFF2-40B4-BE49-F238E27FC236}">
                <a16:creationId xmlns:a16="http://schemas.microsoft.com/office/drawing/2014/main" id="{6A52437B-7CAC-CE4D-885C-B024153FB216}"/>
              </a:ext>
            </a:extLst>
          </p:cNvPr>
          <p:cNvSpPr>
            <a:spLocks noGrp="1"/>
          </p:cNvSpPr>
          <p:nvPr>
            <p:ph type="body" sz="quarter" idx="26"/>
          </p:nvPr>
        </p:nvSpPr>
        <p:spPr>
          <a:xfrm>
            <a:off x="2426334" y="328567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42" name="Plassholder for tekst 29">
            <a:extLst>
              <a:ext uri="{FF2B5EF4-FFF2-40B4-BE49-F238E27FC236}">
                <a16:creationId xmlns:a16="http://schemas.microsoft.com/office/drawing/2014/main" id="{006CAC39-5C96-C244-BA46-065E01938559}"/>
              </a:ext>
            </a:extLst>
          </p:cNvPr>
          <p:cNvSpPr>
            <a:spLocks noGrp="1"/>
          </p:cNvSpPr>
          <p:nvPr>
            <p:ph type="body" sz="quarter" idx="27"/>
          </p:nvPr>
        </p:nvSpPr>
        <p:spPr>
          <a:xfrm>
            <a:off x="2426334" y="352587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45" name="Plassholder for bilde 5">
            <a:extLst>
              <a:ext uri="{FF2B5EF4-FFF2-40B4-BE49-F238E27FC236}">
                <a16:creationId xmlns:a16="http://schemas.microsoft.com/office/drawing/2014/main" id="{E555D74C-6955-7F47-ADAA-C6ED83DB00DE}"/>
              </a:ext>
            </a:extLst>
          </p:cNvPr>
          <p:cNvSpPr>
            <a:spLocks noGrp="1"/>
          </p:cNvSpPr>
          <p:nvPr>
            <p:ph type="pic" sz="quarter" idx="28"/>
          </p:nvPr>
        </p:nvSpPr>
        <p:spPr>
          <a:xfrm>
            <a:off x="4319270" y="171767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46" name="Plassholder for tekst 29">
            <a:extLst>
              <a:ext uri="{FF2B5EF4-FFF2-40B4-BE49-F238E27FC236}">
                <a16:creationId xmlns:a16="http://schemas.microsoft.com/office/drawing/2014/main" id="{F82E7DD7-B26C-BA40-8E18-61B268147266}"/>
              </a:ext>
            </a:extLst>
          </p:cNvPr>
          <p:cNvSpPr>
            <a:spLocks noGrp="1"/>
          </p:cNvSpPr>
          <p:nvPr>
            <p:ph type="body" sz="quarter" idx="29"/>
          </p:nvPr>
        </p:nvSpPr>
        <p:spPr>
          <a:xfrm>
            <a:off x="4319267" y="328567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47" name="Plassholder for tekst 29">
            <a:extLst>
              <a:ext uri="{FF2B5EF4-FFF2-40B4-BE49-F238E27FC236}">
                <a16:creationId xmlns:a16="http://schemas.microsoft.com/office/drawing/2014/main" id="{C7F737FD-235C-1849-83D4-06BDC9828C4F}"/>
              </a:ext>
            </a:extLst>
          </p:cNvPr>
          <p:cNvSpPr>
            <a:spLocks noGrp="1"/>
          </p:cNvSpPr>
          <p:nvPr>
            <p:ph type="body" sz="quarter" idx="30"/>
          </p:nvPr>
        </p:nvSpPr>
        <p:spPr>
          <a:xfrm>
            <a:off x="4319267" y="328567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48" name="Plassholder for tekst 29">
            <a:extLst>
              <a:ext uri="{FF2B5EF4-FFF2-40B4-BE49-F238E27FC236}">
                <a16:creationId xmlns:a16="http://schemas.microsoft.com/office/drawing/2014/main" id="{F392D149-80E1-7540-AFFF-0303A3F0E6B4}"/>
              </a:ext>
            </a:extLst>
          </p:cNvPr>
          <p:cNvSpPr>
            <a:spLocks noGrp="1"/>
          </p:cNvSpPr>
          <p:nvPr>
            <p:ph type="body" sz="quarter" idx="31"/>
          </p:nvPr>
        </p:nvSpPr>
        <p:spPr>
          <a:xfrm>
            <a:off x="4319267" y="352587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51" name="Plassholder for bilde 5">
            <a:extLst>
              <a:ext uri="{FF2B5EF4-FFF2-40B4-BE49-F238E27FC236}">
                <a16:creationId xmlns:a16="http://schemas.microsoft.com/office/drawing/2014/main" id="{E149B48A-456A-2845-8EDE-CA6015EAA862}"/>
              </a:ext>
            </a:extLst>
          </p:cNvPr>
          <p:cNvSpPr>
            <a:spLocks noGrp="1"/>
          </p:cNvSpPr>
          <p:nvPr>
            <p:ph type="pic" sz="quarter" idx="32"/>
          </p:nvPr>
        </p:nvSpPr>
        <p:spPr>
          <a:xfrm>
            <a:off x="6212205" y="171767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52" name="Plassholder for tekst 29">
            <a:extLst>
              <a:ext uri="{FF2B5EF4-FFF2-40B4-BE49-F238E27FC236}">
                <a16:creationId xmlns:a16="http://schemas.microsoft.com/office/drawing/2014/main" id="{8BBDE235-D234-884D-A9B3-DEEE4FDA07E6}"/>
              </a:ext>
            </a:extLst>
          </p:cNvPr>
          <p:cNvSpPr>
            <a:spLocks noGrp="1"/>
          </p:cNvSpPr>
          <p:nvPr>
            <p:ph type="body" sz="quarter" idx="33"/>
          </p:nvPr>
        </p:nvSpPr>
        <p:spPr>
          <a:xfrm>
            <a:off x="6212199" y="328567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53" name="Plassholder for tekst 29">
            <a:extLst>
              <a:ext uri="{FF2B5EF4-FFF2-40B4-BE49-F238E27FC236}">
                <a16:creationId xmlns:a16="http://schemas.microsoft.com/office/drawing/2014/main" id="{3C86E898-6675-9A4B-9B2B-AC37B638F36D}"/>
              </a:ext>
            </a:extLst>
          </p:cNvPr>
          <p:cNvSpPr>
            <a:spLocks noGrp="1"/>
          </p:cNvSpPr>
          <p:nvPr>
            <p:ph type="body" sz="quarter" idx="34"/>
          </p:nvPr>
        </p:nvSpPr>
        <p:spPr>
          <a:xfrm>
            <a:off x="6212199" y="328567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54" name="Plassholder for tekst 29">
            <a:extLst>
              <a:ext uri="{FF2B5EF4-FFF2-40B4-BE49-F238E27FC236}">
                <a16:creationId xmlns:a16="http://schemas.microsoft.com/office/drawing/2014/main" id="{2E8CCFD1-66A7-E149-B045-934DE5A1166B}"/>
              </a:ext>
            </a:extLst>
          </p:cNvPr>
          <p:cNvSpPr>
            <a:spLocks noGrp="1"/>
          </p:cNvSpPr>
          <p:nvPr>
            <p:ph type="body" sz="quarter" idx="35"/>
          </p:nvPr>
        </p:nvSpPr>
        <p:spPr>
          <a:xfrm>
            <a:off x="6212199" y="352587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57" name="Plassholder for bilde 5">
            <a:extLst>
              <a:ext uri="{FF2B5EF4-FFF2-40B4-BE49-F238E27FC236}">
                <a16:creationId xmlns:a16="http://schemas.microsoft.com/office/drawing/2014/main" id="{32FD0D63-CBF3-0247-826A-53F7B8457AEF}"/>
              </a:ext>
            </a:extLst>
          </p:cNvPr>
          <p:cNvSpPr>
            <a:spLocks noGrp="1"/>
          </p:cNvSpPr>
          <p:nvPr>
            <p:ph type="pic" sz="quarter" idx="36"/>
          </p:nvPr>
        </p:nvSpPr>
        <p:spPr>
          <a:xfrm>
            <a:off x="8105140" y="171767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58" name="Plassholder for tekst 29">
            <a:extLst>
              <a:ext uri="{FF2B5EF4-FFF2-40B4-BE49-F238E27FC236}">
                <a16:creationId xmlns:a16="http://schemas.microsoft.com/office/drawing/2014/main" id="{8244C0D0-B447-364F-AD7E-829EA1AB2C05}"/>
              </a:ext>
            </a:extLst>
          </p:cNvPr>
          <p:cNvSpPr>
            <a:spLocks noGrp="1"/>
          </p:cNvSpPr>
          <p:nvPr>
            <p:ph type="body" sz="quarter" idx="37"/>
          </p:nvPr>
        </p:nvSpPr>
        <p:spPr>
          <a:xfrm>
            <a:off x="8105128" y="328567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59" name="Plassholder for tekst 29">
            <a:extLst>
              <a:ext uri="{FF2B5EF4-FFF2-40B4-BE49-F238E27FC236}">
                <a16:creationId xmlns:a16="http://schemas.microsoft.com/office/drawing/2014/main" id="{6D63F879-14EF-9A48-9712-21BBBB54781B}"/>
              </a:ext>
            </a:extLst>
          </p:cNvPr>
          <p:cNvSpPr>
            <a:spLocks noGrp="1"/>
          </p:cNvSpPr>
          <p:nvPr>
            <p:ph type="body" sz="quarter" idx="38"/>
          </p:nvPr>
        </p:nvSpPr>
        <p:spPr>
          <a:xfrm>
            <a:off x="8105128" y="328567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60" name="Plassholder for tekst 29">
            <a:extLst>
              <a:ext uri="{FF2B5EF4-FFF2-40B4-BE49-F238E27FC236}">
                <a16:creationId xmlns:a16="http://schemas.microsoft.com/office/drawing/2014/main" id="{88F82980-3B21-D34A-AF1F-75CB65A97429}"/>
              </a:ext>
            </a:extLst>
          </p:cNvPr>
          <p:cNvSpPr>
            <a:spLocks noGrp="1"/>
          </p:cNvSpPr>
          <p:nvPr>
            <p:ph type="body" sz="quarter" idx="39"/>
          </p:nvPr>
        </p:nvSpPr>
        <p:spPr>
          <a:xfrm>
            <a:off x="8105128" y="352587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63" name="Plassholder for bilde 5">
            <a:extLst>
              <a:ext uri="{FF2B5EF4-FFF2-40B4-BE49-F238E27FC236}">
                <a16:creationId xmlns:a16="http://schemas.microsoft.com/office/drawing/2014/main" id="{A8F5D8CD-9CC3-304F-AC71-F7D7C7D9A567}"/>
              </a:ext>
            </a:extLst>
          </p:cNvPr>
          <p:cNvSpPr>
            <a:spLocks noGrp="1"/>
          </p:cNvSpPr>
          <p:nvPr>
            <p:ph type="pic" sz="quarter" idx="40"/>
          </p:nvPr>
        </p:nvSpPr>
        <p:spPr>
          <a:xfrm>
            <a:off x="9998076" y="171767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nb-NO" noProof="0"/>
              <a:t>Klikk på ikonet for å legge til et bilde</a:t>
            </a:r>
            <a:endParaRPr lang="en-GB" noProof="0" dirty="0"/>
          </a:p>
        </p:txBody>
      </p:sp>
      <p:sp>
        <p:nvSpPr>
          <p:cNvPr id="64" name="Plassholder for tekst 29">
            <a:extLst>
              <a:ext uri="{FF2B5EF4-FFF2-40B4-BE49-F238E27FC236}">
                <a16:creationId xmlns:a16="http://schemas.microsoft.com/office/drawing/2014/main" id="{C6D3F3AC-E770-A845-8FBB-EF4E76A0BABD}"/>
              </a:ext>
            </a:extLst>
          </p:cNvPr>
          <p:cNvSpPr>
            <a:spLocks noGrp="1"/>
          </p:cNvSpPr>
          <p:nvPr>
            <p:ph type="body" sz="quarter" idx="41"/>
          </p:nvPr>
        </p:nvSpPr>
        <p:spPr>
          <a:xfrm>
            <a:off x="9998076" y="328567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65" name="Plassholder for tekst 29">
            <a:extLst>
              <a:ext uri="{FF2B5EF4-FFF2-40B4-BE49-F238E27FC236}">
                <a16:creationId xmlns:a16="http://schemas.microsoft.com/office/drawing/2014/main" id="{8DC60941-BE57-CB42-8EC1-4E93C9082B30}"/>
              </a:ext>
            </a:extLst>
          </p:cNvPr>
          <p:cNvSpPr>
            <a:spLocks noGrp="1"/>
          </p:cNvSpPr>
          <p:nvPr>
            <p:ph type="body" sz="quarter" idx="42"/>
          </p:nvPr>
        </p:nvSpPr>
        <p:spPr>
          <a:xfrm>
            <a:off x="9998076" y="328567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66" name="Plassholder for tekst 29">
            <a:extLst>
              <a:ext uri="{FF2B5EF4-FFF2-40B4-BE49-F238E27FC236}">
                <a16:creationId xmlns:a16="http://schemas.microsoft.com/office/drawing/2014/main" id="{580077CD-82F7-0F43-B1AE-AB9A2B9A0D37}"/>
              </a:ext>
            </a:extLst>
          </p:cNvPr>
          <p:cNvSpPr>
            <a:spLocks noGrp="1"/>
          </p:cNvSpPr>
          <p:nvPr>
            <p:ph type="body" sz="quarter" idx="43"/>
          </p:nvPr>
        </p:nvSpPr>
        <p:spPr>
          <a:xfrm>
            <a:off x="9998076" y="352587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69" name="Plassholder for bilde 5">
            <a:extLst>
              <a:ext uri="{FF2B5EF4-FFF2-40B4-BE49-F238E27FC236}">
                <a16:creationId xmlns:a16="http://schemas.microsoft.com/office/drawing/2014/main" id="{BEC60C22-6789-C149-8F53-BD9A22992E47}"/>
              </a:ext>
            </a:extLst>
          </p:cNvPr>
          <p:cNvSpPr>
            <a:spLocks noGrp="1"/>
          </p:cNvSpPr>
          <p:nvPr>
            <p:ph type="pic" sz="quarter" idx="44" hasCustomPrompt="1"/>
          </p:nvPr>
        </p:nvSpPr>
        <p:spPr>
          <a:xfrm>
            <a:off x="533400" y="397111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en-GB" noProof="0"/>
              <a:t>Klikk på bilde ikonet </a:t>
            </a:r>
            <a:br>
              <a:rPr lang="en-GB" noProof="0"/>
            </a:br>
            <a:r>
              <a:rPr lang="en-GB" noProof="0"/>
              <a:t>for å plassere et bilde</a:t>
            </a:r>
          </a:p>
        </p:txBody>
      </p:sp>
      <p:sp>
        <p:nvSpPr>
          <p:cNvPr id="70" name="Plassholder for tekst 29">
            <a:extLst>
              <a:ext uri="{FF2B5EF4-FFF2-40B4-BE49-F238E27FC236}">
                <a16:creationId xmlns:a16="http://schemas.microsoft.com/office/drawing/2014/main" id="{777A5458-44E0-854C-9450-DE7D27830968}"/>
              </a:ext>
            </a:extLst>
          </p:cNvPr>
          <p:cNvSpPr>
            <a:spLocks noGrp="1"/>
          </p:cNvSpPr>
          <p:nvPr>
            <p:ph type="body" sz="quarter" idx="45"/>
          </p:nvPr>
        </p:nvSpPr>
        <p:spPr>
          <a:xfrm>
            <a:off x="533400" y="553911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71" name="Plassholder for tekst 29">
            <a:extLst>
              <a:ext uri="{FF2B5EF4-FFF2-40B4-BE49-F238E27FC236}">
                <a16:creationId xmlns:a16="http://schemas.microsoft.com/office/drawing/2014/main" id="{D87F24F9-02BB-3B40-AC63-DDEA55E50567}"/>
              </a:ext>
            </a:extLst>
          </p:cNvPr>
          <p:cNvSpPr>
            <a:spLocks noGrp="1"/>
          </p:cNvSpPr>
          <p:nvPr>
            <p:ph type="body" sz="quarter" idx="46"/>
          </p:nvPr>
        </p:nvSpPr>
        <p:spPr>
          <a:xfrm>
            <a:off x="533400" y="553911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72" name="Plassholder for tekst 29">
            <a:extLst>
              <a:ext uri="{FF2B5EF4-FFF2-40B4-BE49-F238E27FC236}">
                <a16:creationId xmlns:a16="http://schemas.microsoft.com/office/drawing/2014/main" id="{E3891B74-C144-F647-9F6A-88B4FB46290A}"/>
              </a:ext>
            </a:extLst>
          </p:cNvPr>
          <p:cNvSpPr>
            <a:spLocks noGrp="1"/>
          </p:cNvSpPr>
          <p:nvPr>
            <p:ph type="body" sz="quarter" idx="47"/>
          </p:nvPr>
        </p:nvSpPr>
        <p:spPr>
          <a:xfrm>
            <a:off x="533400" y="577931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75" name="Plassholder for bilde 5">
            <a:extLst>
              <a:ext uri="{FF2B5EF4-FFF2-40B4-BE49-F238E27FC236}">
                <a16:creationId xmlns:a16="http://schemas.microsoft.com/office/drawing/2014/main" id="{41F2453F-1837-E04D-912E-245AB200BB70}"/>
              </a:ext>
            </a:extLst>
          </p:cNvPr>
          <p:cNvSpPr>
            <a:spLocks noGrp="1"/>
          </p:cNvSpPr>
          <p:nvPr>
            <p:ph type="pic" sz="quarter" idx="48" hasCustomPrompt="1"/>
          </p:nvPr>
        </p:nvSpPr>
        <p:spPr>
          <a:xfrm>
            <a:off x="2426335" y="397111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en-GB" noProof="0"/>
              <a:t>Klikk på bilde ikonet </a:t>
            </a:r>
            <a:br>
              <a:rPr lang="en-GB" noProof="0"/>
            </a:br>
            <a:r>
              <a:rPr lang="en-GB" noProof="0"/>
              <a:t>for å plassere et bilde</a:t>
            </a:r>
          </a:p>
        </p:txBody>
      </p:sp>
      <p:sp>
        <p:nvSpPr>
          <p:cNvPr id="76" name="Plassholder for tekst 29">
            <a:extLst>
              <a:ext uri="{FF2B5EF4-FFF2-40B4-BE49-F238E27FC236}">
                <a16:creationId xmlns:a16="http://schemas.microsoft.com/office/drawing/2014/main" id="{EBA33246-23BD-5B45-AA53-A913495F9484}"/>
              </a:ext>
            </a:extLst>
          </p:cNvPr>
          <p:cNvSpPr>
            <a:spLocks noGrp="1"/>
          </p:cNvSpPr>
          <p:nvPr>
            <p:ph type="body" sz="quarter" idx="49"/>
          </p:nvPr>
        </p:nvSpPr>
        <p:spPr>
          <a:xfrm>
            <a:off x="2426334" y="553911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77" name="Plassholder for tekst 29">
            <a:extLst>
              <a:ext uri="{FF2B5EF4-FFF2-40B4-BE49-F238E27FC236}">
                <a16:creationId xmlns:a16="http://schemas.microsoft.com/office/drawing/2014/main" id="{D3F7A8C3-9DC7-E848-83EF-F0E36DDE85DC}"/>
              </a:ext>
            </a:extLst>
          </p:cNvPr>
          <p:cNvSpPr>
            <a:spLocks noGrp="1"/>
          </p:cNvSpPr>
          <p:nvPr>
            <p:ph type="body" sz="quarter" idx="50"/>
          </p:nvPr>
        </p:nvSpPr>
        <p:spPr>
          <a:xfrm>
            <a:off x="2426334" y="553911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78" name="Plassholder for tekst 29">
            <a:extLst>
              <a:ext uri="{FF2B5EF4-FFF2-40B4-BE49-F238E27FC236}">
                <a16:creationId xmlns:a16="http://schemas.microsoft.com/office/drawing/2014/main" id="{781FF7A4-D72C-BF49-8535-3E85AD50A3D9}"/>
              </a:ext>
            </a:extLst>
          </p:cNvPr>
          <p:cNvSpPr>
            <a:spLocks noGrp="1"/>
          </p:cNvSpPr>
          <p:nvPr>
            <p:ph type="body" sz="quarter" idx="51"/>
          </p:nvPr>
        </p:nvSpPr>
        <p:spPr>
          <a:xfrm>
            <a:off x="2426334" y="577931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81" name="Plassholder for bilde 5">
            <a:extLst>
              <a:ext uri="{FF2B5EF4-FFF2-40B4-BE49-F238E27FC236}">
                <a16:creationId xmlns:a16="http://schemas.microsoft.com/office/drawing/2014/main" id="{BA86B9DD-66C5-174C-92BB-C725E47C7D37}"/>
              </a:ext>
            </a:extLst>
          </p:cNvPr>
          <p:cNvSpPr>
            <a:spLocks noGrp="1"/>
          </p:cNvSpPr>
          <p:nvPr>
            <p:ph type="pic" sz="quarter" idx="52" hasCustomPrompt="1"/>
          </p:nvPr>
        </p:nvSpPr>
        <p:spPr>
          <a:xfrm>
            <a:off x="4319270" y="397111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en-GB" noProof="0"/>
              <a:t>Klikk på bilde ikonet </a:t>
            </a:r>
            <a:br>
              <a:rPr lang="en-GB" noProof="0"/>
            </a:br>
            <a:r>
              <a:rPr lang="en-GB" noProof="0"/>
              <a:t>for å plassere et bilde</a:t>
            </a:r>
          </a:p>
        </p:txBody>
      </p:sp>
      <p:sp>
        <p:nvSpPr>
          <p:cNvPr id="82" name="Plassholder for tekst 29">
            <a:extLst>
              <a:ext uri="{FF2B5EF4-FFF2-40B4-BE49-F238E27FC236}">
                <a16:creationId xmlns:a16="http://schemas.microsoft.com/office/drawing/2014/main" id="{A10DC0C7-3D88-C44D-B6E4-12D5F68D78C4}"/>
              </a:ext>
            </a:extLst>
          </p:cNvPr>
          <p:cNvSpPr>
            <a:spLocks noGrp="1"/>
          </p:cNvSpPr>
          <p:nvPr>
            <p:ph type="body" sz="quarter" idx="53"/>
          </p:nvPr>
        </p:nvSpPr>
        <p:spPr>
          <a:xfrm>
            <a:off x="4319267" y="553911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83" name="Plassholder for tekst 29">
            <a:extLst>
              <a:ext uri="{FF2B5EF4-FFF2-40B4-BE49-F238E27FC236}">
                <a16:creationId xmlns:a16="http://schemas.microsoft.com/office/drawing/2014/main" id="{43E78351-A9BA-8B48-9BD5-F064F389B742}"/>
              </a:ext>
            </a:extLst>
          </p:cNvPr>
          <p:cNvSpPr>
            <a:spLocks noGrp="1"/>
          </p:cNvSpPr>
          <p:nvPr>
            <p:ph type="body" sz="quarter" idx="54"/>
          </p:nvPr>
        </p:nvSpPr>
        <p:spPr>
          <a:xfrm>
            <a:off x="4319267" y="553911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84" name="Plassholder for tekst 29">
            <a:extLst>
              <a:ext uri="{FF2B5EF4-FFF2-40B4-BE49-F238E27FC236}">
                <a16:creationId xmlns:a16="http://schemas.microsoft.com/office/drawing/2014/main" id="{56956FD0-54E3-6143-93FE-7B03ECD745AD}"/>
              </a:ext>
            </a:extLst>
          </p:cNvPr>
          <p:cNvSpPr>
            <a:spLocks noGrp="1"/>
          </p:cNvSpPr>
          <p:nvPr>
            <p:ph type="body" sz="quarter" idx="55"/>
          </p:nvPr>
        </p:nvSpPr>
        <p:spPr>
          <a:xfrm>
            <a:off x="4319267" y="577931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87" name="Plassholder for bilde 5">
            <a:extLst>
              <a:ext uri="{FF2B5EF4-FFF2-40B4-BE49-F238E27FC236}">
                <a16:creationId xmlns:a16="http://schemas.microsoft.com/office/drawing/2014/main" id="{B18DDB92-B9CB-BE4D-ABA7-E97DDD2D026C}"/>
              </a:ext>
            </a:extLst>
          </p:cNvPr>
          <p:cNvSpPr>
            <a:spLocks noGrp="1"/>
          </p:cNvSpPr>
          <p:nvPr>
            <p:ph type="pic" sz="quarter" idx="56" hasCustomPrompt="1"/>
          </p:nvPr>
        </p:nvSpPr>
        <p:spPr>
          <a:xfrm>
            <a:off x="6212205" y="397111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en-GB" noProof="0"/>
              <a:t>Klikk på bilde ikonet </a:t>
            </a:r>
            <a:br>
              <a:rPr lang="en-GB" noProof="0"/>
            </a:br>
            <a:r>
              <a:rPr lang="en-GB" noProof="0"/>
              <a:t>for å plassere et bilde</a:t>
            </a:r>
          </a:p>
        </p:txBody>
      </p:sp>
      <p:sp>
        <p:nvSpPr>
          <p:cNvPr id="88" name="Plassholder for tekst 29">
            <a:extLst>
              <a:ext uri="{FF2B5EF4-FFF2-40B4-BE49-F238E27FC236}">
                <a16:creationId xmlns:a16="http://schemas.microsoft.com/office/drawing/2014/main" id="{CC23D3A1-C464-9D41-91E5-CB109A040C0E}"/>
              </a:ext>
            </a:extLst>
          </p:cNvPr>
          <p:cNvSpPr>
            <a:spLocks noGrp="1"/>
          </p:cNvSpPr>
          <p:nvPr>
            <p:ph type="body" sz="quarter" idx="57"/>
          </p:nvPr>
        </p:nvSpPr>
        <p:spPr>
          <a:xfrm>
            <a:off x="6212199" y="553911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89" name="Plassholder for tekst 29">
            <a:extLst>
              <a:ext uri="{FF2B5EF4-FFF2-40B4-BE49-F238E27FC236}">
                <a16:creationId xmlns:a16="http://schemas.microsoft.com/office/drawing/2014/main" id="{932B09A9-BDE2-9949-9E26-011E5C8DE615}"/>
              </a:ext>
            </a:extLst>
          </p:cNvPr>
          <p:cNvSpPr>
            <a:spLocks noGrp="1"/>
          </p:cNvSpPr>
          <p:nvPr>
            <p:ph type="body" sz="quarter" idx="58"/>
          </p:nvPr>
        </p:nvSpPr>
        <p:spPr>
          <a:xfrm>
            <a:off x="6212199" y="553911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90" name="Plassholder for tekst 29">
            <a:extLst>
              <a:ext uri="{FF2B5EF4-FFF2-40B4-BE49-F238E27FC236}">
                <a16:creationId xmlns:a16="http://schemas.microsoft.com/office/drawing/2014/main" id="{C2747A3A-C218-9B47-8D8C-15DBCD84A99F}"/>
              </a:ext>
            </a:extLst>
          </p:cNvPr>
          <p:cNvSpPr>
            <a:spLocks noGrp="1"/>
          </p:cNvSpPr>
          <p:nvPr>
            <p:ph type="body" sz="quarter" idx="59"/>
          </p:nvPr>
        </p:nvSpPr>
        <p:spPr>
          <a:xfrm>
            <a:off x="6212199" y="577931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93" name="Plassholder for bilde 5">
            <a:extLst>
              <a:ext uri="{FF2B5EF4-FFF2-40B4-BE49-F238E27FC236}">
                <a16:creationId xmlns:a16="http://schemas.microsoft.com/office/drawing/2014/main" id="{C603C6DA-265E-0846-A123-77ABF62757ED}"/>
              </a:ext>
            </a:extLst>
          </p:cNvPr>
          <p:cNvSpPr>
            <a:spLocks noGrp="1"/>
          </p:cNvSpPr>
          <p:nvPr>
            <p:ph type="pic" sz="quarter" idx="60" hasCustomPrompt="1"/>
          </p:nvPr>
        </p:nvSpPr>
        <p:spPr>
          <a:xfrm>
            <a:off x="8105140" y="397111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en-GB" noProof="0"/>
              <a:t>Klikk på bilde ikonet </a:t>
            </a:r>
            <a:br>
              <a:rPr lang="en-GB" noProof="0"/>
            </a:br>
            <a:r>
              <a:rPr lang="en-GB" noProof="0"/>
              <a:t>for å plassere et bilde</a:t>
            </a:r>
          </a:p>
        </p:txBody>
      </p:sp>
      <p:sp>
        <p:nvSpPr>
          <p:cNvPr id="94" name="Plassholder for tekst 29">
            <a:extLst>
              <a:ext uri="{FF2B5EF4-FFF2-40B4-BE49-F238E27FC236}">
                <a16:creationId xmlns:a16="http://schemas.microsoft.com/office/drawing/2014/main" id="{44B979E2-48FD-AC4E-B66C-79206AE62304}"/>
              </a:ext>
            </a:extLst>
          </p:cNvPr>
          <p:cNvSpPr>
            <a:spLocks noGrp="1"/>
          </p:cNvSpPr>
          <p:nvPr>
            <p:ph type="body" sz="quarter" idx="61"/>
          </p:nvPr>
        </p:nvSpPr>
        <p:spPr>
          <a:xfrm>
            <a:off x="8105128" y="553911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95" name="Plassholder for tekst 29">
            <a:extLst>
              <a:ext uri="{FF2B5EF4-FFF2-40B4-BE49-F238E27FC236}">
                <a16:creationId xmlns:a16="http://schemas.microsoft.com/office/drawing/2014/main" id="{BD82B775-BF04-E543-9333-4D140E5E162F}"/>
              </a:ext>
            </a:extLst>
          </p:cNvPr>
          <p:cNvSpPr>
            <a:spLocks noGrp="1"/>
          </p:cNvSpPr>
          <p:nvPr>
            <p:ph type="body" sz="quarter" idx="62"/>
          </p:nvPr>
        </p:nvSpPr>
        <p:spPr>
          <a:xfrm>
            <a:off x="8105128" y="553911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96" name="Plassholder for tekst 29">
            <a:extLst>
              <a:ext uri="{FF2B5EF4-FFF2-40B4-BE49-F238E27FC236}">
                <a16:creationId xmlns:a16="http://schemas.microsoft.com/office/drawing/2014/main" id="{443F3A2F-DE0F-2849-8F3E-69A4E42D5631}"/>
              </a:ext>
            </a:extLst>
          </p:cNvPr>
          <p:cNvSpPr>
            <a:spLocks noGrp="1"/>
          </p:cNvSpPr>
          <p:nvPr>
            <p:ph type="body" sz="quarter" idx="63"/>
          </p:nvPr>
        </p:nvSpPr>
        <p:spPr>
          <a:xfrm>
            <a:off x="8105128" y="577931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99" name="Plassholder for bilde 5">
            <a:extLst>
              <a:ext uri="{FF2B5EF4-FFF2-40B4-BE49-F238E27FC236}">
                <a16:creationId xmlns:a16="http://schemas.microsoft.com/office/drawing/2014/main" id="{1204D9F2-9AF9-E540-92B8-08BA17E4C00C}"/>
              </a:ext>
            </a:extLst>
          </p:cNvPr>
          <p:cNvSpPr>
            <a:spLocks noGrp="1"/>
          </p:cNvSpPr>
          <p:nvPr>
            <p:ph type="pic" sz="quarter" idx="64" hasCustomPrompt="1"/>
          </p:nvPr>
        </p:nvSpPr>
        <p:spPr>
          <a:xfrm>
            <a:off x="9998076" y="3971115"/>
            <a:ext cx="1639887" cy="1978835"/>
          </a:xfrm>
          <a:pattFill prst="pct20">
            <a:fgClr>
              <a:schemeClr val="bg2"/>
            </a:fgClr>
            <a:bgClr>
              <a:schemeClr val="bg1"/>
            </a:bgClr>
          </a:pattFill>
        </p:spPr>
        <p:txBody>
          <a:bodyPr anchor="ctr"/>
          <a:lstStyle>
            <a:lvl1pPr marL="0" marR="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sz="1200" i="0">
                <a:solidFill>
                  <a:schemeClr val="tx1"/>
                </a:solidFill>
              </a:defRPr>
            </a:lvl1pPr>
          </a:lstStyle>
          <a:p>
            <a:pPr marL="0" marR="0" lvl="0" indent="0" algn="ctr" defTabSz="914400" rtl="0" eaLnBrk="1" fontAlgn="auto" latinLnBrk="0" hangingPunct="1">
              <a:lnSpc>
                <a:spcPct val="100000"/>
              </a:lnSpc>
              <a:spcBef>
                <a:spcPts val="600"/>
              </a:spcBef>
              <a:spcAft>
                <a:spcPts val="0"/>
              </a:spcAft>
              <a:buClr>
                <a:schemeClr val="accent1"/>
              </a:buClr>
              <a:buSzTx/>
              <a:buFont typeface="Arial" panose="020B0604020202020204" pitchFamily="34" charset="0"/>
              <a:buNone/>
              <a:tabLst/>
              <a:defRPr/>
            </a:pPr>
            <a:r>
              <a:rPr lang="en-GB" noProof="0"/>
              <a:t>Klikk på bilde ikonet </a:t>
            </a:r>
            <a:br>
              <a:rPr lang="en-GB" noProof="0"/>
            </a:br>
            <a:r>
              <a:rPr lang="en-GB" noProof="0"/>
              <a:t>for å plassere et bilde</a:t>
            </a:r>
          </a:p>
        </p:txBody>
      </p:sp>
      <p:sp>
        <p:nvSpPr>
          <p:cNvPr id="100" name="Plassholder for tekst 29">
            <a:extLst>
              <a:ext uri="{FF2B5EF4-FFF2-40B4-BE49-F238E27FC236}">
                <a16:creationId xmlns:a16="http://schemas.microsoft.com/office/drawing/2014/main" id="{883C2FD0-0EB1-CB4F-84F8-522689EBE2B0}"/>
              </a:ext>
            </a:extLst>
          </p:cNvPr>
          <p:cNvSpPr>
            <a:spLocks noGrp="1"/>
          </p:cNvSpPr>
          <p:nvPr>
            <p:ph type="body" sz="quarter" idx="65"/>
          </p:nvPr>
        </p:nvSpPr>
        <p:spPr>
          <a:xfrm>
            <a:off x="9998076" y="5539115"/>
            <a:ext cx="1639888" cy="410836"/>
          </a:xfrm>
          <a:solidFill>
            <a:schemeClr val="accent1">
              <a:alpha val="75000"/>
            </a:schemeClr>
          </a:solidFill>
        </p:spPr>
        <p:txBody>
          <a:bodyPr lIns="72000" tIns="36000" rIns="72000"/>
          <a:lstStyle>
            <a:lvl1pPr marL="0" indent="0">
              <a:buNone/>
              <a:defRPr sz="1050" b="1">
                <a:no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101" name="Plassholder for tekst 29">
            <a:extLst>
              <a:ext uri="{FF2B5EF4-FFF2-40B4-BE49-F238E27FC236}">
                <a16:creationId xmlns:a16="http://schemas.microsoft.com/office/drawing/2014/main" id="{FC75D5FC-AFA3-0345-8A3B-7B02E531F0F7}"/>
              </a:ext>
            </a:extLst>
          </p:cNvPr>
          <p:cNvSpPr>
            <a:spLocks noGrp="1"/>
          </p:cNvSpPr>
          <p:nvPr>
            <p:ph type="body" sz="quarter" idx="66"/>
          </p:nvPr>
        </p:nvSpPr>
        <p:spPr>
          <a:xfrm>
            <a:off x="9998076" y="5539115"/>
            <a:ext cx="1639888" cy="170639"/>
          </a:xfrm>
        </p:spPr>
        <p:txBody>
          <a:bodyPr lIns="72000" tIns="36000" rIns="72000"/>
          <a:lstStyle>
            <a:lvl1pPr marL="0" indent="0">
              <a:buNone/>
              <a:defRPr sz="1100" b="1">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102" name="Plassholder for tekst 29">
            <a:extLst>
              <a:ext uri="{FF2B5EF4-FFF2-40B4-BE49-F238E27FC236}">
                <a16:creationId xmlns:a16="http://schemas.microsoft.com/office/drawing/2014/main" id="{C91E21A9-51C1-CC48-858B-3B75041DF36C}"/>
              </a:ext>
            </a:extLst>
          </p:cNvPr>
          <p:cNvSpPr>
            <a:spLocks noGrp="1"/>
          </p:cNvSpPr>
          <p:nvPr>
            <p:ph type="body" sz="quarter" idx="67"/>
          </p:nvPr>
        </p:nvSpPr>
        <p:spPr>
          <a:xfrm>
            <a:off x="9998076" y="5779311"/>
            <a:ext cx="1639888" cy="170639"/>
          </a:xfrm>
        </p:spPr>
        <p:txBody>
          <a:bodyPr lIns="72000" tIns="0" rIns="72000" bIns="36000"/>
          <a:lstStyle>
            <a:lvl1pPr marL="0" indent="0">
              <a:buNone/>
              <a:defRPr sz="1000" b="0">
                <a:solidFill>
                  <a:schemeClr val="bg1"/>
                </a:solidFill>
              </a:defRPr>
            </a:lvl1pPr>
            <a:lvl2pPr marL="216000" indent="0">
              <a:buNone/>
              <a:defRPr sz="1100"/>
            </a:lvl2pPr>
            <a:lvl3pPr marL="432000" indent="0">
              <a:buNone/>
              <a:defRPr sz="1000"/>
            </a:lvl3pPr>
            <a:lvl4pPr marL="648000" indent="0">
              <a:buNone/>
              <a:defRPr sz="900"/>
            </a:lvl4pPr>
            <a:lvl5pPr marL="864000" indent="0">
              <a:buNone/>
              <a:defRPr sz="800"/>
            </a:lvl5pPr>
          </a:lstStyle>
          <a:p>
            <a:pPr lvl="0"/>
            <a:r>
              <a:rPr lang="nb-NO" noProof="0"/>
              <a:t>Klikk for å redigere tekststiler i malen</a:t>
            </a:r>
          </a:p>
        </p:txBody>
      </p:sp>
      <p:sp>
        <p:nvSpPr>
          <p:cNvPr id="55" name="Plassholder for dato 3">
            <a:extLst>
              <a:ext uri="{FF2B5EF4-FFF2-40B4-BE49-F238E27FC236}">
                <a16:creationId xmlns:a16="http://schemas.microsoft.com/office/drawing/2014/main" id="{FF401711-5771-E348-B884-4494C15535FD}"/>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tx1"/>
                </a:solidFill>
              </a:defRPr>
            </a:lvl1pPr>
          </a:lstStyle>
          <a:p>
            <a:fld id="{C411F6F0-FB3E-E145-84D4-A527DC326DE7}" type="datetime1">
              <a:rPr lang="nb-NO" noProof="0" smtClean="0"/>
              <a:t>11.05.2021</a:t>
            </a:fld>
            <a:endParaRPr lang="en-GB" noProof="0"/>
          </a:p>
        </p:txBody>
      </p:sp>
      <p:sp>
        <p:nvSpPr>
          <p:cNvPr id="56" name="Plassholder for bunntekst 4">
            <a:extLst>
              <a:ext uri="{FF2B5EF4-FFF2-40B4-BE49-F238E27FC236}">
                <a16:creationId xmlns:a16="http://schemas.microsoft.com/office/drawing/2014/main" id="{B4D6C75C-1A1B-A34D-A089-D65B6B61924E}"/>
              </a:ext>
            </a:extLst>
          </p:cNvPr>
          <p:cNvSpPr>
            <a:spLocks noGrp="1"/>
          </p:cNvSpPr>
          <p:nvPr>
            <p:ph type="ftr" sz="quarter" idx="3"/>
          </p:nvPr>
        </p:nvSpPr>
        <p:spPr>
          <a:xfrm>
            <a:off x="2374231" y="6425654"/>
            <a:ext cx="5477856" cy="184666"/>
          </a:xfrm>
          <a:prstGeom prst="rect">
            <a:avLst/>
          </a:prstGeom>
        </p:spPr>
        <p:txBody>
          <a:bodyPr vert="horz" lIns="0" tIns="0" rIns="0" bIns="0" rtlCol="0" anchor="ctr">
            <a:normAutofit/>
          </a:bodyPr>
          <a:lstStyle>
            <a:lvl1pPr algn="l">
              <a:defRPr sz="1000">
                <a:solidFill>
                  <a:schemeClr val="tx1"/>
                </a:solidFill>
              </a:defRPr>
            </a:lvl1pPr>
          </a:lstStyle>
          <a:p>
            <a:endParaRPr lang="en-GB" noProof="0"/>
          </a:p>
        </p:txBody>
      </p:sp>
      <p:sp>
        <p:nvSpPr>
          <p:cNvPr id="61" name="Plassholder for lysbildenummer 5">
            <a:extLst>
              <a:ext uri="{FF2B5EF4-FFF2-40B4-BE49-F238E27FC236}">
                <a16:creationId xmlns:a16="http://schemas.microsoft.com/office/drawing/2014/main" id="{62072BB7-75F3-4C45-A4FC-90BE5583918F}"/>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tx1"/>
                </a:solidFill>
              </a:defRPr>
            </a:lvl1pPr>
          </a:lstStyle>
          <a:p>
            <a:fld id="{5751DFAA-887F-4071-8EAD-E8CA316FCF06}" type="slidenum">
              <a:rPr lang="en-GB" noProof="0" smtClean="0"/>
              <a:pPr/>
              <a:t>‹#›</a:t>
            </a:fld>
            <a:endParaRPr lang="en-GB" noProof="0"/>
          </a:p>
        </p:txBody>
      </p:sp>
    </p:spTree>
    <p:extLst>
      <p:ext uri="{BB962C8B-B14F-4D97-AF65-F5344CB8AC3E}">
        <p14:creationId xmlns:p14="http://schemas.microsoft.com/office/powerpoint/2010/main" val="255538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sections">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536575" y="1720800"/>
            <a:ext cx="5397500" cy="756094"/>
          </a:xfrm>
          <a:prstGeom prst="rect">
            <a:avLst/>
          </a:prstGeom>
        </p:spPr>
        <p:txBody>
          <a:bodyPr anchor="t">
            <a:noAutofit/>
          </a:bodyPr>
          <a:lstStyle>
            <a:lvl1pPr marL="0" indent="0">
              <a:lnSpc>
                <a:spcPct val="10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noProof="0"/>
              <a:t>Klikk for å redigere tekststiler i malen</a:t>
            </a:r>
          </a:p>
        </p:txBody>
      </p:sp>
      <p:sp>
        <p:nvSpPr>
          <p:cNvPr id="4" name="Plassholder for innhold 3"/>
          <p:cNvSpPr>
            <a:spLocks noGrp="1"/>
          </p:cNvSpPr>
          <p:nvPr>
            <p:ph sz="half" idx="2" hasCustomPrompt="1"/>
          </p:nvPr>
        </p:nvSpPr>
        <p:spPr>
          <a:xfrm>
            <a:off x="536575" y="2476894"/>
            <a:ext cx="5397500" cy="3473056"/>
          </a:xfrm>
          <a:prstGeom prst="rect">
            <a:avLst/>
          </a:prstGeo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Plassholder for tekst 4"/>
          <p:cNvSpPr>
            <a:spLocks noGrp="1"/>
          </p:cNvSpPr>
          <p:nvPr>
            <p:ph type="body" sz="quarter" idx="3"/>
          </p:nvPr>
        </p:nvSpPr>
        <p:spPr>
          <a:xfrm>
            <a:off x="6219826" y="1720800"/>
            <a:ext cx="5418138" cy="756094"/>
          </a:xfrm>
          <a:prstGeom prst="rect">
            <a:avLst/>
          </a:prstGeom>
        </p:spPr>
        <p:txBody>
          <a:bodyPr anchor="t">
            <a:noAutofit/>
          </a:bodyPr>
          <a:lstStyle>
            <a:lvl1pPr marL="0" indent="0">
              <a:lnSpc>
                <a:spcPct val="10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noProof="0"/>
              <a:t>Klikk for å redigere tekststiler i malen</a:t>
            </a:r>
          </a:p>
        </p:txBody>
      </p:sp>
      <p:sp>
        <p:nvSpPr>
          <p:cNvPr id="6" name="Plassholder for innhold 5"/>
          <p:cNvSpPr>
            <a:spLocks noGrp="1"/>
          </p:cNvSpPr>
          <p:nvPr>
            <p:ph sz="quarter" idx="4" hasCustomPrompt="1"/>
          </p:nvPr>
        </p:nvSpPr>
        <p:spPr>
          <a:xfrm>
            <a:off x="6219826" y="2476894"/>
            <a:ext cx="5418138" cy="3473056"/>
          </a:xfrm>
          <a:prstGeom prst="rect">
            <a:avLst/>
          </a:prstGeo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Plassholder for dato 3">
            <a:extLst>
              <a:ext uri="{FF2B5EF4-FFF2-40B4-BE49-F238E27FC236}">
                <a16:creationId xmlns:a16="http://schemas.microsoft.com/office/drawing/2014/main" id="{55F7F71D-12F7-7745-B70C-12B83836E2A6}"/>
              </a:ext>
            </a:extLst>
          </p:cNvPr>
          <p:cNvSpPr>
            <a:spLocks noGrp="1"/>
          </p:cNvSpPr>
          <p:nvPr>
            <p:ph type="dt" sz="half" idx="10"/>
          </p:nvPr>
        </p:nvSpPr>
        <p:spPr>
          <a:xfrm>
            <a:off x="1188444" y="6425654"/>
            <a:ext cx="846221" cy="184666"/>
          </a:xfrm>
          <a:prstGeom prst="rect">
            <a:avLst/>
          </a:prstGeom>
        </p:spPr>
        <p:txBody>
          <a:bodyPr vert="horz" lIns="0" tIns="0" rIns="0" bIns="0" rtlCol="0" anchor="ctr">
            <a:normAutofit/>
          </a:bodyPr>
          <a:lstStyle>
            <a:lvl1pPr algn="ctr">
              <a:defRPr sz="1000">
                <a:solidFill>
                  <a:schemeClr val="dk1"/>
                </a:solidFill>
              </a:defRPr>
            </a:lvl1pPr>
          </a:lstStyle>
          <a:p>
            <a:fld id="{9A365502-0AB6-3A41-AF02-8E8D93EC7497}" type="datetime1">
              <a:rPr lang="nb-NO" noProof="0" smtClean="0"/>
              <a:t>11.05.2021</a:t>
            </a:fld>
            <a:endParaRPr lang="en-GB" noProof="0"/>
          </a:p>
        </p:txBody>
      </p:sp>
      <p:sp>
        <p:nvSpPr>
          <p:cNvPr id="13" name="Plassholder for lysbildenummer 5">
            <a:extLst>
              <a:ext uri="{FF2B5EF4-FFF2-40B4-BE49-F238E27FC236}">
                <a16:creationId xmlns:a16="http://schemas.microsoft.com/office/drawing/2014/main" id="{9972B9C3-07BF-A44F-A9F5-56A1D9C8F596}"/>
              </a:ext>
            </a:extLst>
          </p:cNvPr>
          <p:cNvSpPr>
            <a:spLocks noGrp="1"/>
          </p:cNvSpPr>
          <p:nvPr>
            <p:ph type="sldNum" sz="quarter" idx="12"/>
          </p:nvPr>
        </p:nvSpPr>
        <p:spPr>
          <a:xfrm>
            <a:off x="533400" y="6430675"/>
            <a:ext cx="308811" cy="184666"/>
          </a:xfrm>
          <a:prstGeom prst="rect">
            <a:avLst/>
          </a:prstGeom>
        </p:spPr>
        <p:txBody>
          <a:bodyPr vert="horz" lIns="0" tIns="0" rIns="0" bIns="0" rtlCol="0" anchor="ctr">
            <a:normAutofit/>
          </a:bodyPr>
          <a:lstStyle>
            <a:lvl1pPr algn="l">
              <a:defRPr sz="1000">
                <a:solidFill>
                  <a:schemeClr val="dk1"/>
                </a:solidFill>
              </a:defRPr>
            </a:lvl1pPr>
          </a:lstStyle>
          <a:p>
            <a:fld id="{5751DFAA-887F-4071-8EAD-E8CA316FCF06}" type="slidenum">
              <a:rPr lang="en-GB" noProof="0" smtClean="0"/>
              <a:pPr/>
              <a:t>‹#›</a:t>
            </a:fld>
            <a:endParaRPr lang="en-GB" noProof="0"/>
          </a:p>
        </p:txBody>
      </p:sp>
      <p:sp>
        <p:nvSpPr>
          <p:cNvPr id="14" name="Plassholder for tittel 1">
            <a:extLst>
              <a:ext uri="{FF2B5EF4-FFF2-40B4-BE49-F238E27FC236}">
                <a16:creationId xmlns:a16="http://schemas.microsoft.com/office/drawing/2014/main" id="{C92431FF-DE0F-49BD-A5DA-8B482A01FF16}"/>
              </a:ext>
            </a:extLst>
          </p:cNvPr>
          <p:cNvSpPr>
            <a:spLocks noGrp="1"/>
          </p:cNvSpPr>
          <p:nvPr>
            <p:ph type="title"/>
          </p:nvPr>
        </p:nvSpPr>
        <p:spPr>
          <a:xfrm>
            <a:off x="536575" y="441325"/>
            <a:ext cx="11101388"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10" name="Plassholder for bunntekst 4">
            <a:extLst>
              <a:ext uri="{FF2B5EF4-FFF2-40B4-BE49-F238E27FC236}">
                <a16:creationId xmlns:a16="http://schemas.microsoft.com/office/drawing/2014/main" id="{27581536-622E-3B4F-B91A-5EBF3F3CD7E4}"/>
              </a:ext>
            </a:extLst>
          </p:cNvPr>
          <p:cNvSpPr>
            <a:spLocks noGrp="1"/>
          </p:cNvSpPr>
          <p:nvPr>
            <p:ph type="ftr" sz="quarter" idx="13"/>
          </p:nvPr>
        </p:nvSpPr>
        <p:spPr>
          <a:xfrm>
            <a:off x="2374230" y="6425653"/>
            <a:ext cx="5485483" cy="189687"/>
          </a:xfrm>
          <a:prstGeom prst="rect">
            <a:avLst/>
          </a:prstGeom>
        </p:spPr>
        <p:txBody>
          <a:bodyPr vert="horz" lIns="0" tIns="0" rIns="0" bIns="0" rtlCol="0" anchor="ctr">
            <a:normAutofit/>
          </a:bodyPr>
          <a:lstStyle>
            <a:lvl1pPr algn="l">
              <a:defRPr sz="1000">
                <a:solidFill>
                  <a:schemeClr val="dk1"/>
                </a:solidFill>
              </a:defRPr>
            </a:lvl1pPr>
          </a:lstStyle>
          <a:p>
            <a:endParaRPr lang="en-GB" noProof="0" dirty="0"/>
          </a:p>
        </p:txBody>
      </p:sp>
    </p:spTree>
    <p:extLst>
      <p:ext uri="{BB962C8B-B14F-4D97-AF65-F5344CB8AC3E}">
        <p14:creationId xmlns:p14="http://schemas.microsoft.com/office/powerpoint/2010/main" val="199153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lassholder for tekst 2">
            <a:extLst>
              <a:ext uri="{FF2B5EF4-FFF2-40B4-BE49-F238E27FC236}">
                <a16:creationId xmlns:a16="http://schemas.microsoft.com/office/drawing/2014/main" id="{C73D9938-B73B-3245-B4B8-CA22FBCA2FA2}"/>
              </a:ext>
            </a:extLst>
          </p:cNvPr>
          <p:cNvSpPr>
            <a:spLocks noGrp="1"/>
          </p:cNvSpPr>
          <p:nvPr>
            <p:ph type="body" sz="quarter" idx="14"/>
          </p:nvPr>
        </p:nvSpPr>
        <p:spPr>
          <a:xfrm>
            <a:off x="536575" y="1143000"/>
            <a:ext cx="11101388" cy="3844153"/>
          </a:xfrm>
        </p:spPr>
        <p:txBody>
          <a:bodyPr anchor="ctr" anchorCtr="0">
            <a:normAutofit/>
          </a:bodyPr>
          <a:lstStyle>
            <a:lvl1pPr marL="0" indent="0" algn="l">
              <a:buNone/>
              <a:defRPr sz="5400" b="1">
                <a:solidFill>
                  <a:srgbClr val="0085C0"/>
                </a:solidFill>
              </a:defRPr>
            </a:lvl1pPr>
          </a:lstStyle>
          <a:p>
            <a:pPr lvl="0"/>
            <a:r>
              <a:rPr lang="nb-NO" noProof="0"/>
              <a:t>Klikk for å redigere tekststiler i malen</a:t>
            </a:r>
          </a:p>
        </p:txBody>
      </p:sp>
      <p:sp>
        <p:nvSpPr>
          <p:cNvPr id="10" name="Plassholder for dato 3">
            <a:extLst>
              <a:ext uri="{FF2B5EF4-FFF2-40B4-BE49-F238E27FC236}">
                <a16:creationId xmlns:a16="http://schemas.microsoft.com/office/drawing/2014/main" id="{6762BAF8-3152-9949-A56A-A5A1EE864997}"/>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tx1"/>
                </a:solidFill>
              </a:defRPr>
            </a:lvl1pPr>
          </a:lstStyle>
          <a:p>
            <a:fld id="{18227ABA-6FDF-A347-92DA-2CB8198ADBAC}" type="datetime1">
              <a:rPr lang="nb-NO" noProof="0" smtClean="0"/>
              <a:t>11.05.2021</a:t>
            </a:fld>
            <a:endParaRPr lang="en-GB" noProof="0"/>
          </a:p>
        </p:txBody>
      </p:sp>
      <p:sp>
        <p:nvSpPr>
          <p:cNvPr id="11" name="Plassholder for bunntekst 4">
            <a:extLst>
              <a:ext uri="{FF2B5EF4-FFF2-40B4-BE49-F238E27FC236}">
                <a16:creationId xmlns:a16="http://schemas.microsoft.com/office/drawing/2014/main" id="{2F5D33DF-151F-8C44-BE69-22D4DBDBAD85}"/>
              </a:ext>
            </a:extLst>
          </p:cNvPr>
          <p:cNvSpPr>
            <a:spLocks noGrp="1"/>
          </p:cNvSpPr>
          <p:nvPr>
            <p:ph type="ftr" sz="quarter" idx="3"/>
          </p:nvPr>
        </p:nvSpPr>
        <p:spPr>
          <a:xfrm>
            <a:off x="2374231" y="6425654"/>
            <a:ext cx="5485482" cy="184666"/>
          </a:xfrm>
          <a:prstGeom prst="rect">
            <a:avLst/>
          </a:prstGeom>
        </p:spPr>
        <p:txBody>
          <a:bodyPr vert="horz" lIns="0" tIns="0" rIns="0" bIns="0" rtlCol="0" anchor="ctr">
            <a:normAutofit/>
          </a:bodyPr>
          <a:lstStyle>
            <a:lvl1pPr algn="l">
              <a:defRPr sz="1000">
                <a:solidFill>
                  <a:schemeClr val="tx1"/>
                </a:solidFill>
              </a:defRPr>
            </a:lvl1pPr>
          </a:lstStyle>
          <a:p>
            <a:endParaRPr lang="en-GB" noProof="0"/>
          </a:p>
        </p:txBody>
      </p:sp>
      <p:sp>
        <p:nvSpPr>
          <p:cNvPr id="12" name="Plassholder for lysbildenummer 5">
            <a:extLst>
              <a:ext uri="{FF2B5EF4-FFF2-40B4-BE49-F238E27FC236}">
                <a16:creationId xmlns:a16="http://schemas.microsoft.com/office/drawing/2014/main" id="{31511340-35CB-2D49-A578-4721986435A1}"/>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tx1"/>
                </a:solidFill>
              </a:defRPr>
            </a:lvl1pPr>
          </a:lstStyle>
          <a:p>
            <a:fld id="{5751DFAA-887F-4071-8EAD-E8CA316FCF06}" type="slidenum">
              <a:rPr lang="en-GB" noProof="0" smtClean="0"/>
              <a:pPr/>
              <a:t>‹#›</a:t>
            </a:fld>
            <a:endParaRPr lang="en-GB" noProof="0"/>
          </a:p>
        </p:txBody>
      </p:sp>
    </p:spTree>
    <p:extLst>
      <p:ext uri="{BB962C8B-B14F-4D97-AF65-F5344CB8AC3E}">
        <p14:creationId xmlns:p14="http://schemas.microsoft.com/office/powerpoint/2010/main" val="307908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blue">
    <p:spTree>
      <p:nvGrpSpPr>
        <p:cNvPr id="1" name=""/>
        <p:cNvGrpSpPr/>
        <p:nvPr/>
      </p:nvGrpSpPr>
      <p:grpSpPr>
        <a:xfrm>
          <a:off x="0" y="0"/>
          <a:ext cx="0" cy="0"/>
          <a:chOff x="0" y="0"/>
          <a:chExt cx="0" cy="0"/>
        </a:xfrm>
      </p:grpSpPr>
      <p:sp>
        <p:nvSpPr>
          <p:cNvPr id="10" name="Rektangel 9">
            <a:extLst>
              <a:ext uri="{FF2B5EF4-FFF2-40B4-BE49-F238E27FC236}">
                <a16:creationId xmlns:a16="http://schemas.microsoft.com/office/drawing/2014/main" id="{A95CAC6E-0E86-A34E-ACB4-A78F9D6AC36E}"/>
              </a:ext>
            </a:extLst>
          </p:cNvPr>
          <p:cNvSpPr/>
          <p:nvPr userDrawn="1"/>
        </p:nvSpPr>
        <p:spPr>
          <a:xfrm>
            <a:off x="0" y="1"/>
            <a:ext cx="12191999"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p>
        </p:txBody>
      </p:sp>
      <p:sp>
        <p:nvSpPr>
          <p:cNvPr id="6" name="Plassholder for tekst 2">
            <a:extLst>
              <a:ext uri="{FF2B5EF4-FFF2-40B4-BE49-F238E27FC236}">
                <a16:creationId xmlns:a16="http://schemas.microsoft.com/office/drawing/2014/main" id="{C73D9938-B73B-3245-B4B8-CA22FBCA2FA2}"/>
              </a:ext>
            </a:extLst>
          </p:cNvPr>
          <p:cNvSpPr>
            <a:spLocks noGrp="1"/>
          </p:cNvSpPr>
          <p:nvPr>
            <p:ph type="body" sz="quarter" idx="14"/>
          </p:nvPr>
        </p:nvSpPr>
        <p:spPr>
          <a:xfrm>
            <a:off x="536575" y="1143000"/>
            <a:ext cx="11101388" cy="3844153"/>
          </a:xfrm>
        </p:spPr>
        <p:txBody>
          <a:bodyPr anchor="ctr" anchorCtr="0">
            <a:noAutofit/>
          </a:bodyPr>
          <a:lstStyle>
            <a:lvl1pPr marL="0" indent="0" algn="l">
              <a:buNone/>
              <a:defRPr sz="5400" b="1">
                <a:solidFill>
                  <a:schemeClr val="bg1"/>
                </a:solidFill>
              </a:defRPr>
            </a:lvl1pPr>
          </a:lstStyle>
          <a:p>
            <a:pPr lvl="0"/>
            <a:r>
              <a:rPr lang="nb-NO" noProof="0"/>
              <a:t>Klikk for å redigere tekststiler i malen</a:t>
            </a:r>
          </a:p>
        </p:txBody>
      </p:sp>
      <p:sp>
        <p:nvSpPr>
          <p:cNvPr id="12" name="Plassholder for dato 3">
            <a:extLst>
              <a:ext uri="{FF2B5EF4-FFF2-40B4-BE49-F238E27FC236}">
                <a16:creationId xmlns:a16="http://schemas.microsoft.com/office/drawing/2014/main" id="{6751417D-366D-B143-B31C-C73D41ED7EB5}"/>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7580FE4A-1B42-2A40-A0A4-7AE332583687}" type="datetime1">
              <a:rPr lang="nb-NO" noProof="0" smtClean="0"/>
              <a:t>11.05.2021</a:t>
            </a:fld>
            <a:endParaRPr lang="en-GB" noProof="0"/>
          </a:p>
        </p:txBody>
      </p:sp>
      <p:sp>
        <p:nvSpPr>
          <p:cNvPr id="14" name="Plassholder for lysbildenummer 5">
            <a:extLst>
              <a:ext uri="{FF2B5EF4-FFF2-40B4-BE49-F238E27FC236}">
                <a16:creationId xmlns:a16="http://schemas.microsoft.com/office/drawing/2014/main" id="{DE9C3F96-76FA-0F47-AD15-ECE16BD69698}"/>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E2B334FB-FF4A-5E4F-8B82-4F7AA6118B58}"/>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1" name="Grafikk 10">
            <a:extLst>
              <a:ext uri="{FF2B5EF4-FFF2-40B4-BE49-F238E27FC236}">
                <a16:creationId xmlns:a16="http://schemas.microsoft.com/office/drawing/2014/main" id="{2707DB16-3878-954A-9A84-3FAAA48F42C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71400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sea green">
    <p:spTree>
      <p:nvGrpSpPr>
        <p:cNvPr id="1" name=""/>
        <p:cNvGrpSpPr/>
        <p:nvPr/>
      </p:nvGrpSpPr>
      <p:grpSpPr>
        <a:xfrm>
          <a:off x="0" y="0"/>
          <a:ext cx="0" cy="0"/>
          <a:chOff x="0" y="0"/>
          <a:chExt cx="0" cy="0"/>
        </a:xfrm>
      </p:grpSpPr>
      <p:sp>
        <p:nvSpPr>
          <p:cNvPr id="10" name="Rektangel 9">
            <a:extLst>
              <a:ext uri="{FF2B5EF4-FFF2-40B4-BE49-F238E27FC236}">
                <a16:creationId xmlns:a16="http://schemas.microsoft.com/office/drawing/2014/main" id="{A95CAC6E-0E86-A34E-ACB4-A78F9D6AC36E}"/>
              </a:ext>
            </a:extLst>
          </p:cNvPr>
          <p:cNvSpPr/>
          <p:nvPr userDrawn="1"/>
        </p:nvSpPr>
        <p:spPr>
          <a:xfrm>
            <a:off x="0" y="1"/>
            <a:ext cx="1219199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p>
        </p:txBody>
      </p:sp>
      <p:sp>
        <p:nvSpPr>
          <p:cNvPr id="6" name="Plassholder for tekst 2">
            <a:extLst>
              <a:ext uri="{FF2B5EF4-FFF2-40B4-BE49-F238E27FC236}">
                <a16:creationId xmlns:a16="http://schemas.microsoft.com/office/drawing/2014/main" id="{C73D9938-B73B-3245-B4B8-CA22FBCA2FA2}"/>
              </a:ext>
            </a:extLst>
          </p:cNvPr>
          <p:cNvSpPr>
            <a:spLocks noGrp="1"/>
          </p:cNvSpPr>
          <p:nvPr>
            <p:ph type="body" sz="quarter" idx="14"/>
          </p:nvPr>
        </p:nvSpPr>
        <p:spPr>
          <a:xfrm>
            <a:off x="536575" y="1143000"/>
            <a:ext cx="11101388" cy="3844153"/>
          </a:xfrm>
        </p:spPr>
        <p:txBody>
          <a:bodyPr anchor="ctr" anchorCtr="0">
            <a:noAutofit/>
          </a:bodyPr>
          <a:lstStyle>
            <a:lvl1pPr marL="0" indent="0" algn="l">
              <a:buNone/>
              <a:defRPr sz="5400" b="1">
                <a:solidFill>
                  <a:schemeClr val="bg1"/>
                </a:solidFill>
              </a:defRPr>
            </a:lvl1pPr>
          </a:lstStyle>
          <a:p>
            <a:pPr lvl="0"/>
            <a:r>
              <a:rPr lang="nb-NO" noProof="0"/>
              <a:t>Klikk for å redigere tekststiler i malen</a:t>
            </a:r>
          </a:p>
        </p:txBody>
      </p:sp>
      <p:sp>
        <p:nvSpPr>
          <p:cNvPr id="12" name="Plassholder for dato 3">
            <a:extLst>
              <a:ext uri="{FF2B5EF4-FFF2-40B4-BE49-F238E27FC236}">
                <a16:creationId xmlns:a16="http://schemas.microsoft.com/office/drawing/2014/main" id="{EBB92826-BA27-4C49-B3E0-BE6A934E0537}"/>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DC20E55B-BBAF-E242-841D-6E4A36EBB128}" type="datetime1">
              <a:rPr lang="nb-NO" noProof="0" smtClean="0"/>
              <a:t>11.05.2021</a:t>
            </a:fld>
            <a:endParaRPr lang="en-GB" noProof="0"/>
          </a:p>
        </p:txBody>
      </p:sp>
      <p:sp>
        <p:nvSpPr>
          <p:cNvPr id="14" name="Plassholder for lysbildenummer 5">
            <a:extLst>
              <a:ext uri="{FF2B5EF4-FFF2-40B4-BE49-F238E27FC236}">
                <a16:creationId xmlns:a16="http://schemas.microsoft.com/office/drawing/2014/main" id="{3673888A-BCCE-1D4E-AFF7-B5653A81BF79}"/>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33EBECE2-BEAB-1141-9F28-663B0C091904}"/>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1" name="Grafikk 10">
            <a:extLst>
              <a:ext uri="{FF2B5EF4-FFF2-40B4-BE49-F238E27FC236}">
                <a16:creationId xmlns:a16="http://schemas.microsoft.com/office/drawing/2014/main" id="{24264C11-2A3A-254F-A7D9-137C234ADC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74211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dark blue">
    <p:spTree>
      <p:nvGrpSpPr>
        <p:cNvPr id="1" name=""/>
        <p:cNvGrpSpPr/>
        <p:nvPr/>
      </p:nvGrpSpPr>
      <p:grpSpPr>
        <a:xfrm>
          <a:off x="0" y="0"/>
          <a:ext cx="0" cy="0"/>
          <a:chOff x="0" y="0"/>
          <a:chExt cx="0" cy="0"/>
        </a:xfrm>
      </p:grpSpPr>
      <p:sp>
        <p:nvSpPr>
          <p:cNvPr id="10" name="Rektangel 9">
            <a:extLst>
              <a:ext uri="{FF2B5EF4-FFF2-40B4-BE49-F238E27FC236}">
                <a16:creationId xmlns:a16="http://schemas.microsoft.com/office/drawing/2014/main" id="{A95CAC6E-0E86-A34E-ACB4-A78F9D6AC36E}"/>
              </a:ext>
            </a:extLst>
          </p:cNvPr>
          <p:cNvSpPr/>
          <p:nvPr userDrawn="1"/>
        </p:nvSpPr>
        <p:spPr>
          <a:xfrm>
            <a:off x="0" y="1"/>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p>
        </p:txBody>
      </p:sp>
      <p:sp>
        <p:nvSpPr>
          <p:cNvPr id="6" name="Plassholder for tekst 2">
            <a:extLst>
              <a:ext uri="{FF2B5EF4-FFF2-40B4-BE49-F238E27FC236}">
                <a16:creationId xmlns:a16="http://schemas.microsoft.com/office/drawing/2014/main" id="{C73D9938-B73B-3245-B4B8-CA22FBCA2FA2}"/>
              </a:ext>
            </a:extLst>
          </p:cNvPr>
          <p:cNvSpPr>
            <a:spLocks noGrp="1"/>
          </p:cNvSpPr>
          <p:nvPr>
            <p:ph type="body" sz="quarter" idx="14"/>
          </p:nvPr>
        </p:nvSpPr>
        <p:spPr>
          <a:xfrm>
            <a:off x="536575" y="1143000"/>
            <a:ext cx="11101388" cy="3844153"/>
          </a:xfrm>
        </p:spPr>
        <p:txBody>
          <a:bodyPr anchor="ctr" anchorCtr="0">
            <a:noAutofit/>
          </a:bodyPr>
          <a:lstStyle>
            <a:lvl1pPr marL="0" indent="0" algn="l">
              <a:buNone/>
              <a:defRPr sz="5400" b="1">
                <a:solidFill>
                  <a:schemeClr val="bg1"/>
                </a:solidFill>
              </a:defRPr>
            </a:lvl1pPr>
          </a:lstStyle>
          <a:p>
            <a:pPr lvl="0"/>
            <a:r>
              <a:rPr lang="nb-NO" noProof="0"/>
              <a:t>Klikk for å redigere tekststiler i malen</a:t>
            </a:r>
          </a:p>
        </p:txBody>
      </p:sp>
      <p:sp>
        <p:nvSpPr>
          <p:cNvPr id="12" name="Plassholder for dato 3">
            <a:extLst>
              <a:ext uri="{FF2B5EF4-FFF2-40B4-BE49-F238E27FC236}">
                <a16:creationId xmlns:a16="http://schemas.microsoft.com/office/drawing/2014/main" id="{76E25B0E-2728-384B-8A49-85C1E119C54C}"/>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bg1"/>
                </a:solidFill>
              </a:defRPr>
            </a:lvl1pPr>
          </a:lstStyle>
          <a:p>
            <a:fld id="{34FD24D8-C2ED-BF4A-A2A4-DE06B2CFA547}" type="datetime1">
              <a:rPr lang="nb-NO" noProof="0" smtClean="0"/>
              <a:t>11.05.2021</a:t>
            </a:fld>
            <a:endParaRPr lang="en-GB" noProof="0"/>
          </a:p>
        </p:txBody>
      </p:sp>
      <p:sp>
        <p:nvSpPr>
          <p:cNvPr id="14" name="Plassholder for lysbildenummer 5">
            <a:extLst>
              <a:ext uri="{FF2B5EF4-FFF2-40B4-BE49-F238E27FC236}">
                <a16:creationId xmlns:a16="http://schemas.microsoft.com/office/drawing/2014/main" id="{A38E396D-E5A4-4749-BB0E-2CD8C6E534EF}"/>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bg1"/>
                </a:solidFill>
              </a:defRPr>
            </a:lvl1pPr>
          </a:lstStyle>
          <a:p>
            <a:fld id="{5751DFAA-887F-4071-8EAD-E8CA316FCF06}" type="slidenum">
              <a:rPr lang="en-GB" noProof="0" smtClean="0"/>
              <a:pPr/>
              <a:t>‹#›</a:t>
            </a:fld>
            <a:endParaRPr lang="en-GB" noProof="0"/>
          </a:p>
        </p:txBody>
      </p:sp>
      <p:sp>
        <p:nvSpPr>
          <p:cNvPr id="9" name="Plassholder for bunntekst 4">
            <a:extLst>
              <a:ext uri="{FF2B5EF4-FFF2-40B4-BE49-F238E27FC236}">
                <a16:creationId xmlns:a16="http://schemas.microsoft.com/office/drawing/2014/main" id="{4C30A7E8-E3FA-5345-9EC5-FC002C5EA38D}"/>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bg1"/>
                </a:solidFill>
              </a:defRPr>
            </a:lvl1pPr>
          </a:lstStyle>
          <a:p>
            <a:endParaRPr lang="en-GB" noProof="0" dirty="0"/>
          </a:p>
        </p:txBody>
      </p:sp>
      <p:pic>
        <p:nvPicPr>
          <p:cNvPr id="11" name="Grafikk 10">
            <a:extLst>
              <a:ext uri="{FF2B5EF4-FFF2-40B4-BE49-F238E27FC236}">
                <a16:creationId xmlns:a16="http://schemas.microsoft.com/office/drawing/2014/main" id="{26327FDA-2F9B-5A4D-BFFA-A9201A0FD8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301069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wo content sections sea green">
    <p:spTree>
      <p:nvGrpSpPr>
        <p:cNvPr id="1" name=""/>
        <p:cNvGrpSpPr/>
        <p:nvPr/>
      </p:nvGrpSpPr>
      <p:grpSpPr>
        <a:xfrm>
          <a:off x="0" y="0"/>
          <a:ext cx="0" cy="0"/>
          <a:chOff x="0" y="0"/>
          <a:chExt cx="0" cy="0"/>
        </a:xfrm>
      </p:grpSpPr>
      <p:sp>
        <p:nvSpPr>
          <p:cNvPr id="11" name="Rektangel 10">
            <a:extLst>
              <a:ext uri="{FF2B5EF4-FFF2-40B4-BE49-F238E27FC236}">
                <a16:creationId xmlns:a16="http://schemas.microsoft.com/office/drawing/2014/main" id="{D3BB7399-8A32-E74E-97C6-F26FDC3DBA43}"/>
              </a:ext>
            </a:extLst>
          </p:cNvPr>
          <p:cNvSpPr/>
          <p:nvPr userDrawn="1"/>
        </p:nvSpPr>
        <p:spPr>
          <a:xfrm>
            <a:off x="7859713" y="1"/>
            <a:ext cx="433228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p>
        </p:txBody>
      </p:sp>
      <p:sp>
        <p:nvSpPr>
          <p:cNvPr id="5" name="Plassholder for innhold 4">
            <a:extLst>
              <a:ext uri="{FF2B5EF4-FFF2-40B4-BE49-F238E27FC236}">
                <a16:creationId xmlns:a16="http://schemas.microsoft.com/office/drawing/2014/main" id="{0E9FBEA8-AC36-194E-A142-222CE95A18F0}"/>
              </a:ext>
            </a:extLst>
          </p:cNvPr>
          <p:cNvSpPr>
            <a:spLocks noGrp="1"/>
          </p:cNvSpPr>
          <p:nvPr>
            <p:ph sz="quarter" idx="15" hasCustomPrompt="1"/>
          </p:nvPr>
        </p:nvSpPr>
        <p:spPr>
          <a:xfrm>
            <a:off x="536574" y="1717675"/>
            <a:ext cx="6964363" cy="4232275"/>
          </a:xfrm>
        </p:spPr>
        <p:txBody>
          <a:bodyPr>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8" name="Plassholder for tittel 1">
            <a:extLst>
              <a:ext uri="{FF2B5EF4-FFF2-40B4-BE49-F238E27FC236}">
                <a16:creationId xmlns:a16="http://schemas.microsoft.com/office/drawing/2014/main" id="{B01FB2A9-4518-1743-8801-5959C00D1EE1}"/>
              </a:ext>
            </a:extLst>
          </p:cNvPr>
          <p:cNvSpPr>
            <a:spLocks noGrp="1"/>
          </p:cNvSpPr>
          <p:nvPr>
            <p:ph type="title"/>
          </p:nvPr>
        </p:nvSpPr>
        <p:spPr>
          <a:xfrm>
            <a:off x="536575" y="441325"/>
            <a:ext cx="6964363"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12" name="Plassholder for innhold 2">
            <a:extLst>
              <a:ext uri="{FF2B5EF4-FFF2-40B4-BE49-F238E27FC236}">
                <a16:creationId xmlns:a16="http://schemas.microsoft.com/office/drawing/2014/main" id="{7A692BAB-31A1-DE41-ADFE-C7BE2CF71FAA}"/>
              </a:ext>
            </a:extLst>
          </p:cNvPr>
          <p:cNvSpPr>
            <a:spLocks noGrp="1"/>
          </p:cNvSpPr>
          <p:nvPr>
            <p:ph sz="quarter" idx="16" hasCustomPrompt="1"/>
          </p:nvPr>
        </p:nvSpPr>
        <p:spPr>
          <a:xfrm>
            <a:off x="8312150" y="1717675"/>
            <a:ext cx="3325813" cy="4232275"/>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Plassholder for dato 3">
            <a:extLst>
              <a:ext uri="{FF2B5EF4-FFF2-40B4-BE49-F238E27FC236}">
                <a16:creationId xmlns:a16="http://schemas.microsoft.com/office/drawing/2014/main" id="{639BB181-5361-0549-95AA-E8D5F2ECE184}"/>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tx1"/>
                </a:solidFill>
              </a:defRPr>
            </a:lvl1pPr>
          </a:lstStyle>
          <a:p>
            <a:fld id="{D68E25FB-C944-0045-9346-AC54C38A2631}" type="datetime1">
              <a:rPr lang="nb-NO" noProof="0" smtClean="0"/>
              <a:t>11.05.2021</a:t>
            </a:fld>
            <a:endParaRPr lang="en-GB" noProof="0"/>
          </a:p>
        </p:txBody>
      </p:sp>
      <p:sp>
        <p:nvSpPr>
          <p:cNvPr id="14" name="Plassholder for bunntekst 4">
            <a:extLst>
              <a:ext uri="{FF2B5EF4-FFF2-40B4-BE49-F238E27FC236}">
                <a16:creationId xmlns:a16="http://schemas.microsoft.com/office/drawing/2014/main" id="{57D11602-5F7A-484B-B659-33C6039CCD7E}"/>
              </a:ext>
            </a:extLst>
          </p:cNvPr>
          <p:cNvSpPr>
            <a:spLocks noGrp="1"/>
          </p:cNvSpPr>
          <p:nvPr>
            <p:ph type="ftr" sz="quarter" idx="3"/>
          </p:nvPr>
        </p:nvSpPr>
        <p:spPr>
          <a:xfrm>
            <a:off x="2374231" y="6425654"/>
            <a:ext cx="5126706" cy="184666"/>
          </a:xfrm>
          <a:prstGeom prst="rect">
            <a:avLst/>
          </a:prstGeom>
        </p:spPr>
        <p:txBody>
          <a:bodyPr vert="horz" lIns="0" tIns="0" rIns="0" bIns="0" rtlCol="0" anchor="ctr">
            <a:normAutofit/>
          </a:bodyPr>
          <a:lstStyle>
            <a:lvl1pPr algn="l">
              <a:defRPr sz="1000">
                <a:solidFill>
                  <a:schemeClr val="tx1"/>
                </a:solidFill>
              </a:defRPr>
            </a:lvl1pPr>
          </a:lstStyle>
          <a:p>
            <a:endParaRPr lang="en-GB" noProof="0"/>
          </a:p>
        </p:txBody>
      </p:sp>
      <p:sp>
        <p:nvSpPr>
          <p:cNvPr id="15" name="Plassholder for lysbildenummer 5">
            <a:extLst>
              <a:ext uri="{FF2B5EF4-FFF2-40B4-BE49-F238E27FC236}">
                <a16:creationId xmlns:a16="http://schemas.microsoft.com/office/drawing/2014/main" id="{524E66A8-337A-3442-B197-501BCA554858}"/>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tx1"/>
                </a:solidFill>
              </a:defRPr>
            </a:lvl1pPr>
          </a:lstStyle>
          <a:p>
            <a:fld id="{5751DFAA-887F-4071-8EAD-E8CA316FCF06}" type="slidenum">
              <a:rPr lang="en-GB" noProof="0" smtClean="0"/>
              <a:pPr/>
              <a:t>‹#›</a:t>
            </a:fld>
            <a:endParaRPr lang="en-GB" noProof="0"/>
          </a:p>
        </p:txBody>
      </p:sp>
      <p:pic>
        <p:nvPicPr>
          <p:cNvPr id="16" name="Grafikk 15">
            <a:extLst>
              <a:ext uri="{FF2B5EF4-FFF2-40B4-BE49-F238E27FC236}">
                <a16:creationId xmlns:a16="http://schemas.microsoft.com/office/drawing/2014/main" id="{C915A9BF-5270-9945-A8EC-F0731BFE2C8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17811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wo content sections dark blue">
    <p:spTree>
      <p:nvGrpSpPr>
        <p:cNvPr id="1" name=""/>
        <p:cNvGrpSpPr/>
        <p:nvPr/>
      </p:nvGrpSpPr>
      <p:grpSpPr>
        <a:xfrm>
          <a:off x="0" y="0"/>
          <a:ext cx="0" cy="0"/>
          <a:chOff x="0" y="0"/>
          <a:chExt cx="0" cy="0"/>
        </a:xfrm>
      </p:grpSpPr>
      <p:sp>
        <p:nvSpPr>
          <p:cNvPr id="11" name="Rektangel 10">
            <a:extLst>
              <a:ext uri="{FF2B5EF4-FFF2-40B4-BE49-F238E27FC236}">
                <a16:creationId xmlns:a16="http://schemas.microsoft.com/office/drawing/2014/main" id="{D3BB7399-8A32-E74E-97C6-F26FDC3DBA43}"/>
              </a:ext>
            </a:extLst>
          </p:cNvPr>
          <p:cNvSpPr/>
          <p:nvPr userDrawn="1"/>
        </p:nvSpPr>
        <p:spPr>
          <a:xfrm>
            <a:off x="7859713" y="1"/>
            <a:ext cx="4332286"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p>
        </p:txBody>
      </p:sp>
      <p:sp>
        <p:nvSpPr>
          <p:cNvPr id="5" name="Plassholder for innhold 4">
            <a:extLst>
              <a:ext uri="{FF2B5EF4-FFF2-40B4-BE49-F238E27FC236}">
                <a16:creationId xmlns:a16="http://schemas.microsoft.com/office/drawing/2014/main" id="{0E9FBEA8-AC36-194E-A142-222CE95A18F0}"/>
              </a:ext>
            </a:extLst>
          </p:cNvPr>
          <p:cNvSpPr>
            <a:spLocks noGrp="1"/>
          </p:cNvSpPr>
          <p:nvPr>
            <p:ph sz="quarter" idx="15" hasCustomPrompt="1"/>
          </p:nvPr>
        </p:nvSpPr>
        <p:spPr>
          <a:xfrm>
            <a:off x="536574" y="1717675"/>
            <a:ext cx="6964363" cy="4232275"/>
          </a:xfrm>
        </p:spPr>
        <p:txBody>
          <a:bodyPr>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8" name="Plassholder for tittel 1">
            <a:extLst>
              <a:ext uri="{FF2B5EF4-FFF2-40B4-BE49-F238E27FC236}">
                <a16:creationId xmlns:a16="http://schemas.microsoft.com/office/drawing/2014/main" id="{B01FB2A9-4518-1743-8801-5959C00D1EE1}"/>
              </a:ext>
            </a:extLst>
          </p:cNvPr>
          <p:cNvSpPr>
            <a:spLocks noGrp="1"/>
          </p:cNvSpPr>
          <p:nvPr>
            <p:ph type="title"/>
          </p:nvPr>
        </p:nvSpPr>
        <p:spPr>
          <a:xfrm>
            <a:off x="536575" y="441325"/>
            <a:ext cx="6964363"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12" name="Plassholder for innhold 2">
            <a:extLst>
              <a:ext uri="{FF2B5EF4-FFF2-40B4-BE49-F238E27FC236}">
                <a16:creationId xmlns:a16="http://schemas.microsoft.com/office/drawing/2014/main" id="{7A692BAB-31A1-DE41-ADFE-C7BE2CF71FAA}"/>
              </a:ext>
            </a:extLst>
          </p:cNvPr>
          <p:cNvSpPr>
            <a:spLocks noGrp="1"/>
          </p:cNvSpPr>
          <p:nvPr>
            <p:ph sz="quarter" idx="16" hasCustomPrompt="1"/>
          </p:nvPr>
        </p:nvSpPr>
        <p:spPr>
          <a:xfrm>
            <a:off x="8312150" y="1717675"/>
            <a:ext cx="3325813" cy="4232275"/>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Plassholder for dato 3">
            <a:extLst>
              <a:ext uri="{FF2B5EF4-FFF2-40B4-BE49-F238E27FC236}">
                <a16:creationId xmlns:a16="http://schemas.microsoft.com/office/drawing/2014/main" id="{E79DD916-2AFD-0042-A062-3DF84E6EAAAB}"/>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tx1"/>
                </a:solidFill>
              </a:defRPr>
            </a:lvl1pPr>
          </a:lstStyle>
          <a:p>
            <a:fld id="{09A3722C-F714-8441-A728-0E3835CD6646}" type="datetime1">
              <a:rPr lang="nb-NO" noProof="0" smtClean="0"/>
              <a:t>11.05.2021</a:t>
            </a:fld>
            <a:endParaRPr lang="en-GB" noProof="0"/>
          </a:p>
        </p:txBody>
      </p:sp>
      <p:sp>
        <p:nvSpPr>
          <p:cNvPr id="14" name="Plassholder for bunntekst 4">
            <a:extLst>
              <a:ext uri="{FF2B5EF4-FFF2-40B4-BE49-F238E27FC236}">
                <a16:creationId xmlns:a16="http://schemas.microsoft.com/office/drawing/2014/main" id="{DF7D2294-8285-EB4C-8FC9-10E306C333CA}"/>
              </a:ext>
            </a:extLst>
          </p:cNvPr>
          <p:cNvSpPr>
            <a:spLocks noGrp="1"/>
          </p:cNvSpPr>
          <p:nvPr>
            <p:ph type="ftr" sz="quarter" idx="3"/>
          </p:nvPr>
        </p:nvSpPr>
        <p:spPr>
          <a:xfrm>
            <a:off x="2374231" y="6425654"/>
            <a:ext cx="5126706" cy="184666"/>
          </a:xfrm>
          <a:prstGeom prst="rect">
            <a:avLst/>
          </a:prstGeom>
        </p:spPr>
        <p:txBody>
          <a:bodyPr vert="horz" lIns="0" tIns="0" rIns="0" bIns="0" rtlCol="0" anchor="ctr">
            <a:normAutofit/>
          </a:bodyPr>
          <a:lstStyle>
            <a:lvl1pPr algn="l">
              <a:defRPr sz="1000">
                <a:solidFill>
                  <a:schemeClr val="tx1"/>
                </a:solidFill>
              </a:defRPr>
            </a:lvl1pPr>
          </a:lstStyle>
          <a:p>
            <a:endParaRPr lang="en-GB" noProof="0"/>
          </a:p>
        </p:txBody>
      </p:sp>
      <p:sp>
        <p:nvSpPr>
          <p:cNvPr id="15" name="Plassholder for lysbildenummer 5">
            <a:extLst>
              <a:ext uri="{FF2B5EF4-FFF2-40B4-BE49-F238E27FC236}">
                <a16:creationId xmlns:a16="http://schemas.microsoft.com/office/drawing/2014/main" id="{E467120E-4C46-C84E-B9CC-7D85C232D625}"/>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tx1"/>
                </a:solidFill>
              </a:defRPr>
            </a:lvl1pPr>
          </a:lstStyle>
          <a:p>
            <a:fld id="{5751DFAA-887F-4071-8EAD-E8CA316FCF06}" type="slidenum">
              <a:rPr lang="en-GB" noProof="0" smtClean="0"/>
              <a:pPr/>
              <a:t>‹#›</a:t>
            </a:fld>
            <a:endParaRPr lang="en-GB" noProof="0"/>
          </a:p>
        </p:txBody>
      </p:sp>
      <p:pic>
        <p:nvPicPr>
          <p:cNvPr id="16" name="Grafikk 15">
            <a:extLst>
              <a:ext uri="{FF2B5EF4-FFF2-40B4-BE49-F238E27FC236}">
                <a16:creationId xmlns:a16="http://schemas.microsoft.com/office/drawing/2014/main" id="{729EF823-B8CD-DE48-885E-82E251EB5DF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154413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wo content sections blue">
    <p:spTree>
      <p:nvGrpSpPr>
        <p:cNvPr id="1" name=""/>
        <p:cNvGrpSpPr/>
        <p:nvPr/>
      </p:nvGrpSpPr>
      <p:grpSpPr>
        <a:xfrm>
          <a:off x="0" y="0"/>
          <a:ext cx="0" cy="0"/>
          <a:chOff x="0" y="0"/>
          <a:chExt cx="0" cy="0"/>
        </a:xfrm>
      </p:grpSpPr>
      <p:sp>
        <p:nvSpPr>
          <p:cNvPr id="13" name="Rektangel 12">
            <a:extLst>
              <a:ext uri="{FF2B5EF4-FFF2-40B4-BE49-F238E27FC236}">
                <a16:creationId xmlns:a16="http://schemas.microsoft.com/office/drawing/2014/main" id="{A0BC74E1-5CDF-5142-A7EF-A67FC8EA8B85}"/>
              </a:ext>
            </a:extLst>
          </p:cNvPr>
          <p:cNvSpPr/>
          <p:nvPr userDrawn="1"/>
        </p:nvSpPr>
        <p:spPr>
          <a:xfrm>
            <a:off x="7859713" y="1"/>
            <a:ext cx="4332286"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p>
        </p:txBody>
      </p:sp>
      <p:sp>
        <p:nvSpPr>
          <p:cNvPr id="3" name="Plassholder for tekst 2"/>
          <p:cNvSpPr>
            <a:spLocks noGrp="1"/>
          </p:cNvSpPr>
          <p:nvPr>
            <p:ph type="body" idx="1"/>
          </p:nvPr>
        </p:nvSpPr>
        <p:spPr>
          <a:xfrm>
            <a:off x="536574" y="1717675"/>
            <a:ext cx="6964363" cy="759219"/>
          </a:xfrm>
        </p:spPr>
        <p:txBody>
          <a:bodyPr anchor="t">
            <a:noAutofit/>
          </a:bodyPr>
          <a:lstStyle>
            <a:lvl1pPr marL="0" indent="0">
              <a:lnSpc>
                <a:spcPct val="10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noProof="0"/>
              <a:t>Klikk for å redigere tekststiler i malen</a:t>
            </a:r>
          </a:p>
        </p:txBody>
      </p:sp>
      <p:sp>
        <p:nvSpPr>
          <p:cNvPr id="4" name="Plassholder for innhold 3"/>
          <p:cNvSpPr>
            <a:spLocks noGrp="1"/>
          </p:cNvSpPr>
          <p:nvPr>
            <p:ph sz="half" idx="2" hasCustomPrompt="1"/>
          </p:nvPr>
        </p:nvSpPr>
        <p:spPr>
          <a:xfrm>
            <a:off x="536574" y="2476894"/>
            <a:ext cx="6964363" cy="347305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4" name="Plassholder for tekst 2">
            <a:extLst>
              <a:ext uri="{FF2B5EF4-FFF2-40B4-BE49-F238E27FC236}">
                <a16:creationId xmlns:a16="http://schemas.microsoft.com/office/drawing/2014/main" id="{424C2C66-B4EF-CA45-9EB9-E4586F52A88D}"/>
              </a:ext>
            </a:extLst>
          </p:cNvPr>
          <p:cNvSpPr>
            <a:spLocks noGrp="1"/>
          </p:cNvSpPr>
          <p:nvPr>
            <p:ph type="body" idx="13"/>
          </p:nvPr>
        </p:nvSpPr>
        <p:spPr>
          <a:xfrm>
            <a:off x="8312045" y="1717675"/>
            <a:ext cx="3317408" cy="759219"/>
          </a:xfrm>
        </p:spPr>
        <p:txBody>
          <a:bodyPr anchor="t">
            <a:noAutofit/>
          </a:bodyPr>
          <a:lstStyle>
            <a:lvl1pPr marL="0" indent="0">
              <a:lnSpc>
                <a:spcPct val="100000"/>
              </a:lnSpc>
              <a:spcBef>
                <a:spcPts val="0"/>
              </a:spcBef>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noProof="0"/>
              <a:t>Klikk for å redigere tekststiler i malen</a:t>
            </a:r>
          </a:p>
        </p:txBody>
      </p:sp>
      <p:sp>
        <p:nvSpPr>
          <p:cNvPr id="15" name="Plassholder for innhold 3">
            <a:extLst>
              <a:ext uri="{FF2B5EF4-FFF2-40B4-BE49-F238E27FC236}">
                <a16:creationId xmlns:a16="http://schemas.microsoft.com/office/drawing/2014/main" id="{774B19EF-5681-0545-BB92-34D2FCE43463}"/>
              </a:ext>
            </a:extLst>
          </p:cNvPr>
          <p:cNvSpPr>
            <a:spLocks noGrp="1"/>
          </p:cNvSpPr>
          <p:nvPr>
            <p:ph sz="half" idx="14" hasCustomPrompt="1"/>
          </p:nvPr>
        </p:nvSpPr>
        <p:spPr>
          <a:xfrm>
            <a:off x="8312046" y="2476894"/>
            <a:ext cx="3317408" cy="3473056"/>
          </a:xfrm>
        </p:spPr>
        <p:txBody>
          <a:bodyPr>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7" name="Plassholder for tittel 1">
            <a:extLst>
              <a:ext uri="{FF2B5EF4-FFF2-40B4-BE49-F238E27FC236}">
                <a16:creationId xmlns:a16="http://schemas.microsoft.com/office/drawing/2014/main" id="{F849F286-9522-0646-9DE3-D32E129FB787}"/>
              </a:ext>
            </a:extLst>
          </p:cNvPr>
          <p:cNvSpPr>
            <a:spLocks noGrp="1"/>
          </p:cNvSpPr>
          <p:nvPr>
            <p:ph type="title"/>
          </p:nvPr>
        </p:nvSpPr>
        <p:spPr>
          <a:xfrm>
            <a:off x="536575" y="441325"/>
            <a:ext cx="6964363" cy="701675"/>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16" name="Plassholder for dato 3">
            <a:extLst>
              <a:ext uri="{FF2B5EF4-FFF2-40B4-BE49-F238E27FC236}">
                <a16:creationId xmlns:a16="http://schemas.microsoft.com/office/drawing/2014/main" id="{CA468E9D-E235-064F-A185-148548D280FA}"/>
              </a:ext>
            </a:extLst>
          </p:cNvPr>
          <p:cNvSpPr>
            <a:spLocks noGrp="1"/>
          </p:cNvSpPr>
          <p:nvPr>
            <p:ph type="dt" sz="half" idx="15"/>
          </p:nvPr>
        </p:nvSpPr>
        <p:spPr>
          <a:xfrm>
            <a:off x="1188444" y="6425654"/>
            <a:ext cx="846221" cy="184666"/>
          </a:xfrm>
          <a:prstGeom prst="rect">
            <a:avLst/>
          </a:prstGeom>
        </p:spPr>
        <p:txBody>
          <a:bodyPr vert="horz" lIns="0" tIns="0" rIns="0" bIns="0" rtlCol="0" anchor="ctr">
            <a:normAutofit/>
          </a:bodyPr>
          <a:lstStyle>
            <a:lvl1pPr algn="ctr">
              <a:defRPr sz="1000">
                <a:solidFill>
                  <a:schemeClr val="tx1"/>
                </a:solidFill>
              </a:defRPr>
            </a:lvl1pPr>
          </a:lstStyle>
          <a:p>
            <a:fld id="{E4641BA1-B23B-B54C-A55E-97FC06D46697}" type="datetime1">
              <a:rPr lang="nb-NO" noProof="0" smtClean="0"/>
              <a:t>11.05.2021</a:t>
            </a:fld>
            <a:endParaRPr lang="en-GB" noProof="0"/>
          </a:p>
        </p:txBody>
      </p:sp>
      <p:sp>
        <p:nvSpPr>
          <p:cNvPr id="18" name="Plassholder for bunntekst 4">
            <a:extLst>
              <a:ext uri="{FF2B5EF4-FFF2-40B4-BE49-F238E27FC236}">
                <a16:creationId xmlns:a16="http://schemas.microsoft.com/office/drawing/2014/main" id="{FDB1A09E-D868-104A-96D0-CF2DEB27E08A}"/>
              </a:ext>
            </a:extLst>
          </p:cNvPr>
          <p:cNvSpPr>
            <a:spLocks noGrp="1"/>
          </p:cNvSpPr>
          <p:nvPr>
            <p:ph type="ftr" sz="quarter" idx="3"/>
          </p:nvPr>
        </p:nvSpPr>
        <p:spPr>
          <a:xfrm>
            <a:off x="2374231" y="6425654"/>
            <a:ext cx="5126706" cy="184666"/>
          </a:xfrm>
          <a:prstGeom prst="rect">
            <a:avLst/>
          </a:prstGeom>
        </p:spPr>
        <p:txBody>
          <a:bodyPr vert="horz" lIns="0" tIns="0" rIns="0" bIns="0" rtlCol="0" anchor="ctr">
            <a:normAutofit/>
          </a:bodyPr>
          <a:lstStyle>
            <a:lvl1pPr algn="l">
              <a:defRPr sz="1000">
                <a:solidFill>
                  <a:schemeClr val="tx1"/>
                </a:solidFill>
              </a:defRPr>
            </a:lvl1pPr>
          </a:lstStyle>
          <a:p>
            <a:endParaRPr lang="en-GB" noProof="0"/>
          </a:p>
        </p:txBody>
      </p:sp>
      <p:sp>
        <p:nvSpPr>
          <p:cNvPr id="20" name="Plassholder for lysbildenummer 5">
            <a:extLst>
              <a:ext uri="{FF2B5EF4-FFF2-40B4-BE49-F238E27FC236}">
                <a16:creationId xmlns:a16="http://schemas.microsoft.com/office/drawing/2014/main" id="{A6E38C66-DB73-4E4F-A7B8-74AF7508778E}"/>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tx1"/>
                </a:solidFill>
              </a:defRPr>
            </a:lvl1pPr>
          </a:lstStyle>
          <a:p>
            <a:fld id="{5751DFAA-887F-4071-8EAD-E8CA316FCF06}" type="slidenum">
              <a:rPr lang="en-GB" noProof="0" smtClean="0"/>
              <a:pPr/>
              <a:t>‹#›</a:t>
            </a:fld>
            <a:endParaRPr lang="en-GB" noProof="0"/>
          </a:p>
        </p:txBody>
      </p:sp>
      <p:pic>
        <p:nvPicPr>
          <p:cNvPr id="19" name="Grafikk 18">
            <a:extLst>
              <a:ext uri="{FF2B5EF4-FFF2-40B4-BE49-F238E27FC236}">
                <a16:creationId xmlns:a16="http://schemas.microsoft.com/office/drawing/2014/main" id="{F9732977-CC43-E14A-B349-6E2403DA04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79532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0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Blank blue">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646DE9B0-4E0F-0443-9A07-E72101C5DB95}"/>
              </a:ext>
            </a:extLst>
          </p:cNvPr>
          <p:cNvSpPr/>
          <p:nvPr userDrawn="1"/>
        </p:nvSpPr>
        <p:spPr>
          <a:xfrm>
            <a:off x="0" y="0"/>
            <a:ext cx="12192000"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Tree>
    <p:extLst>
      <p:ext uri="{BB962C8B-B14F-4D97-AF65-F5344CB8AC3E}">
        <p14:creationId xmlns:p14="http://schemas.microsoft.com/office/powerpoint/2010/main" val="77332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Blank sea green">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646DE9B0-4E0F-0443-9A07-E72101C5DB95}"/>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Tree>
    <p:extLst>
      <p:ext uri="{BB962C8B-B14F-4D97-AF65-F5344CB8AC3E}">
        <p14:creationId xmlns:p14="http://schemas.microsoft.com/office/powerpoint/2010/main" val="338058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10" name="Plassholder for tittel 1">
            <a:extLst>
              <a:ext uri="{FF2B5EF4-FFF2-40B4-BE49-F238E27FC236}">
                <a16:creationId xmlns:a16="http://schemas.microsoft.com/office/drawing/2014/main" id="{84D0C8D3-4838-3E4C-AA8E-9E9789293032}"/>
              </a:ext>
            </a:extLst>
          </p:cNvPr>
          <p:cNvSpPr>
            <a:spLocks noGrp="1"/>
          </p:cNvSpPr>
          <p:nvPr>
            <p:ph type="title"/>
          </p:nvPr>
        </p:nvSpPr>
        <p:spPr>
          <a:xfrm>
            <a:off x="536575" y="441325"/>
            <a:ext cx="6964364" cy="701675"/>
          </a:xfrm>
          <a:prstGeom prst="rect">
            <a:avLst/>
          </a:prstGeom>
        </p:spPr>
        <p:txBody>
          <a:bodyPr vert="horz" lIns="0" tIns="0" rIns="0" bIns="0" rtlCol="0" anchor="t" anchorCtr="0">
            <a:noAutofit/>
          </a:bodyPr>
          <a:lstStyle>
            <a:lvl1pPr>
              <a:defRPr/>
            </a:lvl1pPr>
          </a:lstStyle>
          <a:p>
            <a:r>
              <a:rPr lang="nb-NO" noProof="0"/>
              <a:t>Klikk for å redigere tittelstil</a:t>
            </a:r>
            <a:endParaRPr lang="en-AU" noProof="0" dirty="0"/>
          </a:p>
        </p:txBody>
      </p:sp>
      <p:sp>
        <p:nvSpPr>
          <p:cNvPr id="7" name="Plassholder for innhold 6">
            <a:extLst>
              <a:ext uri="{FF2B5EF4-FFF2-40B4-BE49-F238E27FC236}">
                <a16:creationId xmlns:a16="http://schemas.microsoft.com/office/drawing/2014/main" id="{C2E91CC3-1E10-574A-B830-0F3A54AC64D8}"/>
              </a:ext>
            </a:extLst>
          </p:cNvPr>
          <p:cNvSpPr>
            <a:spLocks noGrp="1"/>
          </p:cNvSpPr>
          <p:nvPr>
            <p:ph sz="quarter" idx="14" hasCustomPrompt="1"/>
          </p:nvPr>
        </p:nvSpPr>
        <p:spPr>
          <a:xfrm>
            <a:off x="536574" y="1717675"/>
            <a:ext cx="6964363" cy="4232275"/>
          </a:xfrm>
        </p:spPr>
        <p:txBody>
          <a:bodyPr>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Plassholder for bilde 2">
            <a:extLst>
              <a:ext uri="{FF2B5EF4-FFF2-40B4-BE49-F238E27FC236}">
                <a16:creationId xmlns:a16="http://schemas.microsoft.com/office/drawing/2014/main" id="{26A62874-6308-9440-A195-D94B2B44ABDC}"/>
              </a:ext>
            </a:extLst>
          </p:cNvPr>
          <p:cNvSpPr>
            <a:spLocks noGrp="1"/>
          </p:cNvSpPr>
          <p:nvPr>
            <p:ph type="pic" sz="quarter" idx="15"/>
          </p:nvPr>
        </p:nvSpPr>
        <p:spPr>
          <a:xfrm>
            <a:off x="7859713" y="0"/>
            <a:ext cx="4332287" cy="6858000"/>
          </a:xfrm>
          <a:pattFill prst="pct10">
            <a:fgClr>
              <a:schemeClr val="bg2"/>
            </a:fgClr>
            <a:bgClr>
              <a:schemeClr val="bg1"/>
            </a:bgClr>
          </a:pattFill>
        </p:spPr>
        <p:txBody>
          <a:bodyPr anchor="ctr"/>
          <a:lstStyle>
            <a:lvl1pPr marL="0" indent="0" algn="ctr">
              <a:buNone/>
              <a:defRPr sz="1200"/>
            </a:lvl1pPr>
          </a:lstStyle>
          <a:p>
            <a:r>
              <a:rPr lang="nb-NO" noProof="0"/>
              <a:t>Klikk på ikonet for å legge til et bilde</a:t>
            </a:r>
            <a:endParaRPr lang="en-AU" noProof="0"/>
          </a:p>
        </p:txBody>
      </p:sp>
      <p:sp>
        <p:nvSpPr>
          <p:cNvPr id="8" name="Plassholder for dato 3">
            <a:extLst>
              <a:ext uri="{FF2B5EF4-FFF2-40B4-BE49-F238E27FC236}">
                <a16:creationId xmlns:a16="http://schemas.microsoft.com/office/drawing/2014/main" id="{7DBCA54E-72A5-EA44-A94E-AD8C2B3772A6}"/>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dk1"/>
                </a:solidFill>
              </a:defRPr>
            </a:lvl1pPr>
          </a:lstStyle>
          <a:p>
            <a:fld id="{5CD158B7-4FB0-544C-9246-3F1C8EE9F593}" type="datetime1">
              <a:rPr lang="nb-NO" noProof="0" smtClean="0"/>
              <a:t>11.05.2021</a:t>
            </a:fld>
            <a:endParaRPr lang="en-AU" noProof="0"/>
          </a:p>
        </p:txBody>
      </p:sp>
      <p:sp>
        <p:nvSpPr>
          <p:cNvPr id="11" name="Plassholder for lysbildenummer 5">
            <a:extLst>
              <a:ext uri="{FF2B5EF4-FFF2-40B4-BE49-F238E27FC236}">
                <a16:creationId xmlns:a16="http://schemas.microsoft.com/office/drawing/2014/main" id="{46463D81-5F72-764F-8BEA-3B7DA320CA57}"/>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dk1"/>
                </a:solidFill>
              </a:defRPr>
            </a:lvl1pPr>
          </a:lstStyle>
          <a:p>
            <a:fld id="{5751DFAA-887F-4071-8EAD-E8CA316FCF06}" type="slidenum">
              <a:rPr lang="en-AU" noProof="0" smtClean="0"/>
              <a:pPr/>
              <a:t>‹#›</a:t>
            </a:fld>
            <a:endParaRPr lang="en-AU" noProof="0"/>
          </a:p>
        </p:txBody>
      </p:sp>
      <p:sp>
        <p:nvSpPr>
          <p:cNvPr id="12" name="Plassholder for bunntekst 4">
            <a:extLst>
              <a:ext uri="{FF2B5EF4-FFF2-40B4-BE49-F238E27FC236}">
                <a16:creationId xmlns:a16="http://schemas.microsoft.com/office/drawing/2014/main" id="{2C30E60C-1CC1-B344-80B2-6710F1B2E709}"/>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dk1"/>
                </a:solidFill>
              </a:defRPr>
            </a:lvl1pPr>
          </a:lstStyle>
          <a:p>
            <a:endParaRPr lang="en-GB" noProof="0" dirty="0"/>
          </a:p>
        </p:txBody>
      </p:sp>
    </p:spTree>
    <p:extLst>
      <p:ext uri="{BB962C8B-B14F-4D97-AF65-F5344CB8AC3E}">
        <p14:creationId xmlns:p14="http://schemas.microsoft.com/office/powerpoint/2010/main" val="107387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Blank dark blue">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646DE9B0-4E0F-0443-9A07-E72101C5DB95}"/>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Tree>
    <p:extLst>
      <p:ext uri="{BB962C8B-B14F-4D97-AF65-F5344CB8AC3E}">
        <p14:creationId xmlns:p14="http://schemas.microsoft.com/office/powerpoint/2010/main" val="38791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Last page, blue">
    <p:bg>
      <p:bgPr>
        <a:solidFill>
          <a:schemeClr val="lt1"/>
        </a:solidFill>
        <a:effectLst/>
      </p:bgPr>
    </p:bg>
    <p:spTree>
      <p:nvGrpSpPr>
        <p:cNvPr id="1" name=""/>
        <p:cNvGrpSpPr/>
        <p:nvPr/>
      </p:nvGrpSpPr>
      <p:grpSpPr>
        <a:xfrm>
          <a:off x="0" y="0"/>
          <a:ext cx="0" cy="0"/>
          <a:chOff x="0" y="0"/>
          <a:chExt cx="0" cy="0"/>
        </a:xfrm>
      </p:grpSpPr>
      <p:sp>
        <p:nvSpPr>
          <p:cNvPr id="7" name="Rektangel 6"/>
          <p:cNvSpPr/>
          <p:nvPr userDrawn="1"/>
        </p:nvSpPr>
        <p:spPr>
          <a:xfrm>
            <a:off x="0" y="0"/>
            <a:ext cx="12192000" cy="6858000"/>
          </a:xfrm>
          <a:prstGeom prst="rect">
            <a:avLst/>
          </a:prstGeom>
          <a:solidFill>
            <a:srgbClr val="0085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6" name="Plassholder for tekst 5"/>
          <p:cNvSpPr>
            <a:spLocks noGrp="1"/>
          </p:cNvSpPr>
          <p:nvPr>
            <p:ph type="body" sz="quarter" idx="10"/>
          </p:nvPr>
        </p:nvSpPr>
        <p:spPr>
          <a:xfrm>
            <a:off x="533400" y="4320540"/>
            <a:ext cx="11098213" cy="1620203"/>
          </a:xfrm>
          <a:noFill/>
        </p:spPr>
        <p:txBody>
          <a:bodyPr/>
          <a:lstStyle>
            <a:lvl1pPr marL="0" indent="0" algn="ctr">
              <a:buNone/>
              <a:defRPr b="1">
                <a:solidFill>
                  <a:schemeClr val="lt1"/>
                </a:solidFill>
              </a:defRPr>
            </a:lvl1pPr>
          </a:lstStyle>
          <a:p>
            <a:pPr lvl="0"/>
            <a:r>
              <a:rPr lang="nb-NO" noProof="0"/>
              <a:t>Klikk for å redigere tekststiler i malen</a:t>
            </a:r>
          </a:p>
        </p:txBody>
      </p:sp>
      <p:pic>
        <p:nvPicPr>
          <p:cNvPr id="9" name="Grafikk 8">
            <a:extLst>
              <a:ext uri="{FF2B5EF4-FFF2-40B4-BE49-F238E27FC236}">
                <a16:creationId xmlns:a16="http://schemas.microsoft.com/office/drawing/2014/main" id="{0BA77BD9-4BFF-A943-8286-4227B27C6A9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3657" y="1717675"/>
            <a:ext cx="6369762" cy="690383"/>
          </a:xfrm>
          <a:prstGeom prst="rect">
            <a:avLst/>
          </a:prstGeom>
        </p:spPr>
      </p:pic>
    </p:spTree>
    <p:extLst>
      <p:ext uri="{BB962C8B-B14F-4D97-AF65-F5344CB8AC3E}">
        <p14:creationId xmlns:p14="http://schemas.microsoft.com/office/powerpoint/2010/main" val="383517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7" name="Plassholder for tittel 1">
            <a:extLst>
              <a:ext uri="{FF2B5EF4-FFF2-40B4-BE49-F238E27FC236}">
                <a16:creationId xmlns:a16="http://schemas.microsoft.com/office/drawing/2014/main" id="{216644BE-F210-1644-AF3E-AF9CCF22C90D}"/>
              </a:ext>
            </a:extLst>
          </p:cNvPr>
          <p:cNvSpPr>
            <a:spLocks noGrp="1"/>
          </p:cNvSpPr>
          <p:nvPr>
            <p:ph type="title"/>
          </p:nvPr>
        </p:nvSpPr>
        <p:spPr>
          <a:xfrm>
            <a:off x="536575" y="441325"/>
            <a:ext cx="11101388" cy="701675"/>
          </a:xfrm>
          <a:prstGeom prst="rect">
            <a:avLst/>
          </a:prstGeom>
        </p:spPr>
        <p:txBody>
          <a:bodyPr vert="horz" lIns="0" tIns="0" rIns="0" bIns="0" rtlCol="0" anchor="t" anchorCtr="0">
            <a:noAutofit/>
          </a:bodyPr>
          <a:lstStyle>
            <a:lvl1pPr>
              <a:defRPr/>
            </a:lvl1pPr>
          </a:lstStyle>
          <a:p>
            <a:r>
              <a:rPr lang="nb-NO" noProof="0"/>
              <a:t>Klikk for å redigere tittelstil</a:t>
            </a:r>
            <a:endParaRPr lang="en-GB" noProof="0" dirty="0"/>
          </a:p>
        </p:txBody>
      </p:sp>
      <p:sp>
        <p:nvSpPr>
          <p:cNvPr id="6" name="Plassholder for dato 3">
            <a:extLst>
              <a:ext uri="{FF2B5EF4-FFF2-40B4-BE49-F238E27FC236}">
                <a16:creationId xmlns:a16="http://schemas.microsoft.com/office/drawing/2014/main" id="{F35EB9DB-4C26-244E-BC21-AD5BFB8E79B6}"/>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dk1"/>
                </a:solidFill>
              </a:defRPr>
            </a:lvl1pPr>
          </a:lstStyle>
          <a:p>
            <a:fld id="{AFBB2C24-11DE-B54A-9B32-DDDC86BEAC4B}" type="datetime1">
              <a:rPr lang="nb-NO" noProof="0" smtClean="0"/>
              <a:t>11.05.2021</a:t>
            </a:fld>
            <a:endParaRPr lang="en-GB" noProof="0"/>
          </a:p>
        </p:txBody>
      </p:sp>
      <p:sp>
        <p:nvSpPr>
          <p:cNvPr id="9" name="Plassholder for lysbildenummer 5">
            <a:extLst>
              <a:ext uri="{FF2B5EF4-FFF2-40B4-BE49-F238E27FC236}">
                <a16:creationId xmlns:a16="http://schemas.microsoft.com/office/drawing/2014/main" id="{D4B718F1-22E5-F647-A514-CCD78A8EF6E8}"/>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dk1"/>
                </a:solidFill>
              </a:defRPr>
            </a:lvl1pPr>
          </a:lstStyle>
          <a:p>
            <a:fld id="{5751DFAA-887F-4071-8EAD-E8CA316FCF06}" type="slidenum">
              <a:rPr lang="en-GB" noProof="0" smtClean="0"/>
              <a:pPr/>
              <a:t>‹#›</a:t>
            </a:fld>
            <a:endParaRPr lang="en-GB" noProof="0"/>
          </a:p>
        </p:txBody>
      </p:sp>
      <p:sp>
        <p:nvSpPr>
          <p:cNvPr id="10" name="Plassholder for bunntekst 4">
            <a:extLst>
              <a:ext uri="{FF2B5EF4-FFF2-40B4-BE49-F238E27FC236}">
                <a16:creationId xmlns:a16="http://schemas.microsoft.com/office/drawing/2014/main" id="{FEFBA7D3-A2C0-794A-B44E-FD0C1C2AFA46}"/>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dk1"/>
                </a:solidFill>
              </a:defRPr>
            </a:lvl1pPr>
          </a:lstStyle>
          <a:p>
            <a:endParaRPr lang="en-GB" noProof="0" dirty="0"/>
          </a:p>
        </p:txBody>
      </p:sp>
    </p:spTree>
    <p:extLst>
      <p:ext uri="{BB962C8B-B14F-4D97-AF65-F5344CB8AC3E}">
        <p14:creationId xmlns:p14="http://schemas.microsoft.com/office/powerpoint/2010/main" val="364749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Plassholder for dato 3">
            <a:extLst>
              <a:ext uri="{FF2B5EF4-FFF2-40B4-BE49-F238E27FC236}">
                <a16:creationId xmlns:a16="http://schemas.microsoft.com/office/drawing/2014/main" id="{0F3DEFE6-7236-1147-B66B-0A0021822295}"/>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dk1"/>
                </a:solidFill>
              </a:defRPr>
            </a:lvl1pPr>
          </a:lstStyle>
          <a:p>
            <a:fld id="{E3C980B2-CC53-474A-8677-D24F48BAFDE3}" type="datetime1">
              <a:rPr lang="nb-NO" noProof="0" smtClean="0"/>
              <a:t>11.05.2021</a:t>
            </a:fld>
            <a:endParaRPr lang="en-GB" noProof="0"/>
          </a:p>
        </p:txBody>
      </p:sp>
      <p:sp>
        <p:nvSpPr>
          <p:cNvPr id="7" name="Plassholder for lysbildenummer 5">
            <a:extLst>
              <a:ext uri="{FF2B5EF4-FFF2-40B4-BE49-F238E27FC236}">
                <a16:creationId xmlns:a16="http://schemas.microsoft.com/office/drawing/2014/main" id="{BEB724ED-4843-7D4D-9564-E29DB484932D}"/>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dk1"/>
                </a:solidFill>
              </a:defRPr>
            </a:lvl1pPr>
          </a:lstStyle>
          <a:p>
            <a:fld id="{5751DFAA-887F-4071-8EAD-E8CA316FCF06}" type="slidenum">
              <a:rPr lang="en-GB" noProof="0" smtClean="0"/>
              <a:pPr/>
              <a:t>‹#›</a:t>
            </a:fld>
            <a:endParaRPr lang="en-GB" noProof="0"/>
          </a:p>
        </p:txBody>
      </p:sp>
      <p:sp>
        <p:nvSpPr>
          <p:cNvPr id="8" name="Plassholder for bunntekst 4">
            <a:extLst>
              <a:ext uri="{FF2B5EF4-FFF2-40B4-BE49-F238E27FC236}">
                <a16:creationId xmlns:a16="http://schemas.microsoft.com/office/drawing/2014/main" id="{F5D23526-4E6D-4D4A-8EE9-DD4D4BD99904}"/>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dk1"/>
                </a:solidFill>
              </a:defRPr>
            </a:lvl1pPr>
          </a:lstStyle>
          <a:p>
            <a:endParaRPr lang="en-GB" noProof="0" dirty="0"/>
          </a:p>
        </p:txBody>
      </p:sp>
    </p:spTree>
    <p:extLst>
      <p:ext uri="{BB962C8B-B14F-4D97-AF65-F5344CB8AC3E}">
        <p14:creationId xmlns:p14="http://schemas.microsoft.com/office/powerpoint/2010/main" val="322658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at the top">
    <p:spTree>
      <p:nvGrpSpPr>
        <p:cNvPr id="1" name=""/>
        <p:cNvGrpSpPr/>
        <p:nvPr/>
      </p:nvGrpSpPr>
      <p:grpSpPr>
        <a:xfrm>
          <a:off x="0" y="0"/>
          <a:ext cx="0" cy="0"/>
          <a:chOff x="0" y="0"/>
          <a:chExt cx="0" cy="0"/>
        </a:xfrm>
      </p:grpSpPr>
      <p:sp>
        <p:nvSpPr>
          <p:cNvPr id="7" name="Plassholder for tittel 1">
            <a:extLst>
              <a:ext uri="{FF2B5EF4-FFF2-40B4-BE49-F238E27FC236}">
                <a16:creationId xmlns:a16="http://schemas.microsoft.com/office/drawing/2014/main" id="{867357C6-26C0-BB41-9C55-EBD7C95FEE13}"/>
              </a:ext>
            </a:extLst>
          </p:cNvPr>
          <p:cNvSpPr>
            <a:spLocks noGrp="1"/>
          </p:cNvSpPr>
          <p:nvPr>
            <p:ph type="title"/>
          </p:nvPr>
        </p:nvSpPr>
        <p:spPr>
          <a:xfrm>
            <a:off x="531210" y="441326"/>
            <a:ext cx="8216017" cy="701674"/>
          </a:xfrm>
          <a:prstGeom prst="rect">
            <a:avLst/>
          </a:prstGeom>
        </p:spPr>
        <p:txBody>
          <a:bodyPr vert="horz" lIns="0" tIns="0" rIns="0" bIns="0" rtlCol="0" anchor="t" anchorCtr="0">
            <a:noAutofit/>
          </a:bodyPr>
          <a:lstStyle/>
          <a:p>
            <a:r>
              <a:rPr lang="nb-NO" noProof="0"/>
              <a:t>Klikk for å redigere tittelstil</a:t>
            </a:r>
            <a:endParaRPr lang="en-GB" noProof="0" dirty="0"/>
          </a:p>
        </p:txBody>
      </p:sp>
      <p:sp>
        <p:nvSpPr>
          <p:cNvPr id="3" name="Plassholder for innhold 2">
            <a:extLst>
              <a:ext uri="{FF2B5EF4-FFF2-40B4-BE49-F238E27FC236}">
                <a16:creationId xmlns:a16="http://schemas.microsoft.com/office/drawing/2014/main" id="{E89CB1D5-242F-6546-9EAC-02E139E42D72}"/>
              </a:ext>
            </a:extLst>
          </p:cNvPr>
          <p:cNvSpPr>
            <a:spLocks noGrp="1"/>
          </p:cNvSpPr>
          <p:nvPr>
            <p:ph sz="quarter" idx="13" hasCustomPrompt="1"/>
          </p:nvPr>
        </p:nvSpPr>
        <p:spPr>
          <a:xfrm>
            <a:off x="536575" y="1717676"/>
            <a:ext cx="11101388" cy="4232274"/>
          </a:xfrm>
        </p:spPr>
        <p:txBody>
          <a:bodyPr>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Plassholder for dato 3">
            <a:extLst>
              <a:ext uri="{FF2B5EF4-FFF2-40B4-BE49-F238E27FC236}">
                <a16:creationId xmlns:a16="http://schemas.microsoft.com/office/drawing/2014/main" id="{2657246D-430A-1B4E-8CC1-F7E7392EF2AD}"/>
              </a:ext>
            </a:extLst>
          </p:cNvPr>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dk1"/>
                </a:solidFill>
              </a:defRPr>
            </a:lvl1pPr>
          </a:lstStyle>
          <a:p>
            <a:fld id="{6E19EB0A-5E3E-844B-BAEA-099392BC0C73}" type="datetime1">
              <a:rPr lang="nb-NO" noProof="0" smtClean="0"/>
              <a:t>11.05.2021</a:t>
            </a:fld>
            <a:endParaRPr lang="en-GB" noProof="0"/>
          </a:p>
        </p:txBody>
      </p:sp>
      <p:sp>
        <p:nvSpPr>
          <p:cNvPr id="11" name="Plassholder for lysbildenummer 5">
            <a:extLst>
              <a:ext uri="{FF2B5EF4-FFF2-40B4-BE49-F238E27FC236}">
                <a16:creationId xmlns:a16="http://schemas.microsoft.com/office/drawing/2014/main" id="{F16CF5FB-58D8-D64A-9EDD-82B040CC7B95}"/>
              </a:ext>
            </a:extLst>
          </p:cNvPr>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dk1"/>
                </a:solidFill>
              </a:defRPr>
            </a:lvl1pPr>
          </a:lstStyle>
          <a:p>
            <a:fld id="{5751DFAA-887F-4071-8EAD-E8CA316FCF06}" type="slidenum">
              <a:rPr lang="en-GB" noProof="0" smtClean="0"/>
              <a:pPr/>
              <a:t>‹#›</a:t>
            </a:fld>
            <a:endParaRPr lang="en-GB" noProof="0"/>
          </a:p>
        </p:txBody>
      </p:sp>
      <p:sp>
        <p:nvSpPr>
          <p:cNvPr id="8" name="Plassholder for bunntekst 4">
            <a:extLst>
              <a:ext uri="{FF2B5EF4-FFF2-40B4-BE49-F238E27FC236}">
                <a16:creationId xmlns:a16="http://schemas.microsoft.com/office/drawing/2014/main" id="{3B2033CF-305A-5040-8FFD-7C9C7DD52202}"/>
              </a:ext>
            </a:extLst>
          </p:cNvPr>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dk1"/>
                </a:solidFill>
              </a:defRPr>
            </a:lvl1pPr>
          </a:lstStyle>
          <a:p>
            <a:endParaRPr lang="en-GB" noProof="0" dirty="0"/>
          </a:p>
        </p:txBody>
      </p:sp>
      <p:pic>
        <p:nvPicPr>
          <p:cNvPr id="10" name="Grafikk 9">
            <a:extLst>
              <a:ext uri="{FF2B5EF4-FFF2-40B4-BE49-F238E27FC236}">
                <a16:creationId xmlns:a16="http://schemas.microsoft.com/office/drawing/2014/main" id="{B0CD947C-3F47-6547-9225-A73AEBC802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628" y="473763"/>
            <a:ext cx="3203931" cy="347256"/>
          </a:xfrm>
          <a:prstGeom prst="rect">
            <a:avLst/>
          </a:prstGeom>
        </p:spPr>
      </p:pic>
    </p:spTree>
    <p:extLst>
      <p:ext uri="{BB962C8B-B14F-4D97-AF65-F5344CB8AC3E}">
        <p14:creationId xmlns:p14="http://schemas.microsoft.com/office/powerpoint/2010/main" val="243785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536575" y="453412"/>
            <a:ext cx="11101388" cy="689588"/>
          </a:xfrm>
          <a:prstGeom prst="rect">
            <a:avLst/>
          </a:prstGeom>
        </p:spPr>
        <p:txBody>
          <a:bodyPr vert="horz" lIns="0" tIns="0" rIns="0" bIns="0" rtlCol="0" anchor="t" anchorCtr="0">
            <a:noAutofit/>
          </a:bodyPr>
          <a:lstStyle/>
          <a:p>
            <a:endParaRPr lang="en-GB" noProof="0" dirty="0"/>
          </a:p>
        </p:txBody>
      </p:sp>
      <p:sp>
        <p:nvSpPr>
          <p:cNvPr id="3" name="Plassholder for tekst 2"/>
          <p:cNvSpPr>
            <a:spLocks noGrp="1"/>
          </p:cNvSpPr>
          <p:nvPr>
            <p:ph type="body" idx="1"/>
          </p:nvPr>
        </p:nvSpPr>
        <p:spPr>
          <a:xfrm>
            <a:off x="533399" y="1717676"/>
            <a:ext cx="11104563" cy="4232274"/>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Plassholder for dato 3"/>
          <p:cNvSpPr>
            <a:spLocks noGrp="1"/>
          </p:cNvSpPr>
          <p:nvPr>
            <p:ph type="dt" sz="half" idx="2"/>
          </p:nvPr>
        </p:nvSpPr>
        <p:spPr>
          <a:xfrm>
            <a:off x="1188444" y="6425654"/>
            <a:ext cx="846221" cy="184666"/>
          </a:xfrm>
          <a:prstGeom prst="rect">
            <a:avLst/>
          </a:prstGeom>
        </p:spPr>
        <p:txBody>
          <a:bodyPr vert="horz" lIns="0" tIns="0" rIns="0" bIns="0" rtlCol="0" anchor="ctr">
            <a:normAutofit/>
          </a:bodyPr>
          <a:lstStyle>
            <a:lvl1pPr algn="ctr">
              <a:defRPr sz="1000">
                <a:solidFill>
                  <a:schemeClr val="dk1"/>
                </a:solidFill>
              </a:defRPr>
            </a:lvl1pPr>
          </a:lstStyle>
          <a:p>
            <a:fld id="{01BCBE47-2DF3-ED44-81AC-000308B2976C}" type="datetime1">
              <a:rPr lang="nb-NO" noProof="0" smtClean="0"/>
              <a:t>11.05.2021</a:t>
            </a:fld>
            <a:endParaRPr lang="en-GB" noProof="0" dirty="0"/>
          </a:p>
        </p:txBody>
      </p:sp>
      <p:sp>
        <p:nvSpPr>
          <p:cNvPr id="5" name="Plassholder for bunntekst 4"/>
          <p:cNvSpPr>
            <a:spLocks noGrp="1"/>
          </p:cNvSpPr>
          <p:nvPr>
            <p:ph type="ftr" sz="quarter" idx="3"/>
          </p:nvPr>
        </p:nvSpPr>
        <p:spPr>
          <a:xfrm>
            <a:off x="2374230" y="6425653"/>
            <a:ext cx="5485483" cy="189687"/>
          </a:xfrm>
          <a:prstGeom prst="rect">
            <a:avLst/>
          </a:prstGeom>
        </p:spPr>
        <p:txBody>
          <a:bodyPr vert="horz" lIns="0" tIns="0" rIns="0" bIns="0" rtlCol="0" anchor="ctr">
            <a:normAutofit/>
          </a:bodyPr>
          <a:lstStyle>
            <a:lvl1pPr algn="l">
              <a:defRPr sz="1000">
                <a:solidFill>
                  <a:schemeClr val="dk1"/>
                </a:solidFill>
              </a:defRPr>
            </a:lvl1pPr>
          </a:lstStyle>
          <a:p>
            <a:endParaRPr lang="en-GB" noProof="0" dirty="0"/>
          </a:p>
        </p:txBody>
      </p:sp>
      <p:sp>
        <p:nvSpPr>
          <p:cNvPr id="6" name="Plassholder for lysbildenummer 5"/>
          <p:cNvSpPr>
            <a:spLocks noGrp="1"/>
          </p:cNvSpPr>
          <p:nvPr>
            <p:ph type="sldNum" sz="quarter" idx="4"/>
          </p:nvPr>
        </p:nvSpPr>
        <p:spPr>
          <a:xfrm>
            <a:off x="533400" y="6430675"/>
            <a:ext cx="308811" cy="184666"/>
          </a:xfrm>
          <a:prstGeom prst="rect">
            <a:avLst/>
          </a:prstGeom>
        </p:spPr>
        <p:txBody>
          <a:bodyPr vert="horz" lIns="0" tIns="0" rIns="0" bIns="0" rtlCol="0" anchor="ctr">
            <a:normAutofit/>
          </a:bodyPr>
          <a:lstStyle>
            <a:lvl1pPr algn="l">
              <a:defRPr sz="1000">
                <a:solidFill>
                  <a:schemeClr val="dk1"/>
                </a:solidFill>
              </a:defRPr>
            </a:lvl1pPr>
          </a:lstStyle>
          <a:p>
            <a:fld id="{5751DFAA-887F-4071-8EAD-E8CA316FCF06}" type="slidenum">
              <a:rPr lang="en-GB" noProof="0" smtClean="0"/>
              <a:pPr/>
              <a:t>‹#›</a:t>
            </a:fld>
            <a:endParaRPr lang="en-GB" noProof="0" dirty="0"/>
          </a:p>
        </p:txBody>
      </p:sp>
      <p:pic>
        <p:nvPicPr>
          <p:cNvPr id="8" name="topplogo" hidden="1"/>
          <p:cNvPicPr>
            <a:picLocks noChangeAspect="1"/>
          </p:cNvPicPr>
          <p:nvPr/>
        </p:nvPicPr>
        <p:blipFill>
          <a:blip r:embed="rId63" cstate="print">
            <a:extLst>
              <a:ext uri="{28A0092B-C50C-407E-A947-70E740481C1C}">
                <a14:useLocalDpi xmlns:a14="http://schemas.microsoft.com/office/drawing/2010/main"/>
              </a:ext>
            </a:extLst>
          </a:blip>
          <a:stretch>
            <a:fillRect/>
          </a:stretch>
        </p:blipFill>
        <p:spPr>
          <a:xfrm>
            <a:off x="9994133" y="612097"/>
            <a:ext cx="1657799" cy="324000"/>
          </a:xfrm>
          <a:prstGeom prst="rect">
            <a:avLst/>
          </a:prstGeom>
        </p:spPr>
      </p:pic>
      <p:sp>
        <p:nvSpPr>
          <p:cNvPr id="9" name="Hellogo" hidden="1"/>
          <p:cNvSpPr>
            <a:spLocks noChangeAspect="1" noEditPoints="1"/>
          </p:cNvSpPr>
          <p:nvPr/>
        </p:nvSpPr>
        <p:spPr bwMode="auto">
          <a:xfrm>
            <a:off x="4656000" y="2056975"/>
            <a:ext cx="2880000" cy="2744050"/>
          </a:xfrm>
          <a:custGeom>
            <a:avLst/>
            <a:gdLst>
              <a:gd name="T0" fmla="*/ 319 w 337"/>
              <a:gd name="T1" fmla="*/ 129 h 321"/>
              <a:gd name="T2" fmla="*/ 289 w 337"/>
              <a:gd name="T3" fmla="*/ 64 h 321"/>
              <a:gd name="T4" fmla="*/ 305 w 337"/>
              <a:gd name="T5" fmla="*/ 48 h 321"/>
              <a:gd name="T6" fmla="*/ 308 w 337"/>
              <a:gd name="T7" fmla="*/ 21 h 321"/>
              <a:gd name="T8" fmla="*/ 292 w 337"/>
              <a:gd name="T9" fmla="*/ 13 h 321"/>
              <a:gd name="T10" fmla="*/ 265 w 337"/>
              <a:gd name="T11" fmla="*/ 40 h 321"/>
              <a:gd name="T12" fmla="*/ 137 w 337"/>
              <a:gd name="T13" fmla="*/ 9 h 321"/>
              <a:gd name="T14" fmla="*/ 17 w 337"/>
              <a:gd name="T15" fmla="*/ 191 h 321"/>
              <a:gd name="T16" fmla="*/ 48 w 337"/>
              <a:gd name="T17" fmla="*/ 257 h 321"/>
              <a:gd name="T18" fmla="*/ 36 w 337"/>
              <a:gd name="T19" fmla="*/ 269 h 321"/>
              <a:gd name="T20" fmla="*/ 33 w 337"/>
              <a:gd name="T21" fmla="*/ 296 h 321"/>
              <a:gd name="T22" fmla="*/ 49 w 337"/>
              <a:gd name="T23" fmla="*/ 304 h 321"/>
              <a:gd name="T24" fmla="*/ 72 w 337"/>
              <a:gd name="T25" fmla="*/ 281 h 321"/>
              <a:gd name="T26" fmla="*/ 199 w 337"/>
              <a:gd name="T27" fmla="*/ 311 h 321"/>
              <a:gd name="T28" fmla="*/ 319 w 337"/>
              <a:gd name="T29" fmla="*/ 129 h 321"/>
              <a:gd name="T30" fmla="*/ 87 w 337"/>
              <a:gd name="T31" fmla="*/ 161 h 321"/>
              <a:gd name="T32" fmla="*/ 172 w 337"/>
              <a:gd name="T33" fmla="*/ 33 h 321"/>
              <a:gd name="T34" fmla="*/ 255 w 337"/>
              <a:gd name="T35" fmla="*/ 50 h 321"/>
              <a:gd name="T36" fmla="*/ 104 w 337"/>
              <a:gd name="T37" fmla="*/ 201 h 321"/>
              <a:gd name="T38" fmla="*/ 87 w 337"/>
              <a:gd name="T39" fmla="*/ 161 h 321"/>
              <a:gd name="T40" fmla="*/ 165 w 337"/>
              <a:gd name="T41" fmla="*/ 287 h 321"/>
              <a:gd name="T42" fmla="*/ 82 w 337"/>
              <a:gd name="T43" fmla="*/ 271 h 321"/>
              <a:gd name="T44" fmla="*/ 233 w 337"/>
              <a:gd name="T45" fmla="*/ 120 h 321"/>
              <a:gd name="T46" fmla="*/ 249 w 337"/>
              <a:gd name="T47" fmla="*/ 159 h 321"/>
              <a:gd name="T48" fmla="*/ 165 w 337"/>
              <a:gd name="T49" fmla="*/ 28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7" h="321">
                <a:moveTo>
                  <a:pt x="319" y="129"/>
                </a:moveTo>
                <a:cubicBezTo>
                  <a:pt x="314" y="105"/>
                  <a:pt x="304" y="83"/>
                  <a:pt x="289" y="64"/>
                </a:cubicBezTo>
                <a:cubicBezTo>
                  <a:pt x="305" y="48"/>
                  <a:pt x="305" y="48"/>
                  <a:pt x="305" y="48"/>
                </a:cubicBezTo>
                <a:cubicBezTo>
                  <a:pt x="310" y="43"/>
                  <a:pt x="311" y="31"/>
                  <a:pt x="308" y="21"/>
                </a:cubicBezTo>
                <a:cubicBezTo>
                  <a:pt x="304" y="11"/>
                  <a:pt x="297" y="8"/>
                  <a:pt x="292" y="13"/>
                </a:cubicBezTo>
                <a:cubicBezTo>
                  <a:pt x="265" y="40"/>
                  <a:pt x="265" y="40"/>
                  <a:pt x="265" y="40"/>
                </a:cubicBezTo>
                <a:cubicBezTo>
                  <a:pt x="230" y="12"/>
                  <a:pt x="184" y="0"/>
                  <a:pt x="137" y="9"/>
                </a:cubicBezTo>
                <a:cubicBezTo>
                  <a:pt x="54" y="26"/>
                  <a:pt x="0" y="108"/>
                  <a:pt x="17" y="191"/>
                </a:cubicBezTo>
                <a:cubicBezTo>
                  <a:pt x="22" y="216"/>
                  <a:pt x="33" y="238"/>
                  <a:pt x="48" y="257"/>
                </a:cubicBezTo>
                <a:cubicBezTo>
                  <a:pt x="36" y="269"/>
                  <a:pt x="36" y="269"/>
                  <a:pt x="36" y="269"/>
                </a:cubicBezTo>
                <a:cubicBezTo>
                  <a:pt x="30" y="274"/>
                  <a:pt x="29" y="286"/>
                  <a:pt x="33" y="296"/>
                </a:cubicBezTo>
                <a:cubicBezTo>
                  <a:pt x="36" y="306"/>
                  <a:pt x="44" y="309"/>
                  <a:pt x="49" y="304"/>
                </a:cubicBezTo>
                <a:cubicBezTo>
                  <a:pt x="72" y="281"/>
                  <a:pt x="72" y="281"/>
                  <a:pt x="72" y="281"/>
                </a:cubicBezTo>
                <a:cubicBezTo>
                  <a:pt x="107" y="308"/>
                  <a:pt x="153" y="321"/>
                  <a:pt x="199" y="311"/>
                </a:cubicBezTo>
                <a:cubicBezTo>
                  <a:pt x="283" y="294"/>
                  <a:pt x="337" y="213"/>
                  <a:pt x="319" y="129"/>
                </a:cubicBezTo>
                <a:moveTo>
                  <a:pt x="87" y="161"/>
                </a:moveTo>
                <a:cubicBezTo>
                  <a:pt x="75" y="103"/>
                  <a:pt x="113" y="45"/>
                  <a:pt x="172" y="33"/>
                </a:cubicBezTo>
                <a:cubicBezTo>
                  <a:pt x="202" y="27"/>
                  <a:pt x="231" y="34"/>
                  <a:pt x="255" y="50"/>
                </a:cubicBezTo>
                <a:cubicBezTo>
                  <a:pt x="104" y="201"/>
                  <a:pt x="104" y="201"/>
                  <a:pt x="104" y="201"/>
                </a:cubicBezTo>
                <a:cubicBezTo>
                  <a:pt x="96" y="189"/>
                  <a:pt x="90" y="176"/>
                  <a:pt x="87" y="161"/>
                </a:cubicBezTo>
                <a:moveTo>
                  <a:pt x="165" y="287"/>
                </a:moveTo>
                <a:cubicBezTo>
                  <a:pt x="135" y="293"/>
                  <a:pt x="106" y="287"/>
                  <a:pt x="82" y="271"/>
                </a:cubicBezTo>
                <a:cubicBezTo>
                  <a:pt x="233" y="120"/>
                  <a:pt x="233" y="120"/>
                  <a:pt x="233" y="120"/>
                </a:cubicBezTo>
                <a:cubicBezTo>
                  <a:pt x="241" y="132"/>
                  <a:pt x="246" y="145"/>
                  <a:pt x="249" y="159"/>
                </a:cubicBezTo>
                <a:cubicBezTo>
                  <a:pt x="261" y="218"/>
                  <a:pt x="223" y="275"/>
                  <a:pt x="165" y="287"/>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b-NO" dirty="0"/>
          </a:p>
        </p:txBody>
      </p:sp>
      <p:sp>
        <p:nvSpPr>
          <p:cNvPr id="11" name="Kantlogo" hidden="1"/>
          <p:cNvSpPr>
            <a:spLocks noChangeAspect="1" noEditPoints="1"/>
          </p:cNvSpPr>
          <p:nvPr/>
        </p:nvSpPr>
        <p:spPr bwMode="auto">
          <a:xfrm>
            <a:off x="4656000" y="2054372"/>
            <a:ext cx="2880000" cy="2749256"/>
          </a:xfrm>
          <a:custGeom>
            <a:avLst/>
            <a:gdLst>
              <a:gd name="T0" fmla="*/ 315 w 332"/>
              <a:gd name="T1" fmla="*/ 128 h 317"/>
              <a:gd name="T2" fmla="*/ 285 w 332"/>
              <a:gd name="T3" fmla="*/ 64 h 317"/>
              <a:gd name="T4" fmla="*/ 301 w 332"/>
              <a:gd name="T5" fmla="*/ 48 h 317"/>
              <a:gd name="T6" fmla="*/ 304 w 332"/>
              <a:gd name="T7" fmla="*/ 21 h 317"/>
              <a:gd name="T8" fmla="*/ 288 w 332"/>
              <a:gd name="T9" fmla="*/ 13 h 317"/>
              <a:gd name="T10" fmla="*/ 261 w 332"/>
              <a:gd name="T11" fmla="*/ 40 h 317"/>
              <a:gd name="T12" fmla="*/ 135 w 332"/>
              <a:gd name="T13" fmla="*/ 10 h 317"/>
              <a:gd name="T14" fmla="*/ 17 w 332"/>
              <a:gd name="T15" fmla="*/ 189 h 317"/>
              <a:gd name="T16" fmla="*/ 47 w 332"/>
              <a:gd name="T17" fmla="*/ 254 h 317"/>
              <a:gd name="T18" fmla="*/ 35 w 332"/>
              <a:gd name="T19" fmla="*/ 266 h 317"/>
              <a:gd name="T20" fmla="*/ 32 w 332"/>
              <a:gd name="T21" fmla="*/ 293 h 317"/>
              <a:gd name="T22" fmla="*/ 48 w 332"/>
              <a:gd name="T23" fmla="*/ 301 h 317"/>
              <a:gd name="T24" fmla="*/ 71 w 332"/>
              <a:gd name="T25" fmla="*/ 278 h 317"/>
              <a:gd name="T26" fmla="*/ 196 w 332"/>
              <a:gd name="T27" fmla="*/ 308 h 317"/>
              <a:gd name="T28" fmla="*/ 315 w 332"/>
              <a:gd name="T29" fmla="*/ 128 h 317"/>
              <a:gd name="T30" fmla="*/ 86 w 332"/>
              <a:gd name="T31" fmla="*/ 160 h 317"/>
              <a:gd name="T32" fmla="*/ 169 w 332"/>
              <a:gd name="T33" fmla="*/ 33 h 317"/>
              <a:gd name="T34" fmla="*/ 251 w 332"/>
              <a:gd name="T35" fmla="*/ 50 h 317"/>
              <a:gd name="T36" fmla="*/ 102 w 332"/>
              <a:gd name="T37" fmla="*/ 199 h 317"/>
              <a:gd name="T38" fmla="*/ 86 w 332"/>
              <a:gd name="T39" fmla="*/ 160 h 317"/>
              <a:gd name="T40" fmla="*/ 162 w 332"/>
              <a:gd name="T41" fmla="*/ 284 h 317"/>
              <a:gd name="T42" fmla="*/ 81 w 332"/>
              <a:gd name="T43" fmla="*/ 268 h 317"/>
              <a:gd name="T44" fmla="*/ 230 w 332"/>
              <a:gd name="T45" fmla="*/ 119 h 317"/>
              <a:gd name="T46" fmla="*/ 246 w 332"/>
              <a:gd name="T47" fmla="*/ 158 h 317"/>
              <a:gd name="T48" fmla="*/ 162 w 332"/>
              <a:gd name="T49" fmla="*/ 284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2" h="317">
                <a:moveTo>
                  <a:pt x="315" y="128"/>
                </a:moveTo>
                <a:cubicBezTo>
                  <a:pt x="310" y="104"/>
                  <a:pt x="299" y="82"/>
                  <a:pt x="285" y="64"/>
                </a:cubicBezTo>
                <a:cubicBezTo>
                  <a:pt x="301" y="48"/>
                  <a:pt x="301" y="48"/>
                  <a:pt x="301" y="48"/>
                </a:cubicBezTo>
                <a:cubicBezTo>
                  <a:pt x="306" y="43"/>
                  <a:pt x="307" y="31"/>
                  <a:pt x="304" y="21"/>
                </a:cubicBezTo>
                <a:cubicBezTo>
                  <a:pt x="300" y="12"/>
                  <a:pt x="293" y="8"/>
                  <a:pt x="288" y="13"/>
                </a:cubicBezTo>
                <a:cubicBezTo>
                  <a:pt x="261" y="40"/>
                  <a:pt x="261" y="40"/>
                  <a:pt x="261" y="40"/>
                </a:cubicBezTo>
                <a:cubicBezTo>
                  <a:pt x="227" y="13"/>
                  <a:pt x="182" y="0"/>
                  <a:pt x="135" y="10"/>
                </a:cubicBezTo>
                <a:cubicBezTo>
                  <a:pt x="53" y="26"/>
                  <a:pt x="0" y="107"/>
                  <a:pt x="17" y="189"/>
                </a:cubicBezTo>
                <a:cubicBezTo>
                  <a:pt x="22" y="214"/>
                  <a:pt x="32" y="236"/>
                  <a:pt x="47" y="254"/>
                </a:cubicBezTo>
                <a:cubicBezTo>
                  <a:pt x="35" y="266"/>
                  <a:pt x="35" y="266"/>
                  <a:pt x="35" y="266"/>
                </a:cubicBezTo>
                <a:cubicBezTo>
                  <a:pt x="30" y="271"/>
                  <a:pt x="29" y="283"/>
                  <a:pt x="32" y="293"/>
                </a:cubicBezTo>
                <a:cubicBezTo>
                  <a:pt x="36" y="302"/>
                  <a:pt x="43" y="306"/>
                  <a:pt x="48" y="301"/>
                </a:cubicBezTo>
                <a:cubicBezTo>
                  <a:pt x="71" y="278"/>
                  <a:pt x="71" y="278"/>
                  <a:pt x="71" y="278"/>
                </a:cubicBezTo>
                <a:cubicBezTo>
                  <a:pt x="105" y="305"/>
                  <a:pt x="150" y="317"/>
                  <a:pt x="196" y="308"/>
                </a:cubicBezTo>
                <a:cubicBezTo>
                  <a:pt x="279" y="291"/>
                  <a:pt x="332" y="211"/>
                  <a:pt x="315" y="128"/>
                </a:cubicBezTo>
                <a:moveTo>
                  <a:pt x="86" y="160"/>
                </a:moveTo>
                <a:cubicBezTo>
                  <a:pt x="74" y="102"/>
                  <a:pt x="111" y="45"/>
                  <a:pt x="169" y="33"/>
                </a:cubicBezTo>
                <a:cubicBezTo>
                  <a:pt x="199" y="27"/>
                  <a:pt x="228" y="34"/>
                  <a:pt x="251" y="50"/>
                </a:cubicBezTo>
                <a:cubicBezTo>
                  <a:pt x="102" y="199"/>
                  <a:pt x="102" y="199"/>
                  <a:pt x="102" y="199"/>
                </a:cubicBezTo>
                <a:cubicBezTo>
                  <a:pt x="95" y="187"/>
                  <a:pt x="89" y="174"/>
                  <a:pt x="86" y="160"/>
                </a:cubicBezTo>
                <a:moveTo>
                  <a:pt x="162" y="284"/>
                </a:moveTo>
                <a:cubicBezTo>
                  <a:pt x="133" y="290"/>
                  <a:pt x="104" y="283"/>
                  <a:pt x="81" y="268"/>
                </a:cubicBezTo>
                <a:cubicBezTo>
                  <a:pt x="230" y="119"/>
                  <a:pt x="230" y="119"/>
                  <a:pt x="230" y="119"/>
                </a:cubicBezTo>
                <a:cubicBezTo>
                  <a:pt x="237" y="130"/>
                  <a:pt x="243" y="143"/>
                  <a:pt x="246" y="158"/>
                </a:cubicBezTo>
                <a:cubicBezTo>
                  <a:pt x="258" y="216"/>
                  <a:pt x="220" y="272"/>
                  <a:pt x="162" y="284"/>
                </a:cubicBezTo>
              </a:path>
            </a:pathLst>
          </a:custGeom>
          <a:no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nb-NO" dirty="0"/>
          </a:p>
        </p:txBody>
      </p:sp>
      <p:grpSp>
        <p:nvGrpSpPr>
          <p:cNvPr id="73" name="Skravertlogo" hidden="1"/>
          <p:cNvGrpSpPr>
            <a:grpSpLocks noChangeAspect="1"/>
          </p:cNvGrpSpPr>
          <p:nvPr/>
        </p:nvGrpSpPr>
        <p:grpSpPr bwMode="auto">
          <a:xfrm>
            <a:off x="4656000" y="1987582"/>
            <a:ext cx="2880000" cy="2882836"/>
            <a:chOff x="1627" y="448"/>
            <a:chExt cx="3047" cy="3050"/>
          </a:xfrm>
          <a:solidFill>
            <a:schemeClr val="accent1"/>
          </a:solidFill>
        </p:grpSpPr>
        <p:sp>
          <p:nvSpPr>
            <p:cNvPr id="74" name="Freeform 265"/>
            <p:cNvSpPr>
              <a:spLocks/>
            </p:cNvSpPr>
            <p:nvPr/>
          </p:nvSpPr>
          <p:spPr bwMode="auto">
            <a:xfrm>
              <a:off x="1629" y="1145"/>
              <a:ext cx="898" cy="927"/>
            </a:xfrm>
            <a:custGeom>
              <a:avLst/>
              <a:gdLst>
                <a:gd name="T0" fmla="*/ 358 w 379"/>
                <a:gd name="T1" fmla="*/ 33 h 391"/>
                <a:gd name="T2" fmla="*/ 379 w 379"/>
                <a:gd name="T3" fmla="*/ 0 h 391"/>
                <a:gd name="T4" fmla="*/ 0 w 379"/>
                <a:gd name="T5" fmla="*/ 380 h 391"/>
                <a:gd name="T6" fmla="*/ 1 w 379"/>
                <a:gd name="T7" fmla="*/ 391 h 391"/>
                <a:gd name="T8" fmla="*/ 358 w 379"/>
                <a:gd name="T9" fmla="*/ 33 h 391"/>
              </a:gdLst>
              <a:ahLst/>
              <a:cxnLst>
                <a:cxn ang="0">
                  <a:pos x="T0" y="T1"/>
                </a:cxn>
                <a:cxn ang="0">
                  <a:pos x="T2" y="T3"/>
                </a:cxn>
                <a:cxn ang="0">
                  <a:pos x="T4" y="T5"/>
                </a:cxn>
                <a:cxn ang="0">
                  <a:pos x="T6" y="T7"/>
                </a:cxn>
                <a:cxn ang="0">
                  <a:pos x="T8" y="T9"/>
                </a:cxn>
              </a:cxnLst>
              <a:rect l="0" t="0" r="r" b="b"/>
              <a:pathLst>
                <a:path w="379" h="391">
                  <a:moveTo>
                    <a:pt x="358" y="33"/>
                  </a:moveTo>
                  <a:cubicBezTo>
                    <a:pt x="364" y="22"/>
                    <a:pt x="372" y="11"/>
                    <a:pt x="379" y="0"/>
                  </a:cubicBezTo>
                  <a:lnTo>
                    <a:pt x="0" y="380"/>
                  </a:lnTo>
                  <a:cubicBezTo>
                    <a:pt x="0" y="384"/>
                    <a:pt x="0" y="387"/>
                    <a:pt x="1" y="391"/>
                  </a:cubicBezTo>
                  <a:lnTo>
                    <a:pt x="35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5" name="Freeform 266"/>
            <p:cNvSpPr>
              <a:spLocks/>
            </p:cNvSpPr>
            <p:nvPr/>
          </p:nvSpPr>
          <p:spPr bwMode="auto">
            <a:xfrm>
              <a:off x="1674" y="1684"/>
              <a:ext cx="659" cy="683"/>
            </a:xfrm>
            <a:custGeom>
              <a:avLst/>
              <a:gdLst>
                <a:gd name="T0" fmla="*/ 277 w 278"/>
                <a:gd name="T1" fmla="*/ 13 h 288"/>
                <a:gd name="T2" fmla="*/ 278 w 278"/>
                <a:gd name="T3" fmla="*/ 0 h 288"/>
                <a:gd name="T4" fmla="*/ 0 w 278"/>
                <a:gd name="T5" fmla="*/ 279 h 288"/>
                <a:gd name="T6" fmla="*/ 2 w 278"/>
                <a:gd name="T7" fmla="*/ 288 h 288"/>
                <a:gd name="T8" fmla="*/ 277 w 278"/>
                <a:gd name="T9" fmla="*/ 13 h 288"/>
              </a:gdLst>
              <a:ahLst/>
              <a:cxnLst>
                <a:cxn ang="0">
                  <a:pos x="T0" y="T1"/>
                </a:cxn>
                <a:cxn ang="0">
                  <a:pos x="T2" y="T3"/>
                </a:cxn>
                <a:cxn ang="0">
                  <a:pos x="T4" y="T5"/>
                </a:cxn>
                <a:cxn ang="0">
                  <a:pos x="T6" y="T7"/>
                </a:cxn>
                <a:cxn ang="0">
                  <a:pos x="T8" y="T9"/>
                </a:cxn>
              </a:cxnLst>
              <a:rect l="0" t="0" r="r" b="b"/>
              <a:pathLst>
                <a:path w="278" h="288">
                  <a:moveTo>
                    <a:pt x="277" y="13"/>
                  </a:moveTo>
                  <a:cubicBezTo>
                    <a:pt x="277" y="9"/>
                    <a:pt x="277" y="5"/>
                    <a:pt x="278" y="0"/>
                  </a:cubicBezTo>
                  <a:lnTo>
                    <a:pt x="0" y="279"/>
                  </a:lnTo>
                  <a:cubicBezTo>
                    <a:pt x="0" y="282"/>
                    <a:pt x="1" y="285"/>
                    <a:pt x="2" y="288"/>
                  </a:cubicBezTo>
                  <a:lnTo>
                    <a:pt x="27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6" name="Freeform 267"/>
            <p:cNvSpPr>
              <a:spLocks/>
            </p:cNvSpPr>
            <p:nvPr/>
          </p:nvSpPr>
          <p:spPr bwMode="auto">
            <a:xfrm>
              <a:off x="1653" y="1553"/>
              <a:ext cx="697" cy="721"/>
            </a:xfrm>
            <a:custGeom>
              <a:avLst/>
              <a:gdLst>
                <a:gd name="T0" fmla="*/ 292 w 294"/>
                <a:gd name="T1" fmla="*/ 13 h 304"/>
                <a:gd name="T2" fmla="*/ 294 w 294"/>
                <a:gd name="T3" fmla="*/ 0 h 304"/>
                <a:gd name="T4" fmla="*/ 0 w 294"/>
                <a:gd name="T5" fmla="*/ 294 h 304"/>
                <a:gd name="T6" fmla="*/ 2 w 294"/>
                <a:gd name="T7" fmla="*/ 304 h 304"/>
                <a:gd name="T8" fmla="*/ 292 w 294"/>
                <a:gd name="T9" fmla="*/ 13 h 304"/>
              </a:gdLst>
              <a:ahLst/>
              <a:cxnLst>
                <a:cxn ang="0">
                  <a:pos x="T0" y="T1"/>
                </a:cxn>
                <a:cxn ang="0">
                  <a:pos x="T2" y="T3"/>
                </a:cxn>
                <a:cxn ang="0">
                  <a:pos x="T4" y="T5"/>
                </a:cxn>
                <a:cxn ang="0">
                  <a:pos x="T6" y="T7"/>
                </a:cxn>
                <a:cxn ang="0">
                  <a:pos x="T8" y="T9"/>
                </a:cxn>
              </a:cxnLst>
              <a:rect l="0" t="0" r="r" b="b"/>
              <a:pathLst>
                <a:path w="294" h="304">
                  <a:moveTo>
                    <a:pt x="292" y="13"/>
                  </a:moveTo>
                  <a:cubicBezTo>
                    <a:pt x="293" y="9"/>
                    <a:pt x="293" y="4"/>
                    <a:pt x="294" y="0"/>
                  </a:cubicBezTo>
                  <a:lnTo>
                    <a:pt x="0" y="294"/>
                  </a:lnTo>
                  <a:cubicBezTo>
                    <a:pt x="1" y="297"/>
                    <a:pt x="1" y="301"/>
                    <a:pt x="2" y="304"/>
                  </a:cubicBezTo>
                  <a:lnTo>
                    <a:pt x="29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7" name="Freeform 268"/>
            <p:cNvSpPr>
              <a:spLocks/>
            </p:cNvSpPr>
            <p:nvPr/>
          </p:nvSpPr>
          <p:spPr bwMode="auto">
            <a:xfrm>
              <a:off x="1639" y="1392"/>
              <a:ext cx="758" cy="785"/>
            </a:xfrm>
            <a:custGeom>
              <a:avLst/>
              <a:gdLst>
                <a:gd name="T0" fmla="*/ 314 w 320"/>
                <a:gd name="T1" fmla="*/ 17 h 331"/>
                <a:gd name="T2" fmla="*/ 320 w 320"/>
                <a:gd name="T3" fmla="*/ 0 h 331"/>
                <a:gd name="T4" fmla="*/ 0 w 320"/>
                <a:gd name="T5" fmla="*/ 321 h 331"/>
                <a:gd name="T6" fmla="*/ 1 w 320"/>
                <a:gd name="T7" fmla="*/ 331 h 331"/>
                <a:gd name="T8" fmla="*/ 314 w 320"/>
                <a:gd name="T9" fmla="*/ 17 h 331"/>
              </a:gdLst>
              <a:ahLst/>
              <a:cxnLst>
                <a:cxn ang="0">
                  <a:pos x="T0" y="T1"/>
                </a:cxn>
                <a:cxn ang="0">
                  <a:pos x="T2" y="T3"/>
                </a:cxn>
                <a:cxn ang="0">
                  <a:pos x="T4" y="T5"/>
                </a:cxn>
                <a:cxn ang="0">
                  <a:pos x="T6" y="T7"/>
                </a:cxn>
                <a:cxn ang="0">
                  <a:pos x="T8" y="T9"/>
                </a:cxn>
              </a:cxnLst>
              <a:rect l="0" t="0" r="r" b="b"/>
              <a:pathLst>
                <a:path w="320" h="331">
                  <a:moveTo>
                    <a:pt x="314" y="17"/>
                  </a:moveTo>
                  <a:cubicBezTo>
                    <a:pt x="316" y="11"/>
                    <a:pt x="318" y="5"/>
                    <a:pt x="320" y="0"/>
                  </a:cubicBezTo>
                  <a:lnTo>
                    <a:pt x="0" y="321"/>
                  </a:lnTo>
                  <a:cubicBezTo>
                    <a:pt x="0" y="324"/>
                    <a:pt x="0" y="327"/>
                    <a:pt x="1" y="331"/>
                  </a:cubicBezTo>
                  <a:lnTo>
                    <a:pt x="31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269"/>
            <p:cNvSpPr>
              <a:spLocks/>
            </p:cNvSpPr>
            <p:nvPr/>
          </p:nvSpPr>
          <p:spPr bwMode="auto">
            <a:xfrm>
              <a:off x="1793" y="493"/>
              <a:ext cx="2658" cy="2673"/>
            </a:xfrm>
            <a:custGeom>
              <a:avLst/>
              <a:gdLst>
                <a:gd name="T0" fmla="*/ 1122 w 1122"/>
                <a:gd name="T1" fmla="*/ 3 h 1127"/>
                <a:gd name="T2" fmla="*/ 1114 w 1122"/>
                <a:gd name="T3" fmla="*/ 0 h 1127"/>
                <a:gd name="T4" fmla="*/ 3 w 1122"/>
                <a:gd name="T5" fmla="*/ 1113 h 1127"/>
                <a:gd name="T6" fmla="*/ 0 w 1122"/>
                <a:gd name="T7" fmla="*/ 1127 h 1127"/>
                <a:gd name="T8" fmla="*/ 1122 w 1122"/>
                <a:gd name="T9" fmla="*/ 3 h 1127"/>
              </a:gdLst>
              <a:ahLst/>
              <a:cxnLst>
                <a:cxn ang="0">
                  <a:pos x="T0" y="T1"/>
                </a:cxn>
                <a:cxn ang="0">
                  <a:pos x="T2" y="T3"/>
                </a:cxn>
                <a:cxn ang="0">
                  <a:pos x="T4" y="T5"/>
                </a:cxn>
                <a:cxn ang="0">
                  <a:pos x="T6" y="T7"/>
                </a:cxn>
                <a:cxn ang="0">
                  <a:pos x="T8" y="T9"/>
                </a:cxn>
              </a:cxnLst>
              <a:rect l="0" t="0" r="r" b="b"/>
              <a:pathLst>
                <a:path w="1122" h="1127">
                  <a:moveTo>
                    <a:pt x="1122" y="3"/>
                  </a:moveTo>
                  <a:cubicBezTo>
                    <a:pt x="1119" y="2"/>
                    <a:pt x="1117" y="1"/>
                    <a:pt x="1114" y="0"/>
                  </a:cubicBezTo>
                  <a:lnTo>
                    <a:pt x="3" y="1113"/>
                  </a:lnTo>
                  <a:cubicBezTo>
                    <a:pt x="2" y="1118"/>
                    <a:pt x="1" y="1122"/>
                    <a:pt x="0" y="1127"/>
                  </a:cubicBezTo>
                  <a:lnTo>
                    <a:pt x="112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 name="Freeform 270"/>
            <p:cNvSpPr>
              <a:spLocks/>
            </p:cNvSpPr>
            <p:nvPr/>
          </p:nvSpPr>
          <p:spPr bwMode="auto">
            <a:xfrm>
              <a:off x="2776" y="450"/>
              <a:ext cx="472" cy="446"/>
            </a:xfrm>
            <a:custGeom>
              <a:avLst/>
              <a:gdLst>
                <a:gd name="T0" fmla="*/ 0 w 199"/>
                <a:gd name="T1" fmla="*/ 188 h 188"/>
                <a:gd name="T2" fmla="*/ 33 w 199"/>
                <a:gd name="T3" fmla="*/ 167 h 188"/>
                <a:gd name="T4" fmla="*/ 199 w 199"/>
                <a:gd name="T5" fmla="*/ 0 h 188"/>
                <a:gd name="T6" fmla="*/ 188 w 199"/>
                <a:gd name="T7" fmla="*/ 0 h 188"/>
                <a:gd name="T8" fmla="*/ 0 w 199"/>
                <a:gd name="T9" fmla="*/ 188 h 188"/>
              </a:gdLst>
              <a:ahLst/>
              <a:cxnLst>
                <a:cxn ang="0">
                  <a:pos x="T0" y="T1"/>
                </a:cxn>
                <a:cxn ang="0">
                  <a:pos x="T2" y="T3"/>
                </a:cxn>
                <a:cxn ang="0">
                  <a:pos x="T4" y="T5"/>
                </a:cxn>
                <a:cxn ang="0">
                  <a:pos x="T6" y="T7"/>
                </a:cxn>
                <a:cxn ang="0">
                  <a:pos x="T8" y="T9"/>
                </a:cxn>
              </a:cxnLst>
              <a:rect l="0" t="0" r="r" b="b"/>
              <a:pathLst>
                <a:path w="199" h="188">
                  <a:moveTo>
                    <a:pt x="0" y="188"/>
                  </a:moveTo>
                  <a:cubicBezTo>
                    <a:pt x="11" y="180"/>
                    <a:pt x="22" y="173"/>
                    <a:pt x="33" y="167"/>
                  </a:cubicBezTo>
                  <a:lnTo>
                    <a:pt x="199" y="0"/>
                  </a:lnTo>
                  <a:cubicBezTo>
                    <a:pt x="195" y="0"/>
                    <a:pt x="192" y="0"/>
                    <a:pt x="188" y="0"/>
                  </a:cubicBezTo>
                  <a:lnTo>
                    <a:pt x="0"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 name="Freeform 271"/>
            <p:cNvSpPr>
              <a:spLocks/>
            </p:cNvSpPr>
            <p:nvPr/>
          </p:nvSpPr>
          <p:spPr bwMode="auto">
            <a:xfrm>
              <a:off x="3181" y="474"/>
              <a:ext cx="268" cy="244"/>
            </a:xfrm>
            <a:custGeom>
              <a:avLst/>
              <a:gdLst>
                <a:gd name="T0" fmla="*/ 0 w 113"/>
                <a:gd name="T1" fmla="*/ 103 h 103"/>
                <a:gd name="T2" fmla="*/ 1 w 113"/>
                <a:gd name="T3" fmla="*/ 103 h 103"/>
                <a:gd name="T4" fmla="*/ 14 w 113"/>
                <a:gd name="T5" fmla="*/ 101 h 103"/>
                <a:gd name="T6" fmla="*/ 113 w 113"/>
                <a:gd name="T7" fmla="*/ 1 h 103"/>
                <a:gd name="T8" fmla="*/ 104 w 113"/>
                <a:gd name="T9" fmla="*/ 0 h 103"/>
                <a:gd name="T10" fmla="*/ 0 w 113"/>
                <a:gd name="T11" fmla="*/ 103 h 103"/>
              </a:gdLst>
              <a:ahLst/>
              <a:cxnLst>
                <a:cxn ang="0">
                  <a:pos x="T0" y="T1"/>
                </a:cxn>
                <a:cxn ang="0">
                  <a:pos x="T2" y="T3"/>
                </a:cxn>
                <a:cxn ang="0">
                  <a:pos x="T4" y="T5"/>
                </a:cxn>
                <a:cxn ang="0">
                  <a:pos x="T6" y="T7"/>
                </a:cxn>
                <a:cxn ang="0">
                  <a:pos x="T8" y="T9"/>
                </a:cxn>
                <a:cxn ang="0">
                  <a:pos x="T10" y="T11"/>
                </a:cxn>
              </a:cxnLst>
              <a:rect l="0" t="0" r="r" b="b"/>
              <a:pathLst>
                <a:path w="113" h="103">
                  <a:moveTo>
                    <a:pt x="0" y="103"/>
                  </a:moveTo>
                  <a:cubicBezTo>
                    <a:pt x="1" y="103"/>
                    <a:pt x="1" y="103"/>
                    <a:pt x="1" y="103"/>
                  </a:cubicBezTo>
                  <a:cubicBezTo>
                    <a:pt x="5" y="102"/>
                    <a:pt x="10" y="101"/>
                    <a:pt x="14" y="101"/>
                  </a:cubicBezTo>
                  <a:lnTo>
                    <a:pt x="113" y="1"/>
                  </a:lnTo>
                  <a:cubicBezTo>
                    <a:pt x="110" y="1"/>
                    <a:pt x="107" y="0"/>
                    <a:pt x="104" y="0"/>
                  </a:cubicBezTo>
                  <a:lnTo>
                    <a:pt x="0"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1" name="Freeform 272"/>
            <p:cNvSpPr>
              <a:spLocks/>
            </p:cNvSpPr>
            <p:nvPr/>
          </p:nvSpPr>
          <p:spPr bwMode="auto">
            <a:xfrm>
              <a:off x="1840" y="2177"/>
              <a:ext cx="578" cy="590"/>
            </a:xfrm>
            <a:custGeom>
              <a:avLst/>
              <a:gdLst>
                <a:gd name="T0" fmla="*/ 244 w 244"/>
                <a:gd name="T1" fmla="*/ 8 h 249"/>
                <a:gd name="T2" fmla="*/ 241 w 244"/>
                <a:gd name="T3" fmla="*/ 0 h 249"/>
                <a:gd name="T4" fmla="*/ 0 w 244"/>
                <a:gd name="T5" fmla="*/ 242 h 249"/>
                <a:gd name="T6" fmla="*/ 4 w 244"/>
                <a:gd name="T7" fmla="*/ 249 h 249"/>
                <a:gd name="T8" fmla="*/ 244 w 244"/>
                <a:gd name="T9" fmla="*/ 8 h 249"/>
              </a:gdLst>
              <a:ahLst/>
              <a:cxnLst>
                <a:cxn ang="0">
                  <a:pos x="T0" y="T1"/>
                </a:cxn>
                <a:cxn ang="0">
                  <a:pos x="T2" y="T3"/>
                </a:cxn>
                <a:cxn ang="0">
                  <a:pos x="T4" y="T5"/>
                </a:cxn>
                <a:cxn ang="0">
                  <a:pos x="T6" y="T7"/>
                </a:cxn>
                <a:cxn ang="0">
                  <a:pos x="T8" y="T9"/>
                </a:cxn>
              </a:cxnLst>
              <a:rect l="0" t="0" r="r" b="b"/>
              <a:pathLst>
                <a:path w="244" h="249">
                  <a:moveTo>
                    <a:pt x="244" y="8"/>
                  </a:moveTo>
                  <a:cubicBezTo>
                    <a:pt x="243" y="6"/>
                    <a:pt x="242" y="3"/>
                    <a:pt x="241" y="0"/>
                  </a:cubicBezTo>
                  <a:lnTo>
                    <a:pt x="0" y="242"/>
                  </a:lnTo>
                  <a:cubicBezTo>
                    <a:pt x="1" y="244"/>
                    <a:pt x="3" y="246"/>
                    <a:pt x="4" y="249"/>
                  </a:cubicBezTo>
                  <a:lnTo>
                    <a:pt x="24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2" name="Freeform 273"/>
            <p:cNvSpPr>
              <a:spLocks/>
            </p:cNvSpPr>
            <p:nvPr/>
          </p:nvSpPr>
          <p:spPr bwMode="auto">
            <a:xfrm>
              <a:off x="1883" y="2255"/>
              <a:ext cx="573" cy="581"/>
            </a:xfrm>
            <a:custGeom>
              <a:avLst/>
              <a:gdLst>
                <a:gd name="T0" fmla="*/ 242 w 242"/>
                <a:gd name="T1" fmla="*/ 8 h 245"/>
                <a:gd name="T2" fmla="*/ 238 w 242"/>
                <a:gd name="T3" fmla="*/ 0 h 245"/>
                <a:gd name="T4" fmla="*/ 0 w 242"/>
                <a:gd name="T5" fmla="*/ 238 h 245"/>
                <a:gd name="T6" fmla="*/ 5 w 242"/>
                <a:gd name="T7" fmla="*/ 245 h 245"/>
                <a:gd name="T8" fmla="*/ 242 w 242"/>
                <a:gd name="T9" fmla="*/ 8 h 245"/>
              </a:gdLst>
              <a:ahLst/>
              <a:cxnLst>
                <a:cxn ang="0">
                  <a:pos x="T0" y="T1"/>
                </a:cxn>
                <a:cxn ang="0">
                  <a:pos x="T2" y="T3"/>
                </a:cxn>
                <a:cxn ang="0">
                  <a:pos x="T4" y="T5"/>
                </a:cxn>
                <a:cxn ang="0">
                  <a:pos x="T6" y="T7"/>
                </a:cxn>
                <a:cxn ang="0">
                  <a:pos x="T8" y="T9"/>
                </a:cxn>
              </a:cxnLst>
              <a:rect l="0" t="0" r="r" b="b"/>
              <a:pathLst>
                <a:path w="242" h="245">
                  <a:moveTo>
                    <a:pt x="242" y="8"/>
                  </a:moveTo>
                  <a:cubicBezTo>
                    <a:pt x="240" y="5"/>
                    <a:pt x="239" y="3"/>
                    <a:pt x="238" y="0"/>
                  </a:cubicBezTo>
                  <a:lnTo>
                    <a:pt x="0" y="238"/>
                  </a:lnTo>
                  <a:cubicBezTo>
                    <a:pt x="2" y="240"/>
                    <a:pt x="3" y="243"/>
                    <a:pt x="5" y="245"/>
                  </a:cubicBezTo>
                  <a:lnTo>
                    <a:pt x="24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3" name="Freeform 274"/>
            <p:cNvSpPr>
              <a:spLocks/>
            </p:cNvSpPr>
            <p:nvPr/>
          </p:nvSpPr>
          <p:spPr bwMode="auto">
            <a:xfrm>
              <a:off x="1930" y="2329"/>
              <a:ext cx="569" cy="574"/>
            </a:xfrm>
            <a:custGeom>
              <a:avLst/>
              <a:gdLst>
                <a:gd name="T0" fmla="*/ 240 w 240"/>
                <a:gd name="T1" fmla="*/ 7 h 242"/>
                <a:gd name="T2" fmla="*/ 235 w 240"/>
                <a:gd name="T3" fmla="*/ 0 h 242"/>
                <a:gd name="T4" fmla="*/ 0 w 240"/>
                <a:gd name="T5" fmla="*/ 235 h 242"/>
                <a:gd name="T6" fmla="*/ 5 w 240"/>
                <a:gd name="T7" fmla="*/ 242 h 242"/>
                <a:gd name="T8" fmla="*/ 240 w 240"/>
                <a:gd name="T9" fmla="*/ 7 h 242"/>
              </a:gdLst>
              <a:ahLst/>
              <a:cxnLst>
                <a:cxn ang="0">
                  <a:pos x="T0" y="T1"/>
                </a:cxn>
                <a:cxn ang="0">
                  <a:pos x="T2" y="T3"/>
                </a:cxn>
                <a:cxn ang="0">
                  <a:pos x="T4" y="T5"/>
                </a:cxn>
                <a:cxn ang="0">
                  <a:pos x="T6" y="T7"/>
                </a:cxn>
                <a:cxn ang="0">
                  <a:pos x="T8" y="T9"/>
                </a:cxn>
              </a:cxnLst>
              <a:rect l="0" t="0" r="r" b="b"/>
              <a:pathLst>
                <a:path w="240" h="242">
                  <a:moveTo>
                    <a:pt x="240" y="7"/>
                  </a:moveTo>
                  <a:cubicBezTo>
                    <a:pt x="238" y="5"/>
                    <a:pt x="237" y="2"/>
                    <a:pt x="235" y="0"/>
                  </a:cubicBezTo>
                  <a:lnTo>
                    <a:pt x="0" y="235"/>
                  </a:lnTo>
                  <a:cubicBezTo>
                    <a:pt x="2" y="237"/>
                    <a:pt x="4" y="240"/>
                    <a:pt x="5" y="242"/>
                  </a:cubicBezTo>
                  <a:lnTo>
                    <a:pt x="24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4" name="Freeform 275"/>
            <p:cNvSpPr>
              <a:spLocks/>
            </p:cNvSpPr>
            <p:nvPr/>
          </p:nvSpPr>
          <p:spPr bwMode="auto">
            <a:xfrm>
              <a:off x="1729" y="1906"/>
              <a:ext cx="613" cy="631"/>
            </a:xfrm>
            <a:custGeom>
              <a:avLst/>
              <a:gdLst>
                <a:gd name="T0" fmla="*/ 259 w 259"/>
                <a:gd name="T1" fmla="*/ 10 h 266"/>
                <a:gd name="T2" fmla="*/ 257 w 259"/>
                <a:gd name="T3" fmla="*/ 0 h 266"/>
                <a:gd name="T4" fmla="*/ 0 w 259"/>
                <a:gd name="T5" fmla="*/ 258 h 266"/>
                <a:gd name="T6" fmla="*/ 3 w 259"/>
                <a:gd name="T7" fmla="*/ 266 h 266"/>
                <a:gd name="T8" fmla="*/ 259 w 259"/>
                <a:gd name="T9" fmla="*/ 10 h 266"/>
              </a:gdLst>
              <a:ahLst/>
              <a:cxnLst>
                <a:cxn ang="0">
                  <a:pos x="T0" y="T1"/>
                </a:cxn>
                <a:cxn ang="0">
                  <a:pos x="T2" y="T3"/>
                </a:cxn>
                <a:cxn ang="0">
                  <a:pos x="T4" y="T5"/>
                </a:cxn>
                <a:cxn ang="0">
                  <a:pos x="T6" y="T7"/>
                </a:cxn>
                <a:cxn ang="0">
                  <a:pos x="T8" y="T9"/>
                </a:cxn>
              </a:cxnLst>
              <a:rect l="0" t="0" r="r" b="b"/>
              <a:pathLst>
                <a:path w="259" h="266">
                  <a:moveTo>
                    <a:pt x="259" y="10"/>
                  </a:moveTo>
                  <a:cubicBezTo>
                    <a:pt x="258" y="7"/>
                    <a:pt x="258" y="4"/>
                    <a:pt x="257" y="0"/>
                  </a:cubicBezTo>
                  <a:lnTo>
                    <a:pt x="0" y="258"/>
                  </a:lnTo>
                  <a:cubicBezTo>
                    <a:pt x="1" y="261"/>
                    <a:pt x="2" y="264"/>
                    <a:pt x="3" y="266"/>
                  </a:cubicBezTo>
                  <a:lnTo>
                    <a:pt x="25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276"/>
            <p:cNvSpPr>
              <a:spLocks/>
            </p:cNvSpPr>
            <p:nvPr/>
          </p:nvSpPr>
          <p:spPr bwMode="auto">
            <a:xfrm>
              <a:off x="1800" y="2094"/>
              <a:ext cx="588" cy="600"/>
            </a:xfrm>
            <a:custGeom>
              <a:avLst/>
              <a:gdLst>
                <a:gd name="T0" fmla="*/ 248 w 248"/>
                <a:gd name="T1" fmla="*/ 8 h 253"/>
                <a:gd name="T2" fmla="*/ 245 w 248"/>
                <a:gd name="T3" fmla="*/ 0 h 253"/>
                <a:gd name="T4" fmla="*/ 0 w 248"/>
                <a:gd name="T5" fmla="*/ 246 h 253"/>
                <a:gd name="T6" fmla="*/ 3 w 248"/>
                <a:gd name="T7" fmla="*/ 253 h 253"/>
                <a:gd name="T8" fmla="*/ 248 w 248"/>
                <a:gd name="T9" fmla="*/ 8 h 253"/>
              </a:gdLst>
              <a:ahLst/>
              <a:cxnLst>
                <a:cxn ang="0">
                  <a:pos x="T0" y="T1"/>
                </a:cxn>
                <a:cxn ang="0">
                  <a:pos x="T2" y="T3"/>
                </a:cxn>
                <a:cxn ang="0">
                  <a:pos x="T4" y="T5"/>
                </a:cxn>
                <a:cxn ang="0">
                  <a:pos x="T6" y="T7"/>
                </a:cxn>
                <a:cxn ang="0">
                  <a:pos x="T8" y="T9"/>
                </a:cxn>
              </a:cxnLst>
              <a:rect l="0" t="0" r="r" b="b"/>
              <a:pathLst>
                <a:path w="248" h="253">
                  <a:moveTo>
                    <a:pt x="248" y="8"/>
                  </a:moveTo>
                  <a:cubicBezTo>
                    <a:pt x="247" y="6"/>
                    <a:pt x="246" y="3"/>
                    <a:pt x="245" y="0"/>
                  </a:cubicBezTo>
                  <a:lnTo>
                    <a:pt x="0" y="246"/>
                  </a:lnTo>
                  <a:cubicBezTo>
                    <a:pt x="1" y="248"/>
                    <a:pt x="2" y="250"/>
                    <a:pt x="3" y="253"/>
                  </a:cubicBezTo>
                  <a:lnTo>
                    <a:pt x="24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6" name="Freeform 277"/>
            <p:cNvSpPr>
              <a:spLocks/>
            </p:cNvSpPr>
            <p:nvPr/>
          </p:nvSpPr>
          <p:spPr bwMode="auto">
            <a:xfrm>
              <a:off x="1698" y="1802"/>
              <a:ext cx="633" cy="652"/>
            </a:xfrm>
            <a:custGeom>
              <a:avLst/>
              <a:gdLst>
                <a:gd name="T0" fmla="*/ 267 w 267"/>
                <a:gd name="T1" fmla="*/ 11 h 275"/>
                <a:gd name="T2" fmla="*/ 266 w 267"/>
                <a:gd name="T3" fmla="*/ 0 h 275"/>
                <a:gd name="T4" fmla="*/ 0 w 267"/>
                <a:gd name="T5" fmla="*/ 266 h 275"/>
                <a:gd name="T6" fmla="*/ 3 w 267"/>
                <a:gd name="T7" fmla="*/ 275 h 275"/>
                <a:gd name="T8" fmla="*/ 267 w 267"/>
                <a:gd name="T9" fmla="*/ 11 h 275"/>
              </a:gdLst>
              <a:ahLst/>
              <a:cxnLst>
                <a:cxn ang="0">
                  <a:pos x="T0" y="T1"/>
                </a:cxn>
                <a:cxn ang="0">
                  <a:pos x="T2" y="T3"/>
                </a:cxn>
                <a:cxn ang="0">
                  <a:pos x="T4" y="T5"/>
                </a:cxn>
                <a:cxn ang="0">
                  <a:pos x="T6" y="T7"/>
                </a:cxn>
                <a:cxn ang="0">
                  <a:pos x="T8" y="T9"/>
                </a:cxn>
              </a:cxnLst>
              <a:rect l="0" t="0" r="r" b="b"/>
              <a:pathLst>
                <a:path w="267" h="275">
                  <a:moveTo>
                    <a:pt x="267" y="11"/>
                  </a:moveTo>
                  <a:cubicBezTo>
                    <a:pt x="267" y="7"/>
                    <a:pt x="267" y="3"/>
                    <a:pt x="266" y="0"/>
                  </a:cubicBezTo>
                  <a:lnTo>
                    <a:pt x="0" y="266"/>
                  </a:lnTo>
                  <a:cubicBezTo>
                    <a:pt x="1" y="269"/>
                    <a:pt x="2" y="272"/>
                    <a:pt x="3" y="275"/>
                  </a:cubicBezTo>
                  <a:lnTo>
                    <a:pt x="26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7" name="Freeform 278"/>
            <p:cNvSpPr>
              <a:spLocks/>
            </p:cNvSpPr>
            <p:nvPr/>
          </p:nvSpPr>
          <p:spPr bwMode="auto">
            <a:xfrm>
              <a:off x="1762" y="2004"/>
              <a:ext cx="599" cy="614"/>
            </a:xfrm>
            <a:custGeom>
              <a:avLst/>
              <a:gdLst>
                <a:gd name="T0" fmla="*/ 253 w 253"/>
                <a:gd name="T1" fmla="*/ 9 h 259"/>
                <a:gd name="T2" fmla="*/ 250 w 253"/>
                <a:gd name="T3" fmla="*/ 0 h 259"/>
                <a:gd name="T4" fmla="*/ 0 w 253"/>
                <a:gd name="T5" fmla="*/ 251 h 259"/>
                <a:gd name="T6" fmla="*/ 3 w 253"/>
                <a:gd name="T7" fmla="*/ 259 h 259"/>
                <a:gd name="T8" fmla="*/ 253 w 253"/>
                <a:gd name="T9" fmla="*/ 9 h 259"/>
              </a:gdLst>
              <a:ahLst/>
              <a:cxnLst>
                <a:cxn ang="0">
                  <a:pos x="T0" y="T1"/>
                </a:cxn>
                <a:cxn ang="0">
                  <a:pos x="T2" y="T3"/>
                </a:cxn>
                <a:cxn ang="0">
                  <a:pos x="T4" y="T5"/>
                </a:cxn>
                <a:cxn ang="0">
                  <a:pos x="T6" y="T7"/>
                </a:cxn>
                <a:cxn ang="0">
                  <a:pos x="T8" y="T9"/>
                </a:cxn>
              </a:cxnLst>
              <a:rect l="0" t="0" r="r" b="b"/>
              <a:pathLst>
                <a:path w="253" h="259">
                  <a:moveTo>
                    <a:pt x="253" y="9"/>
                  </a:moveTo>
                  <a:cubicBezTo>
                    <a:pt x="252" y="6"/>
                    <a:pt x="251" y="3"/>
                    <a:pt x="250" y="0"/>
                  </a:cubicBezTo>
                  <a:lnTo>
                    <a:pt x="0" y="251"/>
                  </a:lnTo>
                  <a:cubicBezTo>
                    <a:pt x="1" y="254"/>
                    <a:pt x="2" y="256"/>
                    <a:pt x="3" y="259"/>
                  </a:cubicBezTo>
                  <a:lnTo>
                    <a:pt x="25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 name="Freeform 279"/>
            <p:cNvSpPr>
              <a:spLocks/>
            </p:cNvSpPr>
            <p:nvPr/>
          </p:nvSpPr>
          <p:spPr bwMode="auto">
            <a:xfrm>
              <a:off x="3020" y="457"/>
              <a:ext cx="332" cy="309"/>
            </a:xfrm>
            <a:custGeom>
              <a:avLst/>
              <a:gdLst>
                <a:gd name="T0" fmla="*/ 0 w 140"/>
                <a:gd name="T1" fmla="*/ 130 h 130"/>
                <a:gd name="T2" fmla="*/ 18 w 140"/>
                <a:gd name="T3" fmla="*/ 124 h 130"/>
                <a:gd name="T4" fmla="*/ 140 w 140"/>
                <a:gd name="T5" fmla="*/ 2 h 130"/>
                <a:gd name="T6" fmla="*/ 130 w 140"/>
                <a:gd name="T7" fmla="*/ 0 h 130"/>
                <a:gd name="T8" fmla="*/ 0 w 140"/>
                <a:gd name="T9" fmla="*/ 130 h 130"/>
              </a:gdLst>
              <a:ahLst/>
              <a:cxnLst>
                <a:cxn ang="0">
                  <a:pos x="T0" y="T1"/>
                </a:cxn>
                <a:cxn ang="0">
                  <a:pos x="T2" y="T3"/>
                </a:cxn>
                <a:cxn ang="0">
                  <a:pos x="T4" y="T5"/>
                </a:cxn>
                <a:cxn ang="0">
                  <a:pos x="T6" y="T7"/>
                </a:cxn>
                <a:cxn ang="0">
                  <a:pos x="T8" y="T9"/>
                </a:cxn>
              </a:cxnLst>
              <a:rect l="0" t="0" r="r" b="b"/>
              <a:pathLst>
                <a:path w="140" h="130">
                  <a:moveTo>
                    <a:pt x="0" y="130"/>
                  </a:moveTo>
                  <a:cubicBezTo>
                    <a:pt x="6" y="128"/>
                    <a:pt x="12" y="126"/>
                    <a:pt x="18" y="124"/>
                  </a:cubicBezTo>
                  <a:lnTo>
                    <a:pt x="140" y="2"/>
                  </a:lnTo>
                  <a:cubicBezTo>
                    <a:pt x="137" y="1"/>
                    <a:pt x="133" y="1"/>
                    <a:pt x="130" y="0"/>
                  </a:cubicBezTo>
                  <a:lnTo>
                    <a:pt x="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 name="Freeform 280"/>
            <p:cNvSpPr>
              <a:spLocks/>
            </p:cNvSpPr>
            <p:nvPr/>
          </p:nvSpPr>
          <p:spPr bwMode="auto">
            <a:xfrm>
              <a:off x="1684" y="505"/>
              <a:ext cx="1054" cy="1058"/>
            </a:xfrm>
            <a:custGeom>
              <a:avLst/>
              <a:gdLst>
                <a:gd name="T0" fmla="*/ 445 w 445"/>
                <a:gd name="T1" fmla="*/ 0 h 446"/>
                <a:gd name="T2" fmla="*/ 429 w 445"/>
                <a:gd name="T3" fmla="*/ 5 h 446"/>
                <a:gd name="T4" fmla="*/ 4 w 445"/>
                <a:gd name="T5" fmla="*/ 430 h 446"/>
                <a:gd name="T6" fmla="*/ 0 w 445"/>
                <a:gd name="T7" fmla="*/ 446 h 446"/>
                <a:gd name="T8" fmla="*/ 445 w 445"/>
                <a:gd name="T9" fmla="*/ 0 h 446"/>
              </a:gdLst>
              <a:ahLst/>
              <a:cxnLst>
                <a:cxn ang="0">
                  <a:pos x="T0" y="T1"/>
                </a:cxn>
                <a:cxn ang="0">
                  <a:pos x="T2" y="T3"/>
                </a:cxn>
                <a:cxn ang="0">
                  <a:pos x="T4" y="T5"/>
                </a:cxn>
                <a:cxn ang="0">
                  <a:pos x="T6" y="T7"/>
                </a:cxn>
                <a:cxn ang="0">
                  <a:pos x="T8" y="T9"/>
                </a:cxn>
              </a:cxnLst>
              <a:rect l="0" t="0" r="r" b="b"/>
              <a:pathLst>
                <a:path w="445" h="446">
                  <a:moveTo>
                    <a:pt x="445" y="0"/>
                  </a:moveTo>
                  <a:cubicBezTo>
                    <a:pt x="439" y="2"/>
                    <a:pt x="434" y="3"/>
                    <a:pt x="429" y="5"/>
                  </a:cubicBezTo>
                  <a:lnTo>
                    <a:pt x="4" y="430"/>
                  </a:lnTo>
                  <a:cubicBezTo>
                    <a:pt x="3" y="435"/>
                    <a:pt x="1" y="441"/>
                    <a:pt x="0" y="446"/>
                  </a:cubicBezTo>
                  <a:lnTo>
                    <a:pt x="4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 name="Freeform 281"/>
            <p:cNvSpPr>
              <a:spLocks/>
            </p:cNvSpPr>
            <p:nvPr/>
          </p:nvSpPr>
          <p:spPr bwMode="auto">
            <a:xfrm>
              <a:off x="1651" y="472"/>
              <a:ext cx="1234" cy="1238"/>
            </a:xfrm>
            <a:custGeom>
              <a:avLst/>
              <a:gdLst>
                <a:gd name="T0" fmla="*/ 521 w 521"/>
                <a:gd name="T1" fmla="*/ 0 h 522"/>
                <a:gd name="T2" fmla="*/ 507 w 521"/>
                <a:gd name="T3" fmla="*/ 2 h 522"/>
                <a:gd name="T4" fmla="*/ 2 w 521"/>
                <a:gd name="T5" fmla="*/ 508 h 522"/>
                <a:gd name="T6" fmla="*/ 0 w 521"/>
                <a:gd name="T7" fmla="*/ 522 h 522"/>
                <a:gd name="T8" fmla="*/ 521 w 521"/>
                <a:gd name="T9" fmla="*/ 0 h 522"/>
              </a:gdLst>
              <a:ahLst/>
              <a:cxnLst>
                <a:cxn ang="0">
                  <a:pos x="T0" y="T1"/>
                </a:cxn>
                <a:cxn ang="0">
                  <a:pos x="T2" y="T3"/>
                </a:cxn>
                <a:cxn ang="0">
                  <a:pos x="T4" y="T5"/>
                </a:cxn>
                <a:cxn ang="0">
                  <a:pos x="T6" y="T7"/>
                </a:cxn>
                <a:cxn ang="0">
                  <a:pos x="T8" y="T9"/>
                </a:cxn>
              </a:cxnLst>
              <a:rect l="0" t="0" r="r" b="b"/>
              <a:pathLst>
                <a:path w="521" h="522">
                  <a:moveTo>
                    <a:pt x="521" y="0"/>
                  </a:moveTo>
                  <a:cubicBezTo>
                    <a:pt x="517" y="1"/>
                    <a:pt x="512" y="2"/>
                    <a:pt x="507" y="2"/>
                  </a:cubicBezTo>
                  <a:lnTo>
                    <a:pt x="2" y="508"/>
                  </a:lnTo>
                  <a:cubicBezTo>
                    <a:pt x="1" y="513"/>
                    <a:pt x="0" y="518"/>
                    <a:pt x="0" y="522"/>
                  </a:cubicBezTo>
                  <a:lnTo>
                    <a:pt x="5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 name="Freeform 282"/>
            <p:cNvSpPr>
              <a:spLocks/>
            </p:cNvSpPr>
            <p:nvPr/>
          </p:nvSpPr>
          <p:spPr bwMode="auto">
            <a:xfrm>
              <a:off x="1632" y="453"/>
              <a:ext cx="1386" cy="1389"/>
            </a:xfrm>
            <a:custGeom>
              <a:avLst/>
              <a:gdLst>
                <a:gd name="T0" fmla="*/ 585 w 585"/>
                <a:gd name="T1" fmla="*/ 0 h 586"/>
                <a:gd name="T2" fmla="*/ 572 w 585"/>
                <a:gd name="T3" fmla="*/ 2 h 586"/>
                <a:gd name="T4" fmla="*/ 2 w 585"/>
                <a:gd name="T5" fmla="*/ 573 h 586"/>
                <a:gd name="T6" fmla="*/ 0 w 585"/>
                <a:gd name="T7" fmla="*/ 586 h 586"/>
                <a:gd name="T8" fmla="*/ 585 w 585"/>
                <a:gd name="T9" fmla="*/ 0 h 586"/>
              </a:gdLst>
              <a:ahLst/>
              <a:cxnLst>
                <a:cxn ang="0">
                  <a:pos x="T0" y="T1"/>
                </a:cxn>
                <a:cxn ang="0">
                  <a:pos x="T2" y="T3"/>
                </a:cxn>
                <a:cxn ang="0">
                  <a:pos x="T4" y="T5"/>
                </a:cxn>
                <a:cxn ang="0">
                  <a:pos x="T6" y="T7"/>
                </a:cxn>
                <a:cxn ang="0">
                  <a:pos x="T8" y="T9"/>
                </a:cxn>
              </a:cxnLst>
              <a:rect l="0" t="0" r="r" b="b"/>
              <a:pathLst>
                <a:path w="585" h="586">
                  <a:moveTo>
                    <a:pt x="585" y="0"/>
                  </a:moveTo>
                  <a:cubicBezTo>
                    <a:pt x="581" y="1"/>
                    <a:pt x="576" y="1"/>
                    <a:pt x="572" y="2"/>
                  </a:cubicBezTo>
                  <a:lnTo>
                    <a:pt x="2" y="573"/>
                  </a:lnTo>
                  <a:cubicBezTo>
                    <a:pt x="1" y="577"/>
                    <a:pt x="1" y="581"/>
                    <a:pt x="0" y="586"/>
                  </a:cubicBezTo>
                  <a:lnTo>
                    <a:pt x="5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2" name="Freeform 283"/>
            <p:cNvSpPr>
              <a:spLocks/>
            </p:cNvSpPr>
            <p:nvPr/>
          </p:nvSpPr>
          <p:spPr bwMode="auto">
            <a:xfrm>
              <a:off x="3146" y="1966"/>
              <a:ext cx="1528" cy="1532"/>
            </a:xfrm>
            <a:custGeom>
              <a:avLst/>
              <a:gdLst>
                <a:gd name="T0" fmla="*/ 645 w 645"/>
                <a:gd name="T1" fmla="*/ 0 h 646"/>
                <a:gd name="T2" fmla="*/ 0 w 645"/>
                <a:gd name="T3" fmla="*/ 646 h 646"/>
                <a:gd name="T4" fmla="*/ 11 w 645"/>
                <a:gd name="T5" fmla="*/ 646 h 646"/>
                <a:gd name="T6" fmla="*/ 644 w 645"/>
                <a:gd name="T7" fmla="*/ 11 h 646"/>
                <a:gd name="T8" fmla="*/ 645 w 645"/>
                <a:gd name="T9" fmla="*/ 0 h 646"/>
              </a:gdLst>
              <a:ahLst/>
              <a:cxnLst>
                <a:cxn ang="0">
                  <a:pos x="T0" y="T1"/>
                </a:cxn>
                <a:cxn ang="0">
                  <a:pos x="T2" y="T3"/>
                </a:cxn>
                <a:cxn ang="0">
                  <a:pos x="T4" y="T5"/>
                </a:cxn>
                <a:cxn ang="0">
                  <a:pos x="T6" y="T7"/>
                </a:cxn>
                <a:cxn ang="0">
                  <a:pos x="T8" y="T9"/>
                </a:cxn>
              </a:cxnLst>
              <a:rect l="0" t="0" r="r" b="b"/>
              <a:pathLst>
                <a:path w="645" h="646">
                  <a:moveTo>
                    <a:pt x="645" y="0"/>
                  </a:moveTo>
                  <a:lnTo>
                    <a:pt x="0" y="646"/>
                  </a:lnTo>
                  <a:cubicBezTo>
                    <a:pt x="3" y="646"/>
                    <a:pt x="7" y="646"/>
                    <a:pt x="11" y="646"/>
                  </a:cubicBezTo>
                  <a:lnTo>
                    <a:pt x="644" y="11"/>
                  </a:lnTo>
                  <a:cubicBezTo>
                    <a:pt x="645" y="7"/>
                    <a:pt x="645" y="4"/>
                    <a:pt x="6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3" name="Freeform 284"/>
            <p:cNvSpPr>
              <a:spLocks/>
            </p:cNvSpPr>
            <p:nvPr/>
          </p:nvSpPr>
          <p:spPr bwMode="auto">
            <a:xfrm>
              <a:off x="1743" y="567"/>
              <a:ext cx="820" cy="820"/>
            </a:xfrm>
            <a:custGeom>
              <a:avLst/>
              <a:gdLst>
                <a:gd name="T0" fmla="*/ 346 w 346"/>
                <a:gd name="T1" fmla="*/ 0 h 346"/>
                <a:gd name="T2" fmla="*/ 326 w 346"/>
                <a:gd name="T3" fmla="*/ 8 h 346"/>
                <a:gd name="T4" fmla="*/ 9 w 346"/>
                <a:gd name="T5" fmla="*/ 326 h 346"/>
                <a:gd name="T6" fmla="*/ 0 w 346"/>
                <a:gd name="T7" fmla="*/ 346 h 346"/>
                <a:gd name="T8" fmla="*/ 346 w 346"/>
                <a:gd name="T9" fmla="*/ 0 h 346"/>
              </a:gdLst>
              <a:ahLst/>
              <a:cxnLst>
                <a:cxn ang="0">
                  <a:pos x="T0" y="T1"/>
                </a:cxn>
                <a:cxn ang="0">
                  <a:pos x="T2" y="T3"/>
                </a:cxn>
                <a:cxn ang="0">
                  <a:pos x="T4" y="T5"/>
                </a:cxn>
                <a:cxn ang="0">
                  <a:pos x="T6" y="T7"/>
                </a:cxn>
                <a:cxn ang="0">
                  <a:pos x="T8" y="T9"/>
                </a:cxn>
              </a:cxnLst>
              <a:rect l="0" t="0" r="r" b="b"/>
              <a:pathLst>
                <a:path w="346" h="346">
                  <a:moveTo>
                    <a:pt x="346" y="0"/>
                  </a:moveTo>
                  <a:cubicBezTo>
                    <a:pt x="340" y="2"/>
                    <a:pt x="333" y="5"/>
                    <a:pt x="326" y="8"/>
                  </a:cubicBezTo>
                  <a:lnTo>
                    <a:pt x="9" y="326"/>
                  </a:lnTo>
                  <a:cubicBezTo>
                    <a:pt x="6" y="333"/>
                    <a:pt x="3" y="339"/>
                    <a:pt x="0" y="346"/>
                  </a:cubicBez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4" name="Freeform 285"/>
            <p:cNvSpPr>
              <a:spLocks/>
            </p:cNvSpPr>
            <p:nvPr/>
          </p:nvSpPr>
          <p:spPr bwMode="auto">
            <a:xfrm>
              <a:off x="1627" y="448"/>
              <a:ext cx="1509" cy="1513"/>
            </a:xfrm>
            <a:custGeom>
              <a:avLst/>
              <a:gdLst>
                <a:gd name="T0" fmla="*/ 637 w 637"/>
                <a:gd name="T1" fmla="*/ 0 h 638"/>
                <a:gd name="T2" fmla="*/ 626 w 637"/>
                <a:gd name="T3" fmla="*/ 0 h 638"/>
                <a:gd name="T4" fmla="*/ 0 w 637"/>
                <a:gd name="T5" fmla="*/ 627 h 638"/>
                <a:gd name="T6" fmla="*/ 0 w 637"/>
                <a:gd name="T7" fmla="*/ 638 h 638"/>
                <a:gd name="T8" fmla="*/ 637 w 637"/>
                <a:gd name="T9" fmla="*/ 0 h 638"/>
              </a:gdLst>
              <a:ahLst/>
              <a:cxnLst>
                <a:cxn ang="0">
                  <a:pos x="T0" y="T1"/>
                </a:cxn>
                <a:cxn ang="0">
                  <a:pos x="T2" y="T3"/>
                </a:cxn>
                <a:cxn ang="0">
                  <a:pos x="T4" y="T5"/>
                </a:cxn>
                <a:cxn ang="0">
                  <a:pos x="T6" y="T7"/>
                </a:cxn>
                <a:cxn ang="0">
                  <a:pos x="T8" y="T9"/>
                </a:cxn>
              </a:cxnLst>
              <a:rect l="0" t="0" r="r" b="b"/>
              <a:pathLst>
                <a:path w="637" h="638">
                  <a:moveTo>
                    <a:pt x="637" y="0"/>
                  </a:moveTo>
                  <a:cubicBezTo>
                    <a:pt x="633" y="0"/>
                    <a:pt x="630" y="0"/>
                    <a:pt x="626" y="0"/>
                  </a:cubicBezTo>
                  <a:lnTo>
                    <a:pt x="0" y="627"/>
                  </a:lnTo>
                  <a:cubicBezTo>
                    <a:pt x="0" y="630"/>
                    <a:pt x="0" y="634"/>
                    <a:pt x="0" y="638"/>
                  </a:cubicBezTo>
                  <a:lnTo>
                    <a:pt x="6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5" name="Freeform 286"/>
            <p:cNvSpPr>
              <a:spLocks/>
            </p:cNvSpPr>
            <p:nvPr/>
          </p:nvSpPr>
          <p:spPr bwMode="auto">
            <a:xfrm>
              <a:off x="1871" y="692"/>
              <a:ext cx="453" cy="453"/>
            </a:xfrm>
            <a:custGeom>
              <a:avLst/>
              <a:gdLst>
                <a:gd name="T0" fmla="*/ 191 w 191"/>
                <a:gd name="T1" fmla="*/ 0 h 191"/>
                <a:gd name="T2" fmla="*/ 154 w 191"/>
                <a:gd name="T3" fmla="*/ 26 h 191"/>
                <a:gd name="T4" fmla="*/ 26 w 191"/>
                <a:gd name="T5" fmla="*/ 154 h 191"/>
                <a:gd name="T6" fmla="*/ 0 w 191"/>
                <a:gd name="T7" fmla="*/ 191 h 191"/>
                <a:gd name="T8" fmla="*/ 191 w 191"/>
                <a:gd name="T9" fmla="*/ 0 h 191"/>
              </a:gdLst>
              <a:ahLst/>
              <a:cxnLst>
                <a:cxn ang="0">
                  <a:pos x="T0" y="T1"/>
                </a:cxn>
                <a:cxn ang="0">
                  <a:pos x="T2" y="T3"/>
                </a:cxn>
                <a:cxn ang="0">
                  <a:pos x="T4" y="T5"/>
                </a:cxn>
                <a:cxn ang="0">
                  <a:pos x="T6" y="T7"/>
                </a:cxn>
                <a:cxn ang="0">
                  <a:pos x="T8" y="T9"/>
                </a:cxn>
              </a:cxnLst>
              <a:rect l="0" t="0" r="r" b="b"/>
              <a:pathLst>
                <a:path w="191" h="191">
                  <a:moveTo>
                    <a:pt x="191" y="0"/>
                  </a:moveTo>
                  <a:cubicBezTo>
                    <a:pt x="178" y="8"/>
                    <a:pt x="166" y="17"/>
                    <a:pt x="154" y="26"/>
                  </a:cubicBezTo>
                  <a:lnTo>
                    <a:pt x="26" y="154"/>
                  </a:lnTo>
                  <a:cubicBezTo>
                    <a:pt x="17" y="166"/>
                    <a:pt x="8" y="179"/>
                    <a:pt x="0" y="191"/>
                  </a:cubicBezTo>
                  <a:lnTo>
                    <a:pt x="19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6" name="Freeform 287"/>
            <p:cNvSpPr>
              <a:spLocks/>
            </p:cNvSpPr>
            <p:nvPr/>
          </p:nvSpPr>
          <p:spPr bwMode="auto">
            <a:xfrm>
              <a:off x="3885" y="704"/>
              <a:ext cx="125" cy="119"/>
            </a:xfrm>
            <a:custGeom>
              <a:avLst/>
              <a:gdLst>
                <a:gd name="T0" fmla="*/ 0 w 53"/>
                <a:gd name="T1" fmla="*/ 46 h 50"/>
                <a:gd name="T2" fmla="*/ 7 w 53"/>
                <a:gd name="T3" fmla="*/ 50 h 50"/>
                <a:gd name="T4" fmla="*/ 53 w 53"/>
                <a:gd name="T5" fmla="*/ 4 h 50"/>
                <a:gd name="T6" fmla="*/ 46 w 53"/>
                <a:gd name="T7" fmla="*/ 0 h 50"/>
                <a:gd name="T8" fmla="*/ 0 w 53"/>
                <a:gd name="T9" fmla="*/ 46 h 50"/>
              </a:gdLst>
              <a:ahLst/>
              <a:cxnLst>
                <a:cxn ang="0">
                  <a:pos x="T0" y="T1"/>
                </a:cxn>
                <a:cxn ang="0">
                  <a:pos x="T2" y="T3"/>
                </a:cxn>
                <a:cxn ang="0">
                  <a:pos x="T4" y="T5"/>
                </a:cxn>
                <a:cxn ang="0">
                  <a:pos x="T6" y="T7"/>
                </a:cxn>
                <a:cxn ang="0">
                  <a:pos x="T8" y="T9"/>
                </a:cxn>
              </a:cxnLst>
              <a:rect l="0" t="0" r="r" b="b"/>
              <a:pathLst>
                <a:path w="53" h="50">
                  <a:moveTo>
                    <a:pt x="0" y="46"/>
                  </a:moveTo>
                  <a:cubicBezTo>
                    <a:pt x="2" y="48"/>
                    <a:pt x="5" y="49"/>
                    <a:pt x="7" y="50"/>
                  </a:cubicBezTo>
                  <a:lnTo>
                    <a:pt x="53" y="4"/>
                  </a:lnTo>
                  <a:cubicBezTo>
                    <a:pt x="51" y="3"/>
                    <a:pt x="48" y="1"/>
                    <a:pt x="46" y="0"/>
                  </a:cubicBezTo>
                  <a:lnTo>
                    <a:pt x="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 name="Freeform 288"/>
            <p:cNvSpPr>
              <a:spLocks/>
            </p:cNvSpPr>
            <p:nvPr/>
          </p:nvSpPr>
          <p:spPr bwMode="auto">
            <a:xfrm>
              <a:off x="3724" y="619"/>
              <a:ext cx="144" cy="135"/>
            </a:xfrm>
            <a:custGeom>
              <a:avLst/>
              <a:gdLst>
                <a:gd name="T0" fmla="*/ 0 w 61"/>
                <a:gd name="T1" fmla="*/ 54 h 57"/>
                <a:gd name="T2" fmla="*/ 8 w 61"/>
                <a:gd name="T3" fmla="*/ 57 h 57"/>
                <a:gd name="T4" fmla="*/ 61 w 61"/>
                <a:gd name="T5" fmla="*/ 4 h 57"/>
                <a:gd name="T6" fmla="*/ 54 w 61"/>
                <a:gd name="T7" fmla="*/ 0 h 57"/>
                <a:gd name="T8" fmla="*/ 0 w 61"/>
                <a:gd name="T9" fmla="*/ 54 h 57"/>
              </a:gdLst>
              <a:ahLst/>
              <a:cxnLst>
                <a:cxn ang="0">
                  <a:pos x="T0" y="T1"/>
                </a:cxn>
                <a:cxn ang="0">
                  <a:pos x="T2" y="T3"/>
                </a:cxn>
                <a:cxn ang="0">
                  <a:pos x="T4" y="T5"/>
                </a:cxn>
                <a:cxn ang="0">
                  <a:pos x="T6" y="T7"/>
                </a:cxn>
                <a:cxn ang="0">
                  <a:pos x="T8" y="T9"/>
                </a:cxn>
              </a:cxnLst>
              <a:rect l="0" t="0" r="r" b="b"/>
              <a:pathLst>
                <a:path w="61" h="57">
                  <a:moveTo>
                    <a:pt x="0" y="54"/>
                  </a:moveTo>
                  <a:cubicBezTo>
                    <a:pt x="3" y="55"/>
                    <a:pt x="5" y="56"/>
                    <a:pt x="8" y="57"/>
                  </a:cubicBezTo>
                  <a:lnTo>
                    <a:pt x="61" y="4"/>
                  </a:lnTo>
                  <a:cubicBezTo>
                    <a:pt x="59" y="3"/>
                    <a:pt x="56" y="1"/>
                    <a:pt x="54" y="0"/>
                  </a:cubicBezTo>
                  <a:lnTo>
                    <a:pt x="0"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 name="Freeform 289"/>
            <p:cNvSpPr>
              <a:spLocks/>
            </p:cNvSpPr>
            <p:nvPr/>
          </p:nvSpPr>
          <p:spPr bwMode="auto">
            <a:xfrm>
              <a:off x="3958" y="752"/>
              <a:ext cx="119" cy="113"/>
            </a:xfrm>
            <a:custGeom>
              <a:avLst/>
              <a:gdLst>
                <a:gd name="T0" fmla="*/ 43 w 50"/>
                <a:gd name="T1" fmla="*/ 0 h 48"/>
                <a:gd name="T2" fmla="*/ 0 w 50"/>
                <a:gd name="T3" fmla="*/ 43 h 48"/>
                <a:gd name="T4" fmla="*/ 7 w 50"/>
                <a:gd name="T5" fmla="*/ 48 h 48"/>
                <a:gd name="T6" fmla="*/ 50 w 50"/>
                <a:gd name="T7" fmla="*/ 5 h 48"/>
                <a:gd name="T8" fmla="*/ 43 w 50"/>
                <a:gd name="T9" fmla="*/ 0 h 48"/>
              </a:gdLst>
              <a:ahLst/>
              <a:cxnLst>
                <a:cxn ang="0">
                  <a:pos x="T0" y="T1"/>
                </a:cxn>
                <a:cxn ang="0">
                  <a:pos x="T2" y="T3"/>
                </a:cxn>
                <a:cxn ang="0">
                  <a:pos x="T4" y="T5"/>
                </a:cxn>
                <a:cxn ang="0">
                  <a:pos x="T6" y="T7"/>
                </a:cxn>
                <a:cxn ang="0">
                  <a:pos x="T8" y="T9"/>
                </a:cxn>
              </a:cxnLst>
              <a:rect l="0" t="0" r="r" b="b"/>
              <a:pathLst>
                <a:path w="50" h="48">
                  <a:moveTo>
                    <a:pt x="43" y="0"/>
                  </a:moveTo>
                  <a:lnTo>
                    <a:pt x="0" y="43"/>
                  </a:lnTo>
                  <a:cubicBezTo>
                    <a:pt x="2" y="45"/>
                    <a:pt x="4" y="46"/>
                    <a:pt x="7" y="48"/>
                  </a:cubicBezTo>
                  <a:lnTo>
                    <a:pt x="50" y="5"/>
                  </a:lnTo>
                  <a:cubicBezTo>
                    <a:pt x="48" y="3"/>
                    <a:pt x="45" y="1"/>
                    <a:pt x="4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9" name="Freeform 290"/>
            <p:cNvSpPr>
              <a:spLocks/>
            </p:cNvSpPr>
            <p:nvPr/>
          </p:nvSpPr>
          <p:spPr bwMode="auto">
            <a:xfrm>
              <a:off x="3430" y="519"/>
              <a:ext cx="199" cy="178"/>
            </a:xfrm>
            <a:custGeom>
              <a:avLst/>
              <a:gdLst>
                <a:gd name="T0" fmla="*/ 0 w 84"/>
                <a:gd name="T1" fmla="*/ 75 h 75"/>
                <a:gd name="T2" fmla="*/ 11 w 84"/>
                <a:gd name="T3" fmla="*/ 75 h 75"/>
                <a:gd name="T4" fmla="*/ 84 w 84"/>
                <a:gd name="T5" fmla="*/ 3 h 75"/>
                <a:gd name="T6" fmla="*/ 76 w 84"/>
                <a:gd name="T7" fmla="*/ 0 h 75"/>
                <a:gd name="T8" fmla="*/ 0 w 84"/>
                <a:gd name="T9" fmla="*/ 75 h 75"/>
              </a:gdLst>
              <a:ahLst/>
              <a:cxnLst>
                <a:cxn ang="0">
                  <a:pos x="T0" y="T1"/>
                </a:cxn>
                <a:cxn ang="0">
                  <a:pos x="T2" y="T3"/>
                </a:cxn>
                <a:cxn ang="0">
                  <a:pos x="T4" y="T5"/>
                </a:cxn>
                <a:cxn ang="0">
                  <a:pos x="T6" y="T7"/>
                </a:cxn>
                <a:cxn ang="0">
                  <a:pos x="T8" y="T9"/>
                </a:cxn>
              </a:cxnLst>
              <a:rect l="0" t="0" r="r" b="b"/>
              <a:pathLst>
                <a:path w="84" h="75">
                  <a:moveTo>
                    <a:pt x="0" y="75"/>
                  </a:moveTo>
                  <a:cubicBezTo>
                    <a:pt x="4" y="75"/>
                    <a:pt x="8" y="75"/>
                    <a:pt x="11" y="75"/>
                  </a:cubicBezTo>
                  <a:lnTo>
                    <a:pt x="84" y="3"/>
                  </a:lnTo>
                  <a:cubicBezTo>
                    <a:pt x="81" y="2"/>
                    <a:pt x="78" y="1"/>
                    <a:pt x="76" y="0"/>
                  </a:cubicBez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0" name="Freeform 291"/>
            <p:cNvSpPr>
              <a:spLocks/>
            </p:cNvSpPr>
            <p:nvPr/>
          </p:nvSpPr>
          <p:spPr bwMode="auto">
            <a:xfrm>
              <a:off x="3537" y="548"/>
              <a:ext cx="175" cy="161"/>
            </a:xfrm>
            <a:custGeom>
              <a:avLst/>
              <a:gdLst>
                <a:gd name="T0" fmla="*/ 0 w 74"/>
                <a:gd name="T1" fmla="*/ 67 h 68"/>
                <a:gd name="T2" fmla="*/ 10 w 74"/>
                <a:gd name="T3" fmla="*/ 68 h 68"/>
                <a:gd name="T4" fmla="*/ 74 w 74"/>
                <a:gd name="T5" fmla="*/ 4 h 68"/>
                <a:gd name="T6" fmla="*/ 66 w 74"/>
                <a:gd name="T7" fmla="*/ 0 h 68"/>
                <a:gd name="T8" fmla="*/ 0 w 74"/>
                <a:gd name="T9" fmla="*/ 67 h 68"/>
              </a:gdLst>
              <a:ahLst/>
              <a:cxnLst>
                <a:cxn ang="0">
                  <a:pos x="T0" y="T1"/>
                </a:cxn>
                <a:cxn ang="0">
                  <a:pos x="T2" y="T3"/>
                </a:cxn>
                <a:cxn ang="0">
                  <a:pos x="T4" y="T5"/>
                </a:cxn>
                <a:cxn ang="0">
                  <a:pos x="T6" y="T7"/>
                </a:cxn>
                <a:cxn ang="0">
                  <a:pos x="T8" y="T9"/>
                </a:cxn>
              </a:cxnLst>
              <a:rect l="0" t="0" r="r" b="b"/>
              <a:pathLst>
                <a:path w="74" h="68">
                  <a:moveTo>
                    <a:pt x="0" y="67"/>
                  </a:moveTo>
                  <a:cubicBezTo>
                    <a:pt x="3" y="67"/>
                    <a:pt x="7" y="67"/>
                    <a:pt x="10" y="68"/>
                  </a:cubicBezTo>
                  <a:lnTo>
                    <a:pt x="74" y="4"/>
                  </a:lnTo>
                  <a:cubicBezTo>
                    <a:pt x="72" y="2"/>
                    <a:pt x="69" y="1"/>
                    <a:pt x="66" y="0"/>
                  </a:cubicBez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1" name="Freeform 292"/>
            <p:cNvSpPr>
              <a:spLocks/>
            </p:cNvSpPr>
            <p:nvPr/>
          </p:nvSpPr>
          <p:spPr bwMode="auto">
            <a:xfrm>
              <a:off x="3807" y="659"/>
              <a:ext cx="135" cy="126"/>
            </a:xfrm>
            <a:custGeom>
              <a:avLst/>
              <a:gdLst>
                <a:gd name="T0" fmla="*/ 0 w 57"/>
                <a:gd name="T1" fmla="*/ 50 h 53"/>
                <a:gd name="T2" fmla="*/ 8 w 57"/>
                <a:gd name="T3" fmla="*/ 53 h 53"/>
                <a:gd name="T4" fmla="*/ 57 w 57"/>
                <a:gd name="T5" fmla="*/ 5 h 53"/>
                <a:gd name="T6" fmla="*/ 50 w 57"/>
                <a:gd name="T7" fmla="*/ 0 h 53"/>
                <a:gd name="T8" fmla="*/ 0 w 57"/>
                <a:gd name="T9" fmla="*/ 50 h 53"/>
              </a:gdLst>
              <a:ahLst/>
              <a:cxnLst>
                <a:cxn ang="0">
                  <a:pos x="T0" y="T1"/>
                </a:cxn>
                <a:cxn ang="0">
                  <a:pos x="T2" y="T3"/>
                </a:cxn>
                <a:cxn ang="0">
                  <a:pos x="T4" y="T5"/>
                </a:cxn>
                <a:cxn ang="0">
                  <a:pos x="T6" y="T7"/>
                </a:cxn>
                <a:cxn ang="0">
                  <a:pos x="T8" y="T9"/>
                </a:cxn>
              </a:cxnLst>
              <a:rect l="0" t="0" r="r" b="b"/>
              <a:pathLst>
                <a:path w="57" h="53">
                  <a:moveTo>
                    <a:pt x="0" y="50"/>
                  </a:moveTo>
                  <a:cubicBezTo>
                    <a:pt x="3" y="51"/>
                    <a:pt x="5" y="52"/>
                    <a:pt x="8" y="53"/>
                  </a:cubicBezTo>
                  <a:lnTo>
                    <a:pt x="57" y="5"/>
                  </a:lnTo>
                  <a:cubicBezTo>
                    <a:pt x="54" y="3"/>
                    <a:pt x="52" y="2"/>
                    <a:pt x="50" y="0"/>
                  </a:cubicBez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2" name="Freeform 293"/>
            <p:cNvSpPr>
              <a:spLocks/>
            </p:cNvSpPr>
            <p:nvPr/>
          </p:nvSpPr>
          <p:spPr bwMode="auto">
            <a:xfrm>
              <a:off x="3314" y="493"/>
              <a:ext cx="227" cy="206"/>
            </a:xfrm>
            <a:custGeom>
              <a:avLst/>
              <a:gdLst>
                <a:gd name="T0" fmla="*/ 0 w 96"/>
                <a:gd name="T1" fmla="*/ 87 h 87"/>
                <a:gd name="T2" fmla="*/ 12 w 96"/>
                <a:gd name="T3" fmla="*/ 86 h 87"/>
                <a:gd name="T4" fmla="*/ 96 w 96"/>
                <a:gd name="T5" fmla="*/ 3 h 87"/>
                <a:gd name="T6" fmla="*/ 87 w 96"/>
                <a:gd name="T7" fmla="*/ 0 h 87"/>
                <a:gd name="T8" fmla="*/ 0 w 96"/>
                <a:gd name="T9" fmla="*/ 87 h 87"/>
              </a:gdLst>
              <a:ahLst/>
              <a:cxnLst>
                <a:cxn ang="0">
                  <a:pos x="T0" y="T1"/>
                </a:cxn>
                <a:cxn ang="0">
                  <a:pos x="T2" y="T3"/>
                </a:cxn>
                <a:cxn ang="0">
                  <a:pos x="T4" y="T5"/>
                </a:cxn>
                <a:cxn ang="0">
                  <a:pos x="T6" y="T7"/>
                </a:cxn>
                <a:cxn ang="0">
                  <a:pos x="T8" y="T9"/>
                </a:cxn>
              </a:cxnLst>
              <a:rect l="0" t="0" r="r" b="b"/>
              <a:pathLst>
                <a:path w="96" h="87">
                  <a:moveTo>
                    <a:pt x="0" y="87"/>
                  </a:moveTo>
                  <a:cubicBezTo>
                    <a:pt x="4" y="87"/>
                    <a:pt x="8" y="87"/>
                    <a:pt x="12" y="86"/>
                  </a:cubicBezTo>
                  <a:lnTo>
                    <a:pt x="96" y="3"/>
                  </a:lnTo>
                  <a:cubicBezTo>
                    <a:pt x="93" y="2"/>
                    <a:pt x="90" y="1"/>
                    <a:pt x="87" y="0"/>
                  </a:cubicBezTo>
                  <a:lnTo>
                    <a:pt x="0"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3" name="Freeform 294"/>
            <p:cNvSpPr>
              <a:spLocks/>
            </p:cNvSpPr>
            <p:nvPr/>
          </p:nvSpPr>
          <p:spPr bwMode="auto">
            <a:xfrm>
              <a:off x="3634" y="583"/>
              <a:ext cx="158" cy="145"/>
            </a:xfrm>
            <a:custGeom>
              <a:avLst/>
              <a:gdLst>
                <a:gd name="T0" fmla="*/ 0 w 67"/>
                <a:gd name="T1" fmla="*/ 59 h 61"/>
                <a:gd name="T2" fmla="*/ 9 w 67"/>
                <a:gd name="T3" fmla="*/ 61 h 61"/>
                <a:gd name="T4" fmla="*/ 67 w 67"/>
                <a:gd name="T5" fmla="*/ 3 h 61"/>
                <a:gd name="T6" fmla="*/ 59 w 67"/>
                <a:gd name="T7" fmla="*/ 0 h 61"/>
                <a:gd name="T8" fmla="*/ 0 w 67"/>
                <a:gd name="T9" fmla="*/ 59 h 61"/>
              </a:gdLst>
              <a:ahLst/>
              <a:cxnLst>
                <a:cxn ang="0">
                  <a:pos x="T0" y="T1"/>
                </a:cxn>
                <a:cxn ang="0">
                  <a:pos x="T2" y="T3"/>
                </a:cxn>
                <a:cxn ang="0">
                  <a:pos x="T4" y="T5"/>
                </a:cxn>
                <a:cxn ang="0">
                  <a:pos x="T6" y="T7"/>
                </a:cxn>
                <a:cxn ang="0">
                  <a:pos x="T8" y="T9"/>
                </a:cxn>
              </a:cxnLst>
              <a:rect l="0" t="0" r="r" b="b"/>
              <a:pathLst>
                <a:path w="67" h="61">
                  <a:moveTo>
                    <a:pt x="0" y="59"/>
                  </a:moveTo>
                  <a:cubicBezTo>
                    <a:pt x="3" y="60"/>
                    <a:pt x="6" y="60"/>
                    <a:pt x="9" y="61"/>
                  </a:cubicBezTo>
                  <a:lnTo>
                    <a:pt x="67" y="3"/>
                  </a:lnTo>
                  <a:cubicBezTo>
                    <a:pt x="64" y="2"/>
                    <a:pt x="62" y="1"/>
                    <a:pt x="59" y="0"/>
                  </a:cubicBez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4" name="Freeform 295"/>
            <p:cNvSpPr>
              <a:spLocks/>
            </p:cNvSpPr>
            <p:nvPr/>
          </p:nvSpPr>
          <p:spPr bwMode="auto">
            <a:xfrm>
              <a:off x="2835" y="3230"/>
              <a:ext cx="261" cy="239"/>
            </a:xfrm>
            <a:custGeom>
              <a:avLst/>
              <a:gdLst>
                <a:gd name="T0" fmla="*/ 110 w 110"/>
                <a:gd name="T1" fmla="*/ 0 h 101"/>
                <a:gd name="T2" fmla="*/ 96 w 110"/>
                <a:gd name="T3" fmla="*/ 3 h 101"/>
                <a:gd name="T4" fmla="*/ 0 w 110"/>
                <a:gd name="T5" fmla="*/ 99 h 101"/>
                <a:gd name="T6" fmla="*/ 10 w 110"/>
                <a:gd name="T7" fmla="*/ 101 h 101"/>
                <a:gd name="T8" fmla="*/ 110 w 110"/>
                <a:gd name="T9" fmla="*/ 0 h 101"/>
              </a:gdLst>
              <a:ahLst/>
              <a:cxnLst>
                <a:cxn ang="0">
                  <a:pos x="T0" y="T1"/>
                </a:cxn>
                <a:cxn ang="0">
                  <a:pos x="T2" y="T3"/>
                </a:cxn>
                <a:cxn ang="0">
                  <a:pos x="T4" y="T5"/>
                </a:cxn>
                <a:cxn ang="0">
                  <a:pos x="T6" y="T7"/>
                </a:cxn>
                <a:cxn ang="0">
                  <a:pos x="T8" y="T9"/>
                </a:cxn>
              </a:cxnLst>
              <a:rect l="0" t="0" r="r" b="b"/>
              <a:pathLst>
                <a:path w="110" h="101">
                  <a:moveTo>
                    <a:pt x="110" y="0"/>
                  </a:moveTo>
                  <a:cubicBezTo>
                    <a:pt x="106" y="1"/>
                    <a:pt x="101" y="2"/>
                    <a:pt x="96" y="3"/>
                  </a:cubicBezTo>
                  <a:lnTo>
                    <a:pt x="0" y="99"/>
                  </a:lnTo>
                  <a:cubicBezTo>
                    <a:pt x="3" y="100"/>
                    <a:pt x="6" y="100"/>
                    <a:pt x="10" y="101"/>
                  </a:cubicBezTo>
                  <a:lnTo>
                    <a:pt x="1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5" name="Freeform 296"/>
            <p:cNvSpPr>
              <a:spLocks/>
            </p:cNvSpPr>
            <p:nvPr/>
          </p:nvSpPr>
          <p:spPr bwMode="auto">
            <a:xfrm>
              <a:off x="2575" y="3235"/>
              <a:ext cx="173" cy="156"/>
            </a:xfrm>
            <a:custGeom>
              <a:avLst/>
              <a:gdLst>
                <a:gd name="T0" fmla="*/ 73 w 73"/>
                <a:gd name="T1" fmla="*/ 1 h 66"/>
                <a:gd name="T2" fmla="*/ 63 w 73"/>
                <a:gd name="T3" fmla="*/ 0 h 66"/>
                <a:gd name="T4" fmla="*/ 0 w 73"/>
                <a:gd name="T5" fmla="*/ 63 h 66"/>
                <a:gd name="T6" fmla="*/ 8 w 73"/>
                <a:gd name="T7" fmla="*/ 66 h 66"/>
                <a:gd name="T8" fmla="*/ 73 w 73"/>
                <a:gd name="T9" fmla="*/ 1 h 66"/>
              </a:gdLst>
              <a:ahLst/>
              <a:cxnLst>
                <a:cxn ang="0">
                  <a:pos x="T0" y="T1"/>
                </a:cxn>
                <a:cxn ang="0">
                  <a:pos x="T2" y="T3"/>
                </a:cxn>
                <a:cxn ang="0">
                  <a:pos x="T4" y="T5"/>
                </a:cxn>
                <a:cxn ang="0">
                  <a:pos x="T6" y="T7"/>
                </a:cxn>
                <a:cxn ang="0">
                  <a:pos x="T8" y="T9"/>
                </a:cxn>
              </a:cxnLst>
              <a:rect l="0" t="0" r="r" b="b"/>
              <a:pathLst>
                <a:path w="73" h="66">
                  <a:moveTo>
                    <a:pt x="73" y="1"/>
                  </a:moveTo>
                  <a:cubicBezTo>
                    <a:pt x="70" y="1"/>
                    <a:pt x="66" y="0"/>
                    <a:pt x="63" y="0"/>
                  </a:cubicBezTo>
                  <a:lnTo>
                    <a:pt x="0" y="63"/>
                  </a:lnTo>
                  <a:cubicBezTo>
                    <a:pt x="3" y="64"/>
                    <a:pt x="5" y="65"/>
                    <a:pt x="8" y="66"/>
                  </a:cubicBezTo>
                  <a:lnTo>
                    <a:pt x="7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6" name="Freeform 297"/>
            <p:cNvSpPr>
              <a:spLocks/>
            </p:cNvSpPr>
            <p:nvPr/>
          </p:nvSpPr>
          <p:spPr bwMode="auto">
            <a:xfrm>
              <a:off x="2743" y="3246"/>
              <a:ext cx="223" cy="202"/>
            </a:xfrm>
            <a:custGeom>
              <a:avLst/>
              <a:gdLst>
                <a:gd name="T0" fmla="*/ 94 w 94"/>
                <a:gd name="T1" fmla="*/ 0 h 85"/>
                <a:gd name="T2" fmla="*/ 82 w 94"/>
                <a:gd name="T3" fmla="*/ 0 h 85"/>
                <a:gd name="T4" fmla="*/ 0 w 94"/>
                <a:gd name="T5" fmla="*/ 82 h 85"/>
                <a:gd name="T6" fmla="*/ 9 w 94"/>
                <a:gd name="T7" fmla="*/ 85 h 85"/>
                <a:gd name="T8" fmla="*/ 94 w 94"/>
                <a:gd name="T9" fmla="*/ 0 h 85"/>
              </a:gdLst>
              <a:ahLst/>
              <a:cxnLst>
                <a:cxn ang="0">
                  <a:pos x="T0" y="T1"/>
                </a:cxn>
                <a:cxn ang="0">
                  <a:pos x="T2" y="T3"/>
                </a:cxn>
                <a:cxn ang="0">
                  <a:pos x="T4" y="T5"/>
                </a:cxn>
                <a:cxn ang="0">
                  <a:pos x="T6" y="T7"/>
                </a:cxn>
                <a:cxn ang="0">
                  <a:pos x="T8" y="T9"/>
                </a:cxn>
              </a:cxnLst>
              <a:rect l="0" t="0" r="r" b="b"/>
              <a:pathLst>
                <a:path w="94" h="85">
                  <a:moveTo>
                    <a:pt x="94" y="0"/>
                  </a:moveTo>
                  <a:cubicBezTo>
                    <a:pt x="90" y="0"/>
                    <a:pt x="86" y="0"/>
                    <a:pt x="82" y="0"/>
                  </a:cubicBezTo>
                  <a:lnTo>
                    <a:pt x="0" y="82"/>
                  </a:lnTo>
                  <a:cubicBezTo>
                    <a:pt x="3" y="83"/>
                    <a:pt x="6" y="84"/>
                    <a:pt x="9" y="85"/>
                  </a:cubicBez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7" name="Freeform 298"/>
            <p:cNvSpPr>
              <a:spLocks/>
            </p:cNvSpPr>
            <p:nvPr/>
          </p:nvSpPr>
          <p:spPr bwMode="auto">
            <a:xfrm>
              <a:off x="2658" y="3246"/>
              <a:ext cx="194" cy="176"/>
            </a:xfrm>
            <a:custGeom>
              <a:avLst/>
              <a:gdLst>
                <a:gd name="T0" fmla="*/ 82 w 82"/>
                <a:gd name="T1" fmla="*/ 0 h 74"/>
                <a:gd name="T2" fmla="*/ 71 w 82"/>
                <a:gd name="T3" fmla="*/ 0 h 74"/>
                <a:gd name="T4" fmla="*/ 0 w 82"/>
                <a:gd name="T5" fmla="*/ 71 h 74"/>
                <a:gd name="T6" fmla="*/ 8 w 82"/>
                <a:gd name="T7" fmla="*/ 74 h 74"/>
                <a:gd name="T8" fmla="*/ 82 w 82"/>
                <a:gd name="T9" fmla="*/ 0 h 74"/>
              </a:gdLst>
              <a:ahLst/>
              <a:cxnLst>
                <a:cxn ang="0">
                  <a:pos x="T0" y="T1"/>
                </a:cxn>
                <a:cxn ang="0">
                  <a:pos x="T2" y="T3"/>
                </a:cxn>
                <a:cxn ang="0">
                  <a:pos x="T4" y="T5"/>
                </a:cxn>
                <a:cxn ang="0">
                  <a:pos x="T6" y="T7"/>
                </a:cxn>
                <a:cxn ang="0">
                  <a:pos x="T8" y="T9"/>
                </a:cxn>
              </a:cxnLst>
              <a:rect l="0" t="0" r="r" b="b"/>
              <a:pathLst>
                <a:path w="82" h="74">
                  <a:moveTo>
                    <a:pt x="82" y="0"/>
                  </a:moveTo>
                  <a:cubicBezTo>
                    <a:pt x="78" y="0"/>
                    <a:pt x="75" y="0"/>
                    <a:pt x="71" y="0"/>
                  </a:cubicBezTo>
                  <a:lnTo>
                    <a:pt x="0" y="71"/>
                  </a:lnTo>
                  <a:cubicBezTo>
                    <a:pt x="3" y="72"/>
                    <a:pt x="5" y="73"/>
                    <a:pt x="8" y="74"/>
                  </a:cubicBezTo>
                  <a:lnTo>
                    <a:pt x="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8" name="Freeform 299"/>
            <p:cNvSpPr>
              <a:spLocks/>
            </p:cNvSpPr>
            <p:nvPr/>
          </p:nvSpPr>
          <p:spPr bwMode="auto">
            <a:xfrm>
              <a:off x="2347" y="3154"/>
              <a:ext cx="133" cy="123"/>
            </a:xfrm>
            <a:custGeom>
              <a:avLst/>
              <a:gdLst>
                <a:gd name="T0" fmla="*/ 56 w 56"/>
                <a:gd name="T1" fmla="*/ 3 h 52"/>
                <a:gd name="T2" fmla="*/ 48 w 56"/>
                <a:gd name="T3" fmla="*/ 0 h 52"/>
                <a:gd name="T4" fmla="*/ 0 w 56"/>
                <a:gd name="T5" fmla="*/ 48 h 52"/>
                <a:gd name="T6" fmla="*/ 7 w 56"/>
                <a:gd name="T7" fmla="*/ 52 h 52"/>
                <a:gd name="T8" fmla="*/ 56 w 56"/>
                <a:gd name="T9" fmla="*/ 3 h 52"/>
              </a:gdLst>
              <a:ahLst/>
              <a:cxnLst>
                <a:cxn ang="0">
                  <a:pos x="T0" y="T1"/>
                </a:cxn>
                <a:cxn ang="0">
                  <a:pos x="T2" y="T3"/>
                </a:cxn>
                <a:cxn ang="0">
                  <a:pos x="T4" y="T5"/>
                </a:cxn>
                <a:cxn ang="0">
                  <a:pos x="T6" y="T7"/>
                </a:cxn>
                <a:cxn ang="0">
                  <a:pos x="T8" y="T9"/>
                </a:cxn>
              </a:cxnLst>
              <a:rect l="0" t="0" r="r" b="b"/>
              <a:pathLst>
                <a:path w="56" h="52">
                  <a:moveTo>
                    <a:pt x="56" y="3"/>
                  </a:moveTo>
                  <a:cubicBezTo>
                    <a:pt x="54" y="2"/>
                    <a:pt x="51" y="1"/>
                    <a:pt x="48" y="0"/>
                  </a:cubicBezTo>
                  <a:lnTo>
                    <a:pt x="0" y="48"/>
                  </a:lnTo>
                  <a:cubicBezTo>
                    <a:pt x="3" y="50"/>
                    <a:pt x="5" y="51"/>
                    <a:pt x="7" y="52"/>
                  </a:cubicBezTo>
                  <a:lnTo>
                    <a:pt x="5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9" name="Freeform 300"/>
            <p:cNvSpPr>
              <a:spLocks/>
            </p:cNvSpPr>
            <p:nvPr/>
          </p:nvSpPr>
          <p:spPr bwMode="auto">
            <a:xfrm>
              <a:off x="2494" y="3213"/>
              <a:ext cx="159" cy="145"/>
            </a:xfrm>
            <a:custGeom>
              <a:avLst/>
              <a:gdLst>
                <a:gd name="T0" fmla="*/ 67 w 67"/>
                <a:gd name="T1" fmla="*/ 2 h 61"/>
                <a:gd name="T2" fmla="*/ 57 w 67"/>
                <a:gd name="T3" fmla="*/ 0 h 61"/>
                <a:gd name="T4" fmla="*/ 0 w 67"/>
                <a:gd name="T5" fmla="*/ 57 h 61"/>
                <a:gd name="T6" fmla="*/ 8 w 67"/>
                <a:gd name="T7" fmla="*/ 61 h 61"/>
                <a:gd name="T8" fmla="*/ 67 w 67"/>
                <a:gd name="T9" fmla="*/ 2 h 61"/>
              </a:gdLst>
              <a:ahLst/>
              <a:cxnLst>
                <a:cxn ang="0">
                  <a:pos x="T0" y="T1"/>
                </a:cxn>
                <a:cxn ang="0">
                  <a:pos x="T2" y="T3"/>
                </a:cxn>
                <a:cxn ang="0">
                  <a:pos x="T4" y="T5"/>
                </a:cxn>
                <a:cxn ang="0">
                  <a:pos x="T6" y="T7"/>
                </a:cxn>
                <a:cxn ang="0">
                  <a:pos x="T8" y="T9"/>
                </a:cxn>
              </a:cxnLst>
              <a:rect l="0" t="0" r="r" b="b"/>
              <a:pathLst>
                <a:path w="67" h="61">
                  <a:moveTo>
                    <a:pt x="67" y="2"/>
                  </a:moveTo>
                  <a:cubicBezTo>
                    <a:pt x="63" y="2"/>
                    <a:pt x="60" y="1"/>
                    <a:pt x="57" y="0"/>
                  </a:cubicBezTo>
                  <a:lnTo>
                    <a:pt x="0" y="57"/>
                  </a:lnTo>
                  <a:cubicBezTo>
                    <a:pt x="3" y="58"/>
                    <a:pt x="6" y="60"/>
                    <a:pt x="8" y="61"/>
                  </a:cubicBezTo>
                  <a:lnTo>
                    <a:pt x="6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0" name="Freeform 301"/>
            <p:cNvSpPr>
              <a:spLocks/>
            </p:cNvSpPr>
            <p:nvPr/>
          </p:nvSpPr>
          <p:spPr bwMode="auto">
            <a:xfrm>
              <a:off x="2279" y="3116"/>
              <a:ext cx="125" cy="119"/>
            </a:xfrm>
            <a:custGeom>
              <a:avLst/>
              <a:gdLst>
                <a:gd name="T0" fmla="*/ 53 w 53"/>
                <a:gd name="T1" fmla="*/ 4 h 50"/>
                <a:gd name="T2" fmla="*/ 45 w 53"/>
                <a:gd name="T3" fmla="*/ 0 h 50"/>
                <a:gd name="T4" fmla="*/ 0 w 53"/>
                <a:gd name="T5" fmla="*/ 45 h 50"/>
                <a:gd name="T6" fmla="*/ 7 w 53"/>
                <a:gd name="T7" fmla="*/ 50 h 50"/>
                <a:gd name="T8" fmla="*/ 53 w 53"/>
                <a:gd name="T9" fmla="*/ 4 h 50"/>
              </a:gdLst>
              <a:ahLst/>
              <a:cxnLst>
                <a:cxn ang="0">
                  <a:pos x="T0" y="T1"/>
                </a:cxn>
                <a:cxn ang="0">
                  <a:pos x="T2" y="T3"/>
                </a:cxn>
                <a:cxn ang="0">
                  <a:pos x="T4" y="T5"/>
                </a:cxn>
                <a:cxn ang="0">
                  <a:pos x="T6" y="T7"/>
                </a:cxn>
                <a:cxn ang="0">
                  <a:pos x="T8" y="T9"/>
                </a:cxn>
              </a:cxnLst>
              <a:rect l="0" t="0" r="r" b="b"/>
              <a:pathLst>
                <a:path w="53" h="50">
                  <a:moveTo>
                    <a:pt x="53" y="4"/>
                  </a:moveTo>
                  <a:cubicBezTo>
                    <a:pt x="50" y="2"/>
                    <a:pt x="48" y="1"/>
                    <a:pt x="45" y="0"/>
                  </a:cubicBezTo>
                  <a:lnTo>
                    <a:pt x="0" y="45"/>
                  </a:lnTo>
                  <a:cubicBezTo>
                    <a:pt x="2" y="47"/>
                    <a:pt x="5" y="48"/>
                    <a:pt x="7" y="50"/>
                  </a:cubicBezTo>
                  <a:lnTo>
                    <a:pt x="5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1" name="Freeform 302"/>
            <p:cNvSpPr>
              <a:spLocks/>
            </p:cNvSpPr>
            <p:nvPr/>
          </p:nvSpPr>
          <p:spPr bwMode="auto">
            <a:xfrm>
              <a:off x="1795" y="540"/>
              <a:ext cx="2713" cy="2732"/>
            </a:xfrm>
            <a:custGeom>
              <a:avLst/>
              <a:gdLst>
                <a:gd name="T0" fmla="*/ 1145 w 1145"/>
                <a:gd name="T1" fmla="*/ 7 h 1152"/>
                <a:gd name="T2" fmla="*/ 1141 w 1145"/>
                <a:gd name="T3" fmla="*/ 0 h 1152"/>
                <a:gd name="T4" fmla="*/ 0 w 1145"/>
                <a:gd name="T5" fmla="*/ 1142 h 1152"/>
                <a:gd name="T6" fmla="*/ 2 w 1145"/>
                <a:gd name="T7" fmla="*/ 1152 h 1152"/>
                <a:gd name="T8" fmla="*/ 1145 w 1145"/>
                <a:gd name="T9" fmla="*/ 7 h 1152"/>
              </a:gdLst>
              <a:ahLst/>
              <a:cxnLst>
                <a:cxn ang="0">
                  <a:pos x="T0" y="T1"/>
                </a:cxn>
                <a:cxn ang="0">
                  <a:pos x="T2" y="T3"/>
                </a:cxn>
                <a:cxn ang="0">
                  <a:pos x="T4" y="T5"/>
                </a:cxn>
                <a:cxn ang="0">
                  <a:pos x="T6" y="T7"/>
                </a:cxn>
                <a:cxn ang="0">
                  <a:pos x="T8" y="T9"/>
                </a:cxn>
              </a:cxnLst>
              <a:rect l="0" t="0" r="r" b="b"/>
              <a:pathLst>
                <a:path w="1145" h="1152">
                  <a:moveTo>
                    <a:pt x="1145" y="7"/>
                  </a:moveTo>
                  <a:cubicBezTo>
                    <a:pt x="1144" y="5"/>
                    <a:pt x="1142" y="3"/>
                    <a:pt x="1141" y="0"/>
                  </a:cubicBezTo>
                  <a:lnTo>
                    <a:pt x="0" y="1142"/>
                  </a:lnTo>
                  <a:cubicBezTo>
                    <a:pt x="1" y="1146"/>
                    <a:pt x="2" y="1149"/>
                    <a:pt x="2" y="1152"/>
                  </a:cubicBezTo>
                  <a:lnTo>
                    <a:pt x="114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2" name="Freeform 303"/>
            <p:cNvSpPr>
              <a:spLocks/>
            </p:cNvSpPr>
            <p:nvPr/>
          </p:nvSpPr>
          <p:spPr bwMode="auto">
            <a:xfrm>
              <a:off x="3707" y="2528"/>
              <a:ext cx="860" cy="863"/>
            </a:xfrm>
            <a:custGeom>
              <a:avLst/>
              <a:gdLst>
                <a:gd name="T0" fmla="*/ 356 w 363"/>
                <a:gd name="T1" fmla="*/ 19 h 364"/>
                <a:gd name="T2" fmla="*/ 363 w 363"/>
                <a:gd name="T3" fmla="*/ 0 h 364"/>
                <a:gd name="T4" fmla="*/ 0 w 363"/>
                <a:gd name="T5" fmla="*/ 364 h 364"/>
                <a:gd name="T6" fmla="*/ 18 w 363"/>
                <a:gd name="T7" fmla="*/ 357 h 364"/>
                <a:gd name="T8" fmla="*/ 356 w 363"/>
                <a:gd name="T9" fmla="*/ 19 h 364"/>
              </a:gdLst>
              <a:ahLst/>
              <a:cxnLst>
                <a:cxn ang="0">
                  <a:pos x="T0" y="T1"/>
                </a:cxn>
                <a:cxn ang="0">
                  <a:pos x="T2" y="T3"/>
                </a:cxn>
                <a:cxn ang="0">
                  <a:pos x="T4" y="T5"/>
                </a:cxn>
                <a:cxn ang="0">
                  <a:pos x="T6" y="T7"/>
                </a:cxn>
                <a:cxn ang="0">
                  <a:pos x="T8" y="T9"/>
                </a:cxn>
              </a:cxnLst>
              <a:rect l="0" t="0" r="r" b="b"/>
              <a:pathLst>
                <a:path w="363" h="364">
                  <a:moveTo>
                    <a:pt x="356" y="19"/>
                  </a:moveTo>
                  <a:cubicBezTo>
                    <a:pt x="358" y="13"/>
                    <a:pt x="361" y="6"/>
                    <a:pt x="363" y="0"/>
                  </a:cubicBezTo>
                  <a:lnTo>
                    <a:pt x="0" y="364"/>
                  </a:lnTo>
                  <a:cubicBezTo>
                    <a:pt x="6" y="362"/>
                    <a:pt x="12" y="359"/>
                    <a:pt x="18" y="357"/>
                  </a:cubicBezTo>
                  <a:lnTo>
                    <a:pt x="3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3" name="Freeform 304"/>
            <p:cNvSpPr>
              <a:spLocks/>
            </p:cNvSpPr>
            <p:nvPr/>
          </p:nvSpPr>
          <p:spPr bwMode="auto">
            <a:xfrm>
              <a:off x="3927" y="2751"/>
              <a:ext cx="534" cy="531"/>
            </a:xfrm>
            <a:custGeom>
              <a:avLst/>
              <a:gdLst>
                <a:gd name="T0" fmla="*/ 205 w 225"/>
                <a:gd name="T1" fmla="*/ 31 h 224"/>
                <a:gd name="T2" fmla="*/ 225 w 225"/>
                <a:gd name="T3" fmla="*/ 0 h 224"/>
                <a:gd name="T4" fmla="*/ 0 w 225"/>
                <a:gd name="T5" fmla="*/ 224 h 224"/>
                <a:gd name="T6" fmla="*/ 31 w 225"/>
                <a:gd name="T7" fmla="*/ 205 h 224"/>
                <a:gd name="T8" fmla="*/ 205 w 225"/>
                <a:gd name="T9" fmla="*/ 31 h 224"/>
              </a:gdLst>
              <a:ahLst/>
              <a:cxnLst>
                <a:cxn ang="0">
                  <a:pos x="T0" y="T1"/>
                </a:cxn>
                <a:cxn ang="0">
                  <a:pos x="T2" y="T3"/>
                </a:cxn>
                <a:cxn ang="0">
                  <a:pos x="T4" y="T5"/>
                </a:cxn>
                <a:cxn ang="0">
                  <a:pos x="T6" y="T7"/>
                </a:cxn>
                <a:cxn ang="0">
                  <a:pos x="T8" y="T9"/>
                </a:cxn>
              </a:cxnLst>
              <a:rect l="0" t="0" r="r" b="b"/>
              <a:pathLst>
                <a:path w="225" h="224">
                  <a:moveTo>
                    <a:pt x="205" y="31"/>
                  </a:moveTo>
                  <a:cubicBezTo>
                    <a:pt x="212" y="21"/>
                    <a:pt x="218" y="10"/>
                    <a:pt x="225" y="0"/>
                  </a:cubicBezTo>
                  <a:lnTo>
                    <a:pt x="0" y="224"/>
                  </a:lnTo>
                  <a:cubicBezTo>
                    <a:pt x="11" y="218"/>
                    <a:pt x="21" y="212"/>
                    <a:pt x="31" y="205"/>
                  </a:cubicBezTo>
                  <a:lnTo>
                    <a:pt x="20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4" name="Freeform 305"/>
            <p:cNvSpPr>
              <a:spLocks/>
            </p:cNvSpPr>
            <p:nvPr/>
          </p:nvSpPr>
          <p:spPr bwMode="auto">
            <a:xfrm>
              <a:off x="3537" y="2357"/>
              <a:ext cx="1087" cy="1089"/>
            </a:xfrm>
            <a:custGeom>
              <a:avLst/>
              <a:gdLst>
                <a:gd name="T0" fmla="*/ 454 w 459"/>
                <a:gd name="T1" fmla="*/ 16 h 459"/>
                <a:gd name="T2" fmla="*/ 459 w 459"/>
                <a:gd name="T3" fmla="*/ 0 h 459"/>
                <a:gd name="T4" fmla="*/ 0 w 459"/>
                <a:gd name="T5" fmla="*/ 459 h 459"/>
                <a:gd name="T6" fmla="*/ 16 w 459"/>
                <a:gd name="T7" fmla="*/ 455 h 459"/>
                <a:gd name="T8" fmla="*/ 454 w 459"/>
                <a:gd name="T9" fmla="*/ 16 h 459"/>
              </a:gdLst>
              <a:ahLst/>
              <a:cxnLst>
                <a:cxn ang="0">
                  <a:pos x="T0" y="T1"/>
                </a:cxn>
                <a:cxn ang="0">
                  <a:pos x="T2" y="T3"/>
                </a:cxn>
                <a:cxn ang="0">
                  <a:pos x="T4" y="T5"/>
                </a:cxn>
                <a:cxn ang="0">
                  <a:pos x="T6" y="T7"/>
                </a:cxn>
                <a:cxn ang="0">
                  <a:pos x="T8" y="T9"/>
                </a:cxn>
              </a:cxnLst>
              <a:rect l="0" t="0" r="r" b="b"/>
              <a:pathLst>
                <a:path w="459" h="459">
                  <a:moveTo>
                    <a:pt x="454" y="16"/>
                  </a:moveTo>
                  <a:cubicBezTo>
                    <a:pt x="456" y="11"/>
                    <a:pt x="457" y="5"/>
                    <a:pt x="459" y="0"/>
                  </a:cubicBezTo>
                  <a:lnTo>
                    <a:pt x="0" y="459"/>
                  </a:lnTo>
                  <a:cubicBezTo>
                    <a:pt x="6" y="458"/>
                    <a:pt x="11" y="456"/>
                    <a:pt x="16" y="455"/>
                  </a:cubicBezTo>
                  <a:lnTo>
                    <a:pt x="45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5" name="Freeform 306"/>
            <p:cNvSpPr>
              <a:spLocks/>
            </p:cNvSpPr>
            <p:nvPr/>
          </p:nvSpPr>
          <p:spPr bwMode="auto">
            <a:xfrm>
              <a:off x="3392" y="2212"/>
              <a:ext cx="1263" cy="1264"/>
            </a:xfrm>
            <a:custGeom>
              <a:avLst/>
              <a:gdLst>
                <a:gd name="T0" fmla="*/ 530 w 533"/>
                <a:gd name="T1" fmla="*/ 14 h 533"/>
                <a:gd name="T2" fmla="*/ 533 w 533"/>
                <a:gd name="T3" fmla="*/ 0 h 533"/>
                <a:gd name="T4" fmla="*/ 0 w 533"/>
                <a:gd name="T5" fmla="*/ 533 h 533"/>
                <a:gd name="T6" fmla="*/ 14 w 533"/>
                <a:gd name="T7" fmla="*/ 531 h 533"/>
                <a:gd name="T8" fmla="*/ 530 w 533"/>
                <a:gd name="T9" fmla="*/ 14 h 533"/>
              </a:gdLst>
              <a:ahLst/>
              <a:cxnLst>
                <a:cxn ang="0">
                  <a:pos x="T0" y="T1"/>
                </a:cxn>
                <a:cxn ang="0">
                  <a:pos x="T2" y="T3"/>
                </a:cxn>
                <a:cxn ang="0">
                  <a:pos x="T4" y="T5"/>
                </a:cxn>
                <a:cxn ang="0">
                  <a:pos x="T6" y="T7"/>
                </a:cxn>
                <a:cxn ang="0">
                  <a:pos x="T8" y="T9"/>
                </a:cxn>
              </a:cxnLst>
              <a:rect l="0" t="0" r="r" b="b"/>
              <a:pathLst>
                <a:path w="533" h="533">
                  <a:moveTo>
                    <a:pt x="530" y="14"/>
                  </a:moveTo>
                  <a:cubicBezTo>
                    <a:pt x="531" y="9"/>
                    <a:pt x="532" y="5"/>
                    <a:pt x="533" y="0"/>
                  </a:cubicBezTo>
                  <a:lnTo>
                    <a:pt x="0" y="533"/>
                  </a:lnTo>
                  <a:cubicBezTo>
                    <a:pt x="5" y="533"/>
                    <a:pt x="9" y="532"/>
                    <a:pt x="14" y="531"/>
                  </a:cubicBezTo>
                  <a:lnTo>
                    <a:pt x="5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6" name="Freeform 307"/>
            <p:cNvSpPr>
              <a:spLocks/>
            </p:cNvSpPr>
            <p:nvPr/>
          </p:nvSpPr>
          <p:spPr bwMode="auto">
            <a:xfrm>
              <a:off x="2932" y="3189"/>
              <a:ext cx="318" cy="295"/>
            </a:xfrm>
            <a:custGeom>
              <a:avLst/>
              <a:gdLst>
                <a:gd name="T0" fmla="*/ 134 w 134"/>
                <a:gd name="T1" fmla="*/ 0 h 124"/>
                <a:gd name="T2" fmla="*/ 118 w 134"/>
                <a:gd name="T3" fmla="*/ 5 h 124"/>
                <a:gd name="T4" fmla="*/ 0 w 134"/>
                <a:gd name="T5" fmla="*/ 123 h 124"/>
                <a:gd name="T6" fmla="*/ 10 w 134"/>
                <a:gd name="T7" fmla="*/ 124 h 124"/>
                <a:gd name="T8" fmla="*/ 134 w 134"/>
                <a:gd name="T9" fmla="*/ 0 h 124"/>
              </a:gdLst>
              <a:ahLst/>
              <a:cxnLst>
                <a:cxn ang="0">
                  <a:pos x="T0" y="T1"/>
                </a:cxn>
                <a:cxn ang="0">
                  <a:pos x="T2" y="T3"/>
                </a:cxn>
                <a:cxn ang="0">
                  <a:pos x="T4" y="T5"/>
                </a:cxn>
                <a:cxn ang="0">
                  <a:pos x="T6" y="T7"/>
                </a:cxn>
                <a:cxn ang="0">
                  <a:pos x="T8" y="T9"/>
                </a:cxn>
              </a:cxnLst>
              <a:rect l="0" t="0" r="r" b="b"/>
              <a:pathLst>
                <a:path w="134" h="124">
                  <a:moveTo>
                    <a:pt x="134" y="0"/>
                  </a:moveTo>
                  <a:cubicBezTo>
                    <a:pt x="129" y="2"/>
                    <a:pt x="123" y="4"/>
                    <a:pt x="118" y="5"/>
                  </a:cubicBezTo>
                  <a:lnTo>
                    <a:pt x="0" y="123"/>
                  </a:lnTo>
                  <a:cubicBezTo>
                    <a:pt x="3" y="124"/>
                    <a:pt x="7" y="124"/>
                    <a:pt x="10" y="124"/>
                  </a:cubicBez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7" name="Freeform 308"/>
            <p:cNvSpPr>
              <a:spLocks/>
            </p:cNvSpPr>
            <p:nvPr/>
          </p:nvSpPr>
          <p:spPr bwMode="auto">
            <a:xfrm>
              <a:off x="3034" y="3085"/>
              <a:ext cx="434" cy="410"/>
            </a:xfrm>
            <a:custGeom>
              <a:avLst/>
              <a:gdLst>
                <a:gd name="T0" fmla="*/ 183 w 183"/>
                <a:gd name="T1" fmla="*/ 0 h 173"/>
                <a:gd name="T2" fmla="*/ 156 w 183"/>
                <a:gd name="T3" fmla="*/ 16 h 173"/>
                <a:gd name="T4" fmla="*/ 0 w 183"/>
                <a:gd name="T5" fmla="*/ 172 h 173"/>
                <a:gd name="T6" fmla="*/ 11 w 183"/>
                <a:gd name="T7" fmla="*/ 173 h 173"/>
                <a:gd name="T8" fmla="*/ 183 w 183"/>
                <a:gd name="T9" fmla="*/ 0 h 173"/>
              </a:gdLst>
              <a:ahLst/>
              <a:cxnLst>
                <a:cxn ang="0">
                  <a:pos x="T0" y="T1"/>
                </a:cxn>
                <a:cxn ang="0">
                  <a:pos x="T2" y="T3"/>
                </a:cxn>
                <a:cxn ang="0">
                  <a:pos x="T4" y="T5"/>
                </a:cxn>
                <a:cxn ang="0">
                  <a:pos x="T6" y="T7"/>
                </a:cxn>
                <a:cxn ang="0">
                  <a:pos x="T8" y="T9"/>
                </a:cxn>
              </a:cxnLst>
              <a:rect l="0" t="0" r="r" b="b"/>
              <a:pathLst>
                <a:path w="183" h="173">
                  <a:moveTo>
                    <a:pt x="183" y="0"/>
                  </a:moveTo>
                  <a:cubicBezTo>
                    <a:pt x="174" y="6"/>
                    <a:pt x="165" y="11"/>
                    <a:pt x="156" y="16"/>
                  </a:cubicBezTo>
                  <a:lnTo>
                    <a:pt x="0" y="172"/>
                  </a:lnTo>
                  <a:cubicBezTo>
                    <a:pt x="4" y="172"/>
                    <a:pt x="7" y="172"/>
                    <a:pt x="11" y="173"/>
                  </a:cubicBezTo>
                  <a:lnTo>
                    <a:pt x="18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8" name="Freeform 309"/>
            <p:cNvSpPr>
              <a:spLocks/>
            </p:cNvSpPr>
            <p:nvPr/>
          </p:nvSpPr>
          <p:spPr bwMode="auto">
            <a:xfrm>
              <a:off x="3264" y="2084"/>
              <a:ext cx="1405" cy="1409"/>
            </a:xfrm>
            <a:custGeom>
              <a:avLst/>
              <a:gdLst>
                <a:gd name="T0" fmla="*/ 592 w 593"/>
                <a:gd name="T1" fmla="*/ 12 h 594"/>
                <a:gd name="T2" fmla="*/ 593 w 593"/>
                <a:gd name="T3" fmla="*/ 0 h 594"/>
                <a:gd name="T4" fmla="*/ 0 w 593"/>
                <a:gd name="T5" fmla="*/ 594 h 594"/>
                <a:gd name="T6" fmla="*/ 12 w 593"/>
                <a:gd name="T7" fmla="*/ 593 h 594"/>
                <a:gd name="T8" fmla="*/ 592 w 593"/>
                <a:gd name="T9" fmla="*/ 12 h 594"/>
              </a:gdLst>
              <a:ahLst/>
              <a:cxnLst>
                <a:cxn ang="0">
                  <a:pos x="T0" y="T1"/>
                </a:cxn>
                <a:cxn ang="0">
                  <a:pos x="T2" y="T3"/>
                </a:cxn>
                <a:cxn ang="0">
                  <a:pos x="T4" y="T5"/>
                </a:cxn>
                <a:cxn ang="0">
                  <a:pos x="T6" y="T7"/>
                </a:cxn>
                <a:cxn ang="0">
                  <a:pos x="T8" y="T9"/>
                </a:cxn>
              </a:cxnLst>
              <a:rect l="0" t="0" r="r" b="b"/>
              <a:pathLst>
                <a:path w="593" h="594">
                  <a:moveTo>
                    <a:pt x="592" y="12"/>
                  </a:moveTo>
                  <a:cubicBezTo>
                    <a:pt x="592" y="8"/>
                    <a:pt x="592" y="4"/>
                    <a:pt x="593" y="0"/>
                  </a:cubicBezTo>
                  <a:lnTo>
                    <a:pt x="0" y="594"/>
                  </a:lnTo>
                  <a:cubicBezTo>
                    <a:pt x="4" y="593"/>
                    <a:pt x="8" y="593"/>
                    <a:pt x="12" y="593"/>
                  </a:cubicBezTo>
                  <a:lnTo>
                    <a:pt x="59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9" name="Freeform 310"/>
            <p:cNvSpPr>
              <a:spLocks/>
            </p:cNvSpPr>
            <p:nvPr/>
          </p:nvSpPr>
          <p:spPr bwMode="auto">
            <a:xfrm>
              <a:off x="2421" y="3187"/>
              <a:ext cx="142" cy="133"/>
            </a:xfrm>
            <a:custGeom>
              <a:avLst/>
              <a:gdLst>
                <a:gd name="T0" fmla="*/ 60 w 60"/>
                <a:gd name="T1" fmla="*/ 3 h 56"/>
                <a:gd name="T2" fmla="*/ 52 w 60"/>
                <a:gd name="T3" fmla="*/ 0 h 56"/>
                <a:gd name="T4" fmla="*/ 0 w 60"/>
                <a:gd name="T5" fmla="*/ 52 h 56"/>
                <a:gd name="T6" fmla="*/ 7 w 60"/>
                <a:gd name="T7" fmla="*/ 56 h 56"/>
                <a:gd name="T8" fmla="*/ 60 w 60"/>
                <a:gd name="T9" fmla="*/ 3 h 56"/>
              </a:gdLst>
              <a:ahLst/>
              <a:cxnLst>
                <a:cxn ang="0">
                  <a:pos x="T0" y="T1"/>
                </a:cxn>
                <a:cxn ang="0">
                  <a:pos x="T2" y="T3"/>
                </a:cxn>
                <a:cxn ang="0">
                  <a:pos x="T4" y="T5"/>
                </a:cxn>
                <a:cxn ang="0">
                  <a:pos x="T6" y="T7"/>
                </a:cxn>
                <a:cxn ang="0">
                  <a:pos x="T8" y="T9"/>
                </a:cxn>
              </a:cxnLst>
              <a:rect l="0" t="0" r="r" b="b"/>
              <a:pathLst>
                <a:path w="60" h="56">
                  <a:moveTo>
                    <a:pt x="60" y="3"/>
                  </a:moveTo>
                  <a:cubicBezTo>
                    <a:pt x="57" y="2"/>
                    <a:pt x="54" y="1"/>
                    <a:pt x="52" y="0"/>
                  </a:cubicBezTo>
                  <a:lnTo>
                    <a:pt x="0" y="52"/>
                  </a:lnTo>
                  <a:cubicBezTo>
                    <a:pt x="2" y="53"/>
                    <a:pt x="5" y="55"/>
                    <a:pt x="7" y="56"/>
                  </a:cubicBezTo>
                  <a:lnTo>
                    <a:pt x="6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0" name="Freeform 311"/>
            <p:cNvSpPr>
              <a:spLocks/>
            </p:cNvSpPr>
            <p:nvPr/>
          </p:nvSpPr>
          <p:spPr bwMode="auto">
            <a:xfrm>
              <a:off x="3809" y="1857"/>
              <a:ext cx="860" cy="887"/>
            </a:xfrm>
            <a:custGeom>
              <a:avLst/>
              <a:gdLst>
                <a:gd name="T0" fmla="*/ 363 w 363"/>
                <a:gd name="T1" fmla="*/ 10 h 374"/>
                <a:gd name="T2" fmla="*/ 363 w 363"/>
                <a:gd name="T3" fmla="*/ 0 h 374"/>
                <a:gd name="T4" fmla="*/ 16 w 363"/>
                <a:gd name="T5" fmla="*/ 347 h 374"/>
                <a:gd name="T6" fmla="*/ 0 w 363"/>
                <a:gd name="T7" fmla="*/ 374 h 374"/>
                <a:gd name="T8" fmla="*/ 363 w 363"/>
                <a:gd name="T9" fmla="*/ 10 h 374"/>
              </a:gdLst>
              <a:ahLst/>
              <a:cxnLst>
                <a:cxn ang="0">
                  <a:pos x="T0" y="T1"/>
                </a:cxn>
                <a:cxn ang="0">
                  <a:pos x="T2" y="T3"/>
                </a:cxn>
                <a:cxn ang="0">
                  <a:pos x="T4" y="T5"/>
                </a:cxn>
                <a:cxn ang="0">
                  <a:pos x="T6" y="T7"/>
                </a:cxn>
                <a:cxn ang="0">
                  <a:pos x="T8" y="T9"/>
                </a:cxn>
              </a:cxnLst>
              <a:rect l="0" t="0" r="r" b="b"/>
              <a:pathLst>
                <a:path w="363" h="374">
                  <a:moveTo>
                    <a:pt x="363" y="10"/>
                  </a:moveTo>
                  <a:cubicBezTo>
                    <a:pt x="363" y="7"/>
                    <a:pt x="363" y="3"/>
                    <a:pt x="363" y="0"/>
                  </a:cubicBezTo>
                  <a:lnTo>
                    <a:pt x="16" y="347"/>
                  </a:lnTo>
                  <a:cubicBezTo>
                    <a:pt x="11" y="356"/>
                    <a:pt x="5" y="366"/>
                    <a:pt x="0" y="374"/>
                  </a:cubicBezTo>
                  <a:lnTo>
                    <a:pt x="36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1" name="Freeform 312"/>
            <p:cNvSpPr>
              <a:spLocks/>
            </p:cNvSpPr>
            <p:nvPr/>
          </p:nvSpPr>
          <p:spPr bwMode="auto">
            <a:xfrm>
              <a:off x="2215" y="3073"/>
              <a:ext cx="116" cy="114"/>
            </a:xfrm>
            <a:custGeom>
              <a:avLst/>
              <a:gdLst>
                <a:gd name="T0" fmla="*/ 49 w 49"/>
                <a:gd name="T1" fmla="*/ 4 h 48"/>
                <a:gd name="T2" fmla="*/ 42 w 49"/>
                <a:gd name="T3" fmla="*/ 0 h 48"/>
                <a:gd name="T4" fmla="*/ 0 w 49"/>
                <a:gd name="T5" fmla="*/ 43 h 48"/>
                <a:gd name="T6" fmla="*/ 6 w 49"/>
                <a:gd name="T7" fmla="*/ 48 h 48"/>
                <a:gd name="T8" fmla="*/ 49 w 49"/>
                <a:gd name="T9" fmla="*/ 4 h 48"/>
              </a:gdLst>
              <a:ahLst/>
              <a:cxnLst>
                <a:cxn ang="0">
                  <a:pos x="T0" y="T1"/>
                </a:cxn>
                <a:cxn ang="0">
                  <a:pos x="T2" y="T3"/>
                </a:cxn>
                <a:cxn ang="0">
                  <a:pos x="T4" y="T5"/>
                </a:cxn>
                <a:cxn ang="0">
                  <a:pos x="T6" y="T7"/>
                </a:cxn>
                <a:cxn ang="0">
                  <a:pos x="T8" y="T9"/>
                </a:cxn>
              </a:cxnLst>
              <a:rect l="0" t="0" r="r" b="b"/>
              <a:pathLst>
                <a:path w="49" h="48">
                  <a:moveTo>
                    <a:pt x="49" y="4"/>
                  </a:moveTo>
                  <a:cubicBezTo>
                    <a:pt x="47" y="3"/>
                    <a:pt x="45" y="1"/>
                    <a:pt x="42" y="0"/>
                  </a:cubicBezTo>
                  <a:lnTo>
                    <a:pt x="0" y="43"/>
                  </a:lnTo>
                  <a:cubicBezTo>
                    <a:pt x="2" y="44"/>
                    <a:pt x="4" y="46"/>
                    <a:pt x="6" y="48"/>
                  </a:cubicBezTo>
                  <a:lnTo>
                    <a:pt x="4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2" name="Freeform 313"/>
            <p:cNvSpPr>
              <a:spLocks/>
            </p:cNvSpPr>
            <p:nvPr/>
          </p:nvSpPr>
          <p:spPr bwMode="auto">
            <a:xfrm>
              <a:off x="3970" y="1565"/>
              <a:ext cx="652" cy="676"/>
            </a:xfrm>
            <a:custGeom>
              <a:avLst/>
              <a:gdLst>
                <a:gd name="T0" fmla="*/ 0 w 275"/>
                <a:gd name="T1" fmla="*/ 273 h 285"/>
                <a:gd name="T2" fmla="*/ 0 w 275"/>
                <a:gd name="T3" fmla="*/ 285 h 285"/>
                <a:gd name="T4" fmla="*/ 275 w 275"/>
                <a:gd name="T5" fmla="*/ 9 h 285"/>
                <a:gd name="T6" fmla="*/ 273 w 275"/>
                <a:gd name="T7" fmla="*/ 0 h 285"/>
                <a:gd name="T8" fmla="*/ 0 w 275"/>
                <a:gd name="T9" fmla="*/ 273 h 285"/>
              </a:gdLst>
              <a:ahLst/>
              <a:cxnLst>
                <a:cxn ang="0">
                  <a:pos x="T0" y="T1"/>
                </a:cxn>
                <a:cxn ang="0">
                  <a:pos x="T2" y="T3"/>
                </a:cxn>
                <a:cxn ang="0">
                  <a:pos x="T4" y="T5"/>
                </a:cxn>
                <a:cxn ang="0">
                  <a:pos x="T6" y="T7"/>
                </a:cxn>
                <a:cxn ang="0">
                  <a:pos x="T8" y="T9"/>
                </a:cxn>
              </a:cxnLst>
              <a:rect l="0" t="0" r="r" b="b"/>
              <a:pathLst>
                <a:path w="275" h="285">
                  <a:moveTo>
                    <a:pt x="0" y="273"/>
                  </a:moveTo>
                  <a:cubicBezTo>
                    <a:pt x="0" y="277"/>
                    <a:pt x="0" y="281"/>
                    <a:pt x="0" y="285"/>
                  </a:cubicBezTo>
                  <a:lnTo>
                    <a:pt x="275" y="9"/>
                  </a:lnTo>
                  <a:cubicBezTo>
                    <a:pt x="275" y="6"/>
                    <a:pt x="274" y="3"/>
                    <a:pt x="273" y="0"/>
                  </a:cubicBezTo>
                  <a:lnTo>
                    <a:pt x="0" y="2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3" name="Freeform 314"/>
            <p:cNvSpPr>
              <a:spLocks/>
            </p:cNvSpPr>
            <p:nvPr/>
          </p:nvSpPr>
          <p:spPr bwMode="auto">
            <a:xfrm>
              <a:off x="3968" y="1477"/>
              <a:ext cx="630" cy="648"/>
            </a:xfrm>
            <a:custGeom>
              <a:avLst/>
              <a:gdLst>
                <a:gd name="T0" fmla="*/ 0 w 266"/>
                <a:gd name="T1" fmla="*/ 263 h 273"/>
                <a:gd name="T2" fmla="*/ 1 w 266"/>
                <a:gd name="T3" fmla="*/ 273 h 273"/>
                <a:gd name="T4" fmla="*/ 266 w 266"/>
                <a:gd name="T5" fmla="*/ 8 h 273"/>
                <a:gd name="T6" fmla="*/ 263 w 266"/>
                <a:gd name="T7" fmla="*/ 0 h 273"/>
                <a:gd name="T8" fmla="*/ 0 w 266"/>
                <a:gd name="T9" fmla="*/ 263 h 273"/>
              </a:gdLst>
              <a:ahLst/>
              <a:cxnLst>
                <a:cxn ang="0">
                  <a:pos x="T0" y="T1"/>
                </a:cxn>
                <a:cxn ang="0">
                  <a:pos x="T2" y="T3"/>
                </a:cxn>
                <a:cxn ang="0">
                  <a:pos x="T4" y="T5"/>
                </a:cxn>
                <a:cxn ang="0">
                  <a:pos x="T6" y="T7"/>
                </a:cxn>
                <a:cxn ang="0">
                  <a:pos x="T8" y="T9"/>
                </a:cxn>
              </a:cxnLst>
              <a:rect l="0" t="0" r="r" b="b"/>
              <a:pathLst>
                <a:path w="266" h="273">
                  <a:moveTo>
                    <a:pt x="0" y="263"/>
                  </a:moveTo>
                  <a:cubicBezTo>
                    <a:pt x="0" y="266"/>
                    <a:pt x="1" y="270"/>
                    <a:pt x="1" y="273"/>
                  </a:cubicBezTo>
                  <a:lnTo>
                    <a:pt x="266" y="8"/>
                  </a:lnTo>
                  <a:cubicBezTo>
                    <a:pt x="265" y="6"/>
                    <a:pt x="264" y="3"/>
                    <a:pt x="263" y="0"/>
                  </a:cubicBezTo>
                  <a:lnTo>
                    <a:pt x="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4" name="Freeform 315"/>
            <p:cNvSpPr>
              <a:spLocks/>
            </p:cNvSpPr>
            <p:nvPr/>
          </p:nvSpPr>
          <p:spPr bwMode="auto">
            <a:xfrm>
              <a:off x="3954" y="1655"/>
              <a:ext cx="689" cy="716"/>
            </a:xfrm>
            <a:custGeom>
              <a:avLst/>
              <a:gdLst>
                <a:gd name="T0" fmla="*/ 0 w 291"/>
                <a:gd name="T1" fmla="*/ 302 h 302"/>
                <a:gd name="T2" fmla="*/ 291 w 291"/>
                <a:gd name="T3" fmla="*/ 10 h 302"/>
                <a:gd name="T4" fmla="*/ 290 w 291"/>
                <a:gd name="T5" fmla="*/ 5 h 302"/>
                <a:gd name="T6" fmla="*/ 289 w 291"/>
                <a:gd name="T7" fmla="*/ 0 h 302"/>
                <a:gd name="T8" fmla="*/ 2 w 291"/>
                <a:gd name="T9" fmla="*/ 288 h 302"/>
                <a:gd name="T10" fmla="*/ 0 w 291"/>
                <a:gd name="T11" fmla="*/ 302 h 302"/>
              </a:gdLst>
              <a:ahLst/>
              <a:cxnLst>
                <a:cxn ang="0">
                  <a:pos x="T0" y="T1"/>
                </a:cxn>
                <a:cxn ang="0">
                  <a:pos x="T2" y="T3"/>
                </a:cxn>
                <a:cxn ang="0">
                  <a:pos x="T4" y="T5"/>
                </a:cxn>
                <a:cxn ang="0">
                  <a:pos x="T6" y="T7"/>
                </a:cxn>
                <a:cxn ang="0">
                  <a:pos x="T8" y="T9"/>
                </a:cxn>
                <a:cxn ang="0">
                  <a:pos x="T10" y="T11"/>
                </a:cxn>
              </a:cxnLst>
              <a:rect l="0" t="0" r="r" b="b"/>
              <a:pathLst>
                <a:path w="291" h="302">
                  <a:moveTo>
                    <a:pt x="0" y="302"/>
                  </a:moveTo>
                  <a:lnTo>
                    <a:pt x="291" y="10"/>
                  </a:lnTo>
                  <a:cubicBezTo>
                    <a:pt x="291" y="8"/>
                    <a:pt x="291" y="7"/>
                    <a:pt x="290" y="5"/>
                  </a:cubicBezTo>
                  <a:cubicBezTo>
                    <a:pt x="290" y="3"/>
                    <a:pt x="290" y="2"/>
                    <a:pt x="289" y="0"/>
                  </a:cubicBezTo>
                  <a:lnTo>
                    <a:pt x="2" y="288"/>
                  </a:lnTo>
                  <a:cubicBezTo>
                    <a:pt x="2" y="293"/>
                    <a:pt x="1" y="297"/>
                    <a:pt x="0" y="3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5" name="Freeform 316"/>
            <p:cNvSpPr>
              <a:spLocks/>
            </p:cNvSpPr>
            <p:nvPr/>
          </p:nvSpPr>
          <p:spPr bwMode="auto">
            <a:xfrm>
              <a:off x="1824" y="619"/>
              <a:ext cx="2715" cy="2736"/>
            </a:xfrm>
            <a:custGeom>
              <a:avLst/>
              <a:gdLst>
                <a:gd name="T0" fmla="*/ 1146 w 1146"/>
                <a:gd name="T1" fmla="*/ 9 h 1154"/>
                <a:gd name="T2" fmla="*/ 1144 w 1146"/>
                <a:gd name="T3" fmla="*/ 0 h 1154"/>
                <a:gd name="T4" fmla="*/ 0 w 1146"/>
                <a:gd name="T5" fmla="*/ 1146 h 1154"/>
                <a:gd name="T6" fmla="*/ 4 w 1146"/>
                <a:gd name="T7" fmla="*/ 1154 h 1154"/>
                <a:gd name="T8" fmla="*/ 1146 w 1146"/>
                <a:gd name="T9" fmla="*/ 9 h 1154"/>
              </a:gdLst>
              <a:ahLst/>
              <a:cxnLst>
                <a:cxn ang="0">
                  <a:pos x="T0" y="T1"/>
                </a:cxn>
                <a:cxn ang="0">
                  <a:pos x="T2" y="T3"/>
                </a:cxn>
                <a:cxn ang="0">
                  <a:pos x="T4" y="T5"/>
                </a:cxn>
                <a:cxn ang="0">
                  <a:pos x="T6" y="T7"/>
                </a:cxn>
                <a:cxn ang="0">
                  <a:pos x="T8" y="T9"/>
                </a:cxn>
              </a:cxnLst>
              <a:rect l="0" t="0" r="r" b="b"/>
              <a:pathLst>
                <a:path w="1146" h="1154">
                  <a:moveTo>
                    <a:pt x="1146" y="9"/>
                  </a:moveTo>
                  <a:cubicBezTo>
                    <a:pt x="1146" y="6"/>
                    <a:pt x="1145" y="3"/>
                    <a:pt x="1144" y="0"/>
                  </a:cubicBezTo>
                  <a:lnTo>
                    <a:pt x="0" y="1146"/>
                  </a:lnTo>
                  <a:cubicBezTo>
                    <a:pt x="1" y="1149"/>
                    <a:pt x="2" y="1151"/>
                    <a:pt x="4" y="1154"/>
                  </a:cubicBezTo>
                  <a:lnTo>
                    <a:pt x="114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6" name="Freeform 317"/>
            <p:cNvSpPr>
              <a:spLocks/>
            </p:cNvSpPr>
            <p:nvPr/>
          </p:nvSpPr>
          <p:spPr bwMode="auto">
            <a:xfrm>
              <a:off x="1873" y="721"/>
              <a:ext cx="2673" cy="2689"/>
            </a:xfrm>
            <a:custGeom>
              <a:avLst/>
              <a:gdLst>
                <a:gd name="T0" fmla="*/ 1128 w 1128"/>
                <a:gd name="T1" fmla="*/ 12 h 1134"/>
                <a:gd name="T2" fmla="*/ 1128 w 1128"/>
                <a:gd name="T3" fmla="*/ 0 h 1134"/>
                <a:gd name="T4" fmla="*/ 0 w 1128"/>
                <a:gd name="T5" fmla="*/ 1130 h 1134"/>
                <a:gd name="T6" fmla="*/ 7 w 1128"/>
                <a:gd name="T7" fmla="*/ 1134 h 1134"/>
                <a:gd name="T8" fmla="*/ 1128 w 1128"/>
                <a:gd name="T9" fmla="*/ 12 h 1134"/>
              </a:gdLst>
              <a:ahLst/>
              <a:cxnLst>
                <a:cxn ang="0">
                  <a:pos x="T0" y="T1"/>
                </a:cxn>
                <a:cxn ang="0">
                  <a:pos x="T2" y="T3"/>
                </a:cxn>
                <a:cxn ang="0">
                  <a:pos x="T4" y="T5"/>
                </a:cxn>
                <a:cxn ang="0">
                  <a:pos x="T6" y="T7"/>
                </a:cxn>
                <a:cxn ang="0">
                  <a:pos x="T8" y="T9"/>
                </a:cxn>
              </a:cxnLst>
              <a:rect l="0" t="0" r="r" b="b"/>
              <a:pathLst>
                <a:path w="1128" h="1134">
                  <a:moveTo>
                    <a:pt x="1128" y="12"/>
                  </a:moveTo>
                  <a:cubicBezTo>
                    <a:pt x="1128" y="8"/>
                    <a:pt x="1128" y="4"/>
                    <a:pt x="1128" y="0"/>
                  </a:cubicBezTo>
                  <a:lnTo>
                    <a:pt x="0" y="1130"/>
                  </a:lnTo>
                  <a:cubicBezTo>
                    <a:pt x="2" y="1132"/>
                    <a:pt x="5" y="1133"/>
                    <a:pt x="7" y="1134"/>
                  </a:cubicBezTo>
                  <a:lnTo>
                    <a:pt x="11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7" name="Freeform 318"/>
            <p:cNvSpPr>
              <a:spLocks/>
            </p:cNvSpPr>
            <p:nvPr/>
          </p:nvSpPr>
          <p:spPr bwMode="auto">
            <a:xfrm>
              <a:off x="3913" y="1752"/>
              <a:ext cx="747" cy="773"/>
            </a:xfrm>
            <a:custGeom>
              <a:avLst/>
              <a:gdLst>
                <a:gd name="T0" fmla="*/ 5 w 315"/>
                <a:gd name="T1" fmla="*/ 309 h 326"/>
                <a:gd name="T2" fmla="*/ 0 w 315"/>
                <a:gd name="T3" fmla="*/ 326 h 326"/>
                <a:gd name="T4" fmla="*/ 315 w 315"/>
                <a:gd name="T5" fmla="*/ 10 h 326"/>
                <a:gd name="T6" fmla="*/ 314 w 315"/>
                <a:gd name="T7" fmla="*/ 0 h 326"/>
                <a:gd name="T8" fmla="*/ 5 w 315"/>
                <a:gd name="T9" fmla="*/ 309 h 326"/>
              </a:gdLst>
              <a:ahLst/>
              <a:cxnLst>
                <a:cxn ang="0">
                  <a:pos x="T0" y="T1"/>
                </a:cxn>
                <a:cxn ang="0">
                  <a:pos x="T2" y="T3"/>
                </a:cxn>
                <a:cxn ang="0">
                  <a:pos x="T4" y="T5"/>
                </a:cxn>
                <a:cxn ang="0">
                  <a:pos x="T6" y="T7"/>
                </a:cxn>
                <a:cxn ang="0">
                  <a:pos x="T8" y="T9"/>
                </a:cxn>
              </a:cxnLst>
              <a:rect l="0" t="0" r="r" b="b"/>
              <a:pathLst>
                <a:path w="315" h="326">
                  <a:moveTo>
                    <a:pt x="5" y="309"/>
                  </a:moveTo>
                  <a:cubicBezTo>
                    <a:pt x="4" y="315"/>
                    <a:pt x="2" y="320"/>
                    <a:pt x="0" y="326"/>
                  </a:cubicBezTo>
                  <a:lnTo>
                    <a:pt x="315" y="10"/>
                  </a:lnTo>
                  <a:cubicBezTo>
                    <a:pt x="315" y="7"/>
                    <a:pt x="314" y="4"/>
                    <a:pt x="314" y="0"/>
                  </a:cubicBezTo>
                  <a:lnTo>
                    <a:pt x="5" y="3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8" name="Freeform 319"/>
            <p:cNvSpPr>
              <a:spLocks/>
            </p:cNvSpPr>
            <p:nvPr/>
          </p:nvSpPr>
          <p:spPr bwMode="auto">
            <a:xfrm>
              <a:off x="3956" y="1394"/>
              <a:ext cx="611" cy="629"/>
            </a:xfrm>
            <a:custGeom>
              <a:avLst/>
              <a:gdLst>
                <a:gd name="T0" fmla="*/ 0 w 258"/>
                <a:gd name="T1" fmla="*/ 255 h 265"/>
                <a:gd name="T2" fmla="*/ 2 w 258"/>
                <a:gd name="T3" fmla="*/ 265 h 265"/>
                <a:gd name="T4" fmla="*/ 258 w 258"/>
                <a:gd name="T5" fmla="*/ 8 h 265"/>
                <a:gd name="T6" fmla="*/ 255 w 258"/>
                <a:gd name="T7" fmla="*/ 0 h 265"/>
                <a:gd name="T8" fmla="*/ 0 w 258"/>
                <a:gd name="T9" fmla="*/ 255 h 265"/>
              </a:gdLst>
              <a:ahLst/>
              <a:cxnLst>
                <a:cxn ang="0">
                  <a:pos x="T0" y="T1"/>
                </a:cxn>
                <a:cxn ang="0">
                  <a:pos x="T2" y="T3"/>
                </a:cxn>
                <a:cxn ang="0">
                  <a:pos x="T4" y="T5"/>
                </a:cxn>
                <a:cxn ang="0">
                  <a:pos x="T6" y="T7"/>
                </a:cxn>
                <a:cxn ang="0">
                  <a:pos x="T8" y="T9"/>
                </a:cxn>
              </a:cxnLst>
              <a:rect l="0" t="0" r="r" b="b"/>
              <a:pathLst>
                <a:path w="258" h="265">
                  <a:moveTo>
                    <a:pt x="0" y="255"/>
                  </a:moveTo>
                  <a:cubicBezTo>
                    <a:pt x="0" y="258"/>
                    <a:pt x="1" y="261"/>
                    <a:pt x="2" y="265"/>
                  </a:cubicBezTo>
                  <a:lnTo>
                    <a:pt x="258" y="8"/>
                  </a:lnTo>
                  <a:cubicBezTo>
                    <a:pt x="257" y="5"/>
                    <a:pt x="256" y="3"/>
                    <a:pt x="255" y="0"/>
                  </a:cubicBezTo>
                  <a:lnTo>
                    <a:pt x="0"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9" name="Freeform 320"/>
            <p:cNvSpPr>
              <a:spLocks/>
            </p:cNvSpPr>
            <p:nvPr/>
          </p:nvSpPr>
          <p:spPr bwMode="auto">
            <a:xfrm>
              <a:off x="3795" y="1034"/>
              <a:ext cx="566" cy="571"/>
            </a:xfrm>
            <a:custGeom>
              <a:avLst/>
              <a:gdLst>
                <a:gd name="T0" fmla="*/ 0 w 239"/>
                <a:gd name="T1" fmla="*/ 234 h 241"/>
                <a:gd name="T2" fmla="*/ 4 w 239"/>
                <a:gd name="T3" fmla="*/ 241 h 241"/>
                <a:gd name="T4" fmla="*/ 239 w 239"/>
                <a:gd name="T5" fmla="*/ 6 h 241"/>
                <a:gd name="T6" fmla="*/ 234 w 239"/>
                <a:gd name="T7" fmla="*/ 0 h 241"/>
                <a:gd name="T8" fmla="*/ 0 w 239"/>
                <a:gd name="T9" fmla="*/ 234 h 241"/>
              </a:gdLst>
              <a:ahLst/>
              <a:cxnLst>
                <a:cxn ang="0">
                  <a:pos x="T0" y="T1"/>
                </a:cxn>
                <a:cxn ang="0">
                  <a:pos x="T2" y="T3"/>
                </a:cxn>
                <a:cxn ang="0">
                  <a:pos x="T4" y="T5"/>
                </a:cxn>
                <a:cxn ang="0">
                  <a:pos x="T6" y="T7"/>
                </a:cxn>
                <a:cxn ang="0">
                  <a:pos x="T8" y="T9"/>
                </a:cxn>
              </a:cxnLst>
              <a:rect l="0" t="0" r="r" b="b"/>
              <a:pathLst>
                <a:path w="239" h="241">
                  <a:moveTo>
                    <a:pt x="0" y="234"/>
                  </a:moveTo>
                  <a:cubicBezTo>
                    <a:pt x="2" y="236"/>
                    <a:pt x="3" y="239"/>
                    <a:pt x="4" y="241"/>
                  </a:cubicBezTo>
                  <a:lnTo>
                    <a:pt x="239" y="6"/>
                  </a:lnTo>
                  <a:cubicBezTo>
                    <a:pt x="237" y="4"/>
                    <a:pt x="236" y="2"/>
                    <a:pt x="234" y="0"/>
                  </a:cubicBez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0" name="Freeform 321"/>
            <p:cNvSpPr>
              <a:spLocks/>
            </p:cNvSpPr>
            <p:nvPr/>
          </p:nvSpPr>
          <p:spPr bwMode="auto">
            <a:xfrm>
              <a:off x="3875" y="1167"/>
              <a:ext cx="578" cy="588"/>
            </a:xfrm>
            <a:custGeom>
              <a:avLst/>
              <a:gdLst>
                <a:gd name="T0" fmla="*/ 0 w 244"/>
                <a:gd name="T1" fmla="*/ 240 h 248"/>
                <a:gd name="T2" fmla="*/ 4 w 244"/>
                <a:gd name="T3" fmla="*/ 248 h 248"/>
                <a:gd name="T4" fmla="*/ 244 w 244"/>
                <a:gd name="T5" fmla="*/ 7 h 248"/>
                <a:gd name="T6" fmla="*/ 240 w 244"/>
                <a:gd name="T7" fmla="*/ 0 h 248"/>
                <a:gd name="T8" fmla="*/ 0 w 244"/>
                <a:gd name="T9" fmla="*/ 240 h 248"/>
              </a:gdLst>
              <a:ahLst/>
              <a:cxnLst>
                <a:cxn ang="0">
                  <a:pos x="T0" y="T1"/>
                </a:cxn>
                <a:cxn ang="0">
                  <a:pos x="T2" y="T3"/>
                </a:cxn>
                <a:cxn ang="0">
                  <a:pos x="T4" y="T5"/>
                </a:cxn>
                <a:cxn ang="0">
                  <a:pos x="T6" y="T7"/>
                </a:cxn>
                <a:cxn ang="0">
                  <a:pos x="T8" y="T9"/>
                </a:cxn>
              </a:cxnLst>
              <a:rect l="0" t="0" r="r" b="b"/>
              <a:pathLst>
                <a:path w="244" h="248">
                  <a:moveTo>
                    <a:pt x="0" y="240"/>
                  </a:moveTo>
                  <a:cubicBezTo>
                    <a:pt x="1" y="243"/>
                    <a:pt x="3" y="245"/>
                    <a:pt x="4" y="248"/>
                  </a:cubicBezTo>
                  <a:lnTo>
                    <a:pt x="244" y="7"/>
                  </a:lnTo>
                  <a:cubicBezTo>
                    <a:pt x="243" y="5"/>
                    <a:pt x="241" y="3"/>
                    <a:pt x="240" y="0"/>
                  </a:cubicBezTo>
                  <a:lnTo>
                    <a:pt x="0"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1" name="Freeform 322"/>
            <p:cNvSpPr>
              <a:spLocks/>
            </p:cNvSpPr>
            <p:nvPr/>
          </p:nvSpPr>
          <p:spPr bwMode="auto">
            <a:xfrm>
              <a:off x="3837" y="1098"/>
              <a:ext cx="571" cy="578"/>
            </a:xfrm>
            <a:custGeom>
              <a:avLst/>
              <a:gdLst>
                <a:gd name="T0" fmla="*/ 0 w 241"/>
                <a:gd name="T1" fmla="*/ 237 h 244"/>
                <a:gd name="T2" fmla="*/ 4 w 241"/>
                <a:gd name="T3" fmla="*/ 244 h 244"/>
                <a:gd name="T4" fmla="*/ 241 w 241"/>
                <a:gd name="T5" fmla="*/ 7 h 244"/>
                <a:gd name="T6" fmla="*/ 237 w 241"/>
                <a:gd name="T7" fmla="*/ 0 h 244"/>
                <a:gd name="T8" fmla="*/ 0 w 241"/>
                <a:gd name="T9" fmla="*/ 237 h 244"/>
              </a:gdLst>
              <a:ahLst/>
              <a:cxnLst>
                <a:cxn ang="0">
                  <a:pos x="T0" y="T1"/>
                </a:cxn>
                <a:cxn ang="0">
                  <a:pos x="T2" y="T3"/>
                </a:cxn>
                <a:cxn ang="0">
                  <a:pos x="T4" y="T5"/>
                </a:cxn>
                <a:cxn ang="0">
                  <a:pos x="T6" y="T7"/>
                </a:cxn>
                <a:cxn ang="0">
                  <a:pos x="T8" y="T9"/>
                </a:cxn>
              </a:cxnLst>
              <a:rect l="0" t="0" r="r" b="b"/>
              <a:pathLst>
                <a:path w="241" h="244">
                  <a:moveTo>
                    <a:pt x="0" y="237"/>
                  </a:moveTo>
                  <a:cubicBezTo>
                    <a:pt x="2" y="239"/>
                    <a:pt x="3" y="242"/>
                    <a:pt x="4" y="244"/>
                  </a:cubicBezTo>
                  <a:lnTo>
                    <a:pt x="241" y="7"/>
                  </a:lnTo>
                  <a:cubicBezTo>
                    <a:pt x="240" y="5"/>
                    <a:pt x="238" y="3"/>
                    <a:pt x="237" y="0"/>
                  </a:cubicBezTo>
                  <a:lnTo>
                    <a:pt x="0" y="2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2" name="Freeform 323"/>
            <p:cNvSpPr>
              <a:spLocks/>
            </p:cNvSpPr>
            <p:nvPr/>
          </p:nvSpPr>
          <p:spPr bwMode="auto">
            <a:xfrm>
              <a:off x="3935" y="1316"/>
              <a:ext cx="597" cy="609"/>
            </a:xfrm>
            <a:custGeom>
              <a:avLst/>
              <a:gdLst>
                <a:gd name="T0" fmla="*/ 0 w 252"/>
                <a:gd name="T1" fmla="*/ 248 h 257"/>
                <a:gd name="T2" fmla="*/ 3 w 252"/>
                <a:gd name="T3" fmla="*/ 257 h 257"/>
                <a:gd name="T4" fmla="*/ 252 w 252"/>
                <a:gd name="T5" fmla="*/ 7 h 257"/>
                <a:gd name="T6" fmla="*/ 249 w 252"/>
                <a:gd name="T7" fmla="*/ 0 h 257"/>
                <a:gd name="T8" fmla="*/ 0 w 252"/>
                <a:gd name="T9" fmla="*/ 248 h 257"/>
              </a:gdLst>
              <a:ahLst/>
              <a:cxnLst>
                <a:cxn ang="0">
                  <a:pos x="T0" y="T1"/>
                </a:cxn>
                <a:cxn ang="0">
                  <a:pos x="T2" y="T3"/>
                </a:cxn>
                <a:cxn ang="0">
                  <a:pos x="T4" y="T5"/>
                </a:cxn>
                <a:cxn ang="0">
                  <a:pos x="T6" y="T7"/>
                </a:cxn>
                <a:cxn ang="0">
                  <a:pos x="T8" y="T9"/>
                </a:cxn>
              </a:cxnLst>
              <a:rect l="0" t="0" r="r" b="b"/>
              <a:pathLst>
                <a:path w="252" h="257">
                  <a:moveTo>
                    <a:pt x="0" y="248"/>
                  </a:moveTo>
                  <a:cubicBezTo>
                    <a:pt x="1" y="251"/>
                    <a:pt x="2" y="254"/>
                    <a:pt x="3" y="257"/>
                  </a:cubicBezTo>
                  <a:lnTo>
                    <a:pt x="252" y="7"/>
                  </a:lnTo>
                  <a:cubicBezTo>
                    <a:pt x="251" y="5"/>
                    <a:pt x="250" y="2"/>
                    <a:pt x="249" y="0"/>
                  </a:cubicBezTo>
                  <a:lnTo>
                    <a:pt x="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3" name="Freeform 324"/>
            <p:cNvSpPr>
              <a:spLocks/>
            </p:cNvSpPr>
            <p:nvPr/>
          </p:nvSpPr>
          <p:spPr bwMode="auto">
            <a:xfrm>
              <a:off x="3909" y="1240"/>
              <a:ext cx="585" cy="598"/>
            </a:xfrm>
            <a:custGeom>
              <a:avLst/>
              <a:gdLst>
                <a:gd name="T0" fmla="*/ 0 w 247"/>
                <a:gd name="T1" fmla="*/ 243 h 252"/>
                <a:gd name="T2" fmla="*/ 3 w 247"/>
                <a:gd name="T3" fmla="*/ 252 h 252"/>
                <a:gd name="T4" fmla="*/ 247 w 247"/>
                <a:gd name="T5" fmla="*/ 7 h 252"/>
                <a:gd name="T6" fmla="*/ 243 w 247"/>
                <a:gd name="T7" fmla="*/ 0 h 252"/>
                <a:gd name="T8" fmla="*/ 0 w 247"/>
                <a:gd name="T9" fmla="*/ 243 h 252"/>
              </a:gdLst>
              <a:ahLst/>
              <a:cxnLst>
                <a:cxn ang="0">
                  <a:pos x="T0" y="T1"/>
                </a:cxn>
                <a:cxn ang="0">
                  <a:pos x="T2" y="T3"/>
                </a:cxn>
                <a:cxn ang="0">
                  <a:pos x="T4" y="T5"/>
                </a:cxn>
                <a:cxn ang="0">
                  <a:pos x="T6" y="T7"/>
                </a:cxn>
                <a:cxn ang="0">
                  <a:pos x="T8" y="T9"/>
                </a:cxn>
              </a:cxnLst>
              <a:rect l="0" t="0" r="r" b="b"/>
              <a:pathLst>
                <a:path w="247" h="252">
                  <a:moveTo>
                    <a:pt x="0" y="243"/>
                  </a:moveTo>
                  <a:cubicBezTo>
                    <a:pt x="1" y="246"/>
                    <a:pt x="2" y="249"/>
                    <a:pt x="3" y="252"/>
                  </a:cubicBezTo>
                  <a:lnTo>
                    <a:pt x="247" y="7"/>
                  </a:lnTo>
                  <a:cubicBezTo>
                    <a:pt x="246" y="5"/>
                    <a:pt x="245" y="2"/>
                    <a:pt x="243" y="0"/>
                  </a:cubicBezTo>
                  <a:lnTo>
                    <a:pt x="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72" name="Grafikk 71">
            <a:extLst>
              <a:ext uri="{FF2B5EF4-FFF2-40B4-BE49-F238E27FC236}">
                <a16:creationId xmlns:a16="http://schemas.microsoft.com/office/drawing/2014/main" id="{F38D3C71-29C7-9148-A7AA-73E196F8A6EA}"/>
              </a:ext>
            </a:extLst>
          </p:cNvPr>
          <p:cNvPicPr>
            <a:picLocks noChangeAspect="1"/>
          </p:cNvPicPr>
          <p:nvPr userDrawn="1"/>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8490628" y="6268084"/>
            <a:ext cx="3203931" cy="347256"/>
          </a:xfrm>
          <a:prstGeom prst="rect">
            <a:avLst/>
          </a:prstGeom>
        </p:spPr>
      </p:pic>
    </p:spTree>
    <p:extLst>
      <p:ext uri="{BB962C8B-B14F-4D97-AF65-F5344CB8AC3E}">
        <p14:creationId xmlns:p14="http://schemas.microsoft.com/office/powerpoint/2010/main" val="1643857197"/>
      </p:ext>
    </p:extLst>
  </p:cSld>
  <p:clrMap bg1="lt1" tx1="dk1" bg2="lt2" tx2="dk2" accent1="accent1" accent2="accent2" accent3="accent3" accent4="accent4" accent5="accent5" accent6="accent6" hlink="hlink" folHlink="folHlink"/>
  <p:sldLayoutIdLst>
    <p:sldLayoutId id="2147483701" r:id="rId1"/>
    <p:sldLayoutId id="2147483796" r:id="rId2"/>
    <p:sldLayoutId id="2147483727" r:id="rId3"/>
    <p:sldLayoutId id="2147483729" r:id="rId4"/>
    <p:sldLayoutId id="2147483730" r:id="rId5"/>
    <p:sldLayoutId id="2147483728" r:id="rId6"/>
    <p:sldLayoutId id="2147483731" r:id="rId7"/>
    <p:sldLayoutId id="2147483732" r:id="rId8"/>
    <p:sldLayoutId id="2147483743" r:id="rId9"/>
    <p:sldLayoutId id="2147483726" r:id="rId10"/>
    <p:sldLayoutId id="2147483774" r:id="rId11"/>
    <p:sldLayoutId id="2147483775" r:id="rId12"/>
    <p:sldLayoutId id="2147483776" r:id="rId13"/>
    <p:sldLayoutId id="2147483755" r:id="rId14"/>
    <p:sldLayoutId id="2147483770" r:id="rId15"/>
    <p:sldLayoutId id="2147483771" r:id="rId16"/>
    <p:sldLayoutId id="2147483780" r:id="rId17"/>
    <p:sldLayoutId id="2147483781" r:id="rId18"/>
    <p:sldLayoutId id="2147483782" r:id="rId19"/>
    <p:sldLayoutId id="2147483777" r:id="rId20"/>
    <p:sldLayoutId id="2147483778" r:id="rId21"/>
    <p:sldLayoutId id="2147483779" r:id="rId22"/>
    <p:sldLayoutId id="2147483703" r:id="rId23"/>
    <p:sldLayoutId id="2147483749" r:id="rId24"/>
    <p:sldLayoutId id="2147483704" r:id="rId25"/>
    <p:sldLayoutId id="2147483750" r:id="rId26"/>
    <p:sldLayoutId id="2147483705" r:id="rId27"/>
    <p:sldLayoutId id="2147483751" r:id="rId28"/>
    <p:sldLayoutId id="2147483707" r:id="rId29"/>
    <p:sldLayoutId id="2147483797" r:id="rId30"/>
    <p:sldLayoutId id="2147483798" r:id="rId31"/>
    <p:sldLayoutId id="2147483784" r:id="rId32"/>
    <p:sldLayoutId id="2147483785" r:id="rId33"/>
    <p:sldLayoutId id="2147483786" r:id="rId34"/>
    <p:sldLayoutId id="2147483787" r:id="rId35"/>
    <p:sldLayoutId id="2147483788" r:id="rId36"/>
    <p:sldLayoutId id="2147483789" r:id="rId37"/>
    <p:sldLayoutId id="2147483790" r:id="rId38"/>
    <p:sldLayoutId id="2147483791" r:id="rId39"/>
    <p:sldLayoutId id="2147483792" r:id="rId40"/>
    <p:sldLayoutId id="2147483793" r:id="rId41"/>
    <p:sldLayoutId id="2147483794" r:id="rId42"/>
    <p:sldLayoutId id="2147483795" r:id="rId43"/>
    <p:sldLayoutId id="2147483733" r:id="rId44"/>
    <p:sldLayoutId id="2147483747" r:id="rId45"/>
    <p:sldLayoutId id="2147483748" r:id="rId46"/>
    <p:sldLayoutId id="2147483783" r:id="rId47"/>
    <p:sldLayoutId id="2147483765" r:id="rId48"/>
    <p:sldLayoutId id="2147483764" r:id="rId49"/>
    <p:sldLayoutId id="2147483725" r:id="rId50"/>
    <p:sldLayoutId id="2147483746" r:id="rId51"/>
    <p:sldLayoutId id="2147483766" r:id="rId52"/>
    <p:sldLayoutId id="2147483767" r:id="rId53"/>
    <p:sldLayoutId id="2147483772" r:id="rId54"/>
    <p:sldLayoutId id="2147483773" r:id="rId55"/>
    <p:sldLayoutId id="2147483719" r:id="rId56"/>
    <p:sldLayoutId id="2147483744" r:id="rId57"/>
    <p:sldLayoutId id="2147483745" r:id="rId58"/>
    <p:sldLayoutId id="2147483768" r:id="rId59"/>
    <p:sldLayoutId id="2147483769" r:id="rId60"/>
    <p:sldLayoutId id="2147483660" r:id="rId6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16000" indent="-216000" algn="l" defTabSz="914400" rtl="0" eaLnBrk="1" latinLnBrk="0" hangingPunct="1">
        <a:lnSpc>
          <a:spcPct val="100000"/>
        </a:lnSpc>
        <a:spcBef>
          <a:spcPts val="600"/>
        </a:spcBef>
        <a:buClr>
          <a:schemeClr val="accent1"/>
        </a:buClr>
        <a:buFont typeface="Arial" panose="020B0604020202020204"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100000"/>
        </a:lnSpc>
        <a:spcBef>
          <a:spcPts val="400"/>
        </a:spcBef>
        <a:buClr>
          <a:schemeClr val="accent1"/>
        </a:buClr>
        <a:buSzPct val="135000"/>
        <a:buFont typeface="System Font Regular"/>
        <a:buChar char="-"/>
        <a:defRPr sz="2000" kern="1200">
          <a:solidFill>
            <a:schemeClr val="tx1"/>
          </a:solidFill>
          <a:latin typeface="+mn-lt"/>
          <a:ea typeface="+mn-ea"/>
          <a:cs typeface="+mn-cs"/>
        </a:defRPr>
      </a:lvl2pPr>
      <a:lvl3pPr marL="648000" indent="-216000" algn="l" defTabSz="914400" rtl="0" eaLnBrk="1" latinLnBrk="0" hangingPunct="1">
        <a:lnSpc>
          <a:spcPct val="100000"/>
        </a:lnSpc>
        <a:spcBef>
          <a:spcPts val="4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400"/>
        </a:spcBef>
        <a:buClr>
          <a:schemeClr val="accent1"/>
        </a:buClr>
        <a:buSzPct val="135000"/>
        <a:buFont typeface="System Font Regular"/>
        <a:buChar char="-"/>
        <a:defRPr sz="1400" kern="1200">
          <a:solidFill>
            <a:schemeClr val="tx1"/>
          </a:solidFill>
          <a:latin typeface="+mn-lt"/>
          <a:ea typeface="+mn-ea"/>
          <a:cs typeface="+mn-cs"/>
        </a:defRPr>
      </a:lvl4pPr>
      <a:lvl5pPr marL="1080000" indent="-216000" algn="l" defTabSz="914400" rtl="0" eaLnBrk="1" latinLnBrk="0" hangingPunct="1">
        <a:lnSpc>
          <a:spcPct val="100000"/>
        </a:lnSpc>
        <a:spcBef>
          <a:spcPts val="4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78" userDrawn="1">
          <p15:clr>
            <a:srgbClr val="F26B43"/>
          </p15:clr>
        </p15:guide>
        <p15:guide id="2" pos="338" userDrawn="1">
          <p15:clr>
            <a:srgbClr val="F26B43"/>
          </p15:clr>
        </p15:guide>
        <p15:guide id="3" pos="7331" userDrawn="1">
          <p15:clr>
            <a:srgbClr val="F26B43"/>
          </p15:clr>
        </p15:guide>
        <p15:guide id="5" orient="horz" pos="3748" userDrawn="1">
          <p15:clr>
            <a:srgbClr val="F26B43"/>
          </p15:clr>
        </p15:guide>
        <p15:guide id="6" orient="horz" pos="1082" userDrawn="1">
          <p15:clr>
            <a:srgbClr val="F26B43"/>
          </p15:clr>
        </p15:guide>
        <p15:guide id="7" orient="horz" pos="720" userDrawn="1">
          <p15:clr>
            <a:srgbClr val="F26B43"/>
          </p15:clr>
        </p15:guide>
        <p15:guide id="8" orient="horz" pos="4135" userDrawn="1">
          <p15:clr>
            <a:srgbClr val="F26B43"/>
          </p15:clr>
        </p15:guide>
        <p15:guide id="9" pos="4951" userDrawn="1">
          <p15:clr>
            <a:srgbClr val="F26B43"/>
          </p15:clr>
        </p15:guide>
        <p15:guide id="10" pos="4725" userDrawn="1">
          <p15:clr>
            <a:srgbClr val="F26B43"/>
          </p15:clr>
        </p15:guide>
        <p15:guide id="11" pos="3829" userDrawn="1">
          <p15:clr>
            <a:srgbClr val="F26B43"/>
          </p15:clr>
        </p15:guide>
        <p15:guide id="12" pos="3740" userDrawn="1">
          <p15:clr>
            <a:srgbClr val="F26B43"/>
          </p15:clr>
        </p15:guide>
        <p15:guide id="13" pos="39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ur-lex.europa.eu/legal-content/EN/TXT/?uri=celex%3A32014L002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lovdata.no/forskrift/2016-08-12-974/&#167;19-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EE3B2D0-0760-8448-93D3-B1E47C4980D0}"/>
              </a:ext>
            </a:extLst>
          </p:cNvPr>
          <p:cNvSpPr>
            <a:spLocks noGrp="1"/>
          </p:cNvSpPr>
          <p:nvPr>
            <p:ph type="ctrTitle"/>
          </p:nvPr>
        </p:nvSpPr>
        <p:spPr/>
        <p:txBody>
          <a:bodyPr/>
          <a:lstStyle/>
          <a:p>
            <a:r>
              <a:rPr lang="en-GB" dirty="0"/>
              <a:t>Use Case on lot group</a:t>
            </a:r>
          </a:p>
        </p:txBody>
      </p:sp>
      <p:sp>
        <p:nvSpPr>
          <p:cNvPr id="3" name="Undertittel 2">
            <a:extLst>
              <a:ext uri="{FF2B5EF4-FFF2-40B4-BE49-F238E27FC236}">
                <a16:creationId xmlns:a16="http://schemas.microsoft.com/office/drawing/2014/main" id="{2673939F-592D-8940-AA4F-44BE186ADCE6}"/>
              </a:ext>
            </a:extLst>
          </p:cNvPr>
          <p:cNvSpPr>
            <a:spLocks noGrp="1"/>
          </p:cNvSpPr>
          <p:nvPr>
            <p:ph type="subTitle" idx="1"/>
          </p:nvPr>
        </p:nvSpPr>
        <p:spPr/>
        <p:txBody>
          <a:bodyPr/>
          <a:lstStyle/>
          <a:p>
            <a:r>
              <a:rPr lang="en-GB" dirty="0" err="1"/>
              <a:t>ePO</a:t>
            </a:r>
            <a:endParaRPr lang="en-GB" dirty="0"/>
          </a:p>
          <a:p>
            <a:r>
              <a:rPr lang="en-GB" dirty="0"/>
              <a:t>May 11, 2021</a:t>
            </a:r>
          </a:p>
        </p:txBody>
      </p:sp>
    </p:spTree>
    <p:extLst>
      <p:ext uri="{BB962C8B-B14F-4D97-AF65-F5344CB8AC3E}">
        <p14:creationId xmlns:p14="http://schemas.microsoft.com/office/powerpoint/2010/main" val="208543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tekst 1">
            <a:extLst>
              <a:ext uri="{FF2B5EF4-FFF2-40B4-BE49-F238E27FC236}">
                <a16:creationId xmlns:a16="http://schemas.microsoft.com/office/drawing/2014/main" id="{AF18D269-E1F5-2145-A752-55CD8B270127}"/>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44188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bilde 3">
            <a:extLst>
              <a:ext uri="{FF2B5EF4-FFF2-40B4-BE49-F238E27FC236}">
                <a16:creationId xmlns:a16="http://schemas.microsoft.com/office/drawing/2014/main" id="{C6908303-994C-433C-9B9C-6B65B5DED359}"/>
              </a:ext>
            </a:extLst>
          </p:cNvPr>
          <p:cNvSpPr>
            <a:spLocks noGrp="1"/>
          </p:cNvSpPr>
          <p:nvPr>
            <p:ph type="pic" sz="quarter" idx="13"/>
          </p:nvPr>
        </p:nvSpPr>
        <p:spPr/>
      </p:sp>
      <p:sp>
        <p:nvSpPr>
          <p:cNvPr id="5" name="Rektangel 4">
            <a:extLst>
              <a:ext uri="{FF2B5EF4-FFF2-40B4-BE49-F238E27FC236}">
                <a16:creationId xmlns:a16="http://schemas.microsoft.com/office/drawing/2014/main" id="{02B51454-5B98-4CB8-8504-96331B0AC132}"/>
              </a:ext>
            </a:extLst>
          </p:cNvPr>
          <p:cNvSpPr/>
          <p:nvPr/>
        </p:nvSpPr>
        <p:spPr>
          <a:xfrm>
            <a:off x="960582" y="240145"/>
            <a:ext cx="10529454" cy="6132946"/>
          </a:xfrm>
          <a:prstGeom prst="rect">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sz="2000" b="1" dirty="0" err="1"/>
          </a:p>
        </p:txBody>
      </p:sp>
      <p:sp>
        <p:nvSpPr>
          <p:cNvPr id="6" name="TekstSylinder 5">
            <a:extLst>
              <a:ext uri="{FF2B5EF4-FFF2-40B4-BE49-F238E27FC236}">
                <a16:creationId xmlns:a16="http://schemas.microsoft.com/office/drawing/2014/main" id="{B0B51032-8A55-4303-A822-4CB00B89C4C5}"/>
              </a:ext>
            </a:extLst>
          </p:cNvPr>
          <p:cNvSpPr txBox="1"/>
          <p:nvPr/>
        </p:nvSpPr>
        <p:spPr>
          <a:xfrm>
            <a:off x="2091136" y="240145"/>
            <a:ext cx="8268346" cy="369332"/>
          </a:xfrm>
          <a:prstGeom prst="rect">
            <a:avLst/>
          </a:prstGeom>
          <a:noFill/>
        </p:spPr>
        <p:txBody>
          <a:bodyPr wrap="square" rtlCol="0">
            <a:spAutoFit/>
          </a:bodyPr>
          <a:lstStyle/>
          <a:p>
            <a:r>
              <a:rPr lang="nb-NO" dirty="0"/>
              <a:t>Om anskaffelsen (forskrift, terskel, type skjema, type prosedyre</a:t>
            </a:r>
          </a:p>
        </p:txBody>
      </p:sp>
      <p:sp>
        <p:nvSpPr>
          <p:cNvPr id="7" name="Rektangel 6">
            <a:extLst>
              <a:ext uri="{FF2B5EF4-FFF2-40B4-BE49-F238E27FC236}">
                <a16:creationId xmlns:a16="http://schemas.microsoft.com/office/drawing/2014/main" id="{C503424D-D4DB-4F1D-BE0C-C35B1A345B07}"/>
              </a:ext>
            </a:extLst>
          </p:cNvPr>
          <p:cNvSpPr/>
          <p:nvPr/>
        </p:nvSpPr>
        <p:spPr>
          <a:xfrm>
            <a:off x="2091136" y="751668"/>
            <a:ext cx="7804532" cy="8136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Om oppdragsgiver (del I)</a:t>
            </a:r>
          </a:p>
          <a:p>
            <a:pPr algn="ctr"/>
            <a:r>
              <a:rPr lang="nb-NO" sz="2000" b="1" dirty="0"/>
              <a:t>Navn, </a:t>
            </a:r>
            <a:r>
              <a:rPr lang="nb-NO" sz="2000" b="1" dirty="0" err="1"/>
              <a:t>adr</a:t>
            </a:r>
            <a:r>
              <a:rPr lang="nb-NO" sz="2000" b="1" dirty="0"/>
              <a:t>, type oppdragsgiver</a:t>
            </a:r>
            <a:endParaRPr lang="nb-NO" b="1" dirty="0"/>
          </a:p>
        </p:txBody>
      </p:sp>
      <p:sp>
        <p:nvSpPr>
          <p:cNvPr id="8" name="Rektangel 7">
            <a:extLst>
              <a:ext uri="{FF2B5EF4-FFF2-40B4-BE49-F238E27FC236}">
                <a16:creationId xmlns:a16="http://schemas.microsoft.com/office/drawing/2014/main" id="{4C9F4024-2F29-49C0-8603-87D52774B572}"/>
              </a:ext>
            </a:extLst>
          </p:cNvPr>
          <p:cNvSpPr/>
          <p:nvPr/>
        </p:nvSpPr>
        <p:spPr>
          <a:xfrm>
            <a:off x="2091136" y="1774556"/>
            <a:ext cx="7804532" cy="9653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Om kontrakten (del II)</a:t>
            </a:r>
          </a:p>
          <a:p>
            <a:pPr algn="ctr"/>
            <a:r>
              <a:rPr lang="nb-NO" sz="2000" b="1" dirty="0"/>
              <a:t>Anskaffelsens omfang, CPV, </a:t>
            </a:r>
            <a:r>
              <a:rPr lang="nb-NO" sz="2000" b="1" dirty="0" err="1"/>
              <a:t>lots</a:t>
            </a:r>
            <a:r>
              <a:rPr lang="nb-NO" sz="2000" b="1" dirty="0"/>
              <a:t>, verdi, alt tilbud, </a:t>
            </a:r>
            <a:r>
              <a:rPr lang="nb-NO" sz="2000" b="1" dirty="0" err="1"/>
              <a:t>EUmidler</a:t>
            </a:r>
            <a:r>
              <a:rPr lang="nb-NO" sz="2000" b="1" dirty="0"/>
              <a:t>, opsjon, tildelingskriterier</a:t>
            </a:r>
            <a:r>
              <a:rPr lang="nb-NO" sz="2000" b="1"/>
              <a:t>, strategisk(?)</a:t>
            </a:r>
            <a:endParaRPr lang="nb-NO" sz="2000" b="1" dirty="0"/>
          </a:p>
        </p:txBody>
      </p:sp>
      <p:sp>
        <p:nvSpPr>
          <p:cNvPr id="9" name="Rektangel 8">
            <a:extLst>
              <a:ext uri="{FF2B5EF4-FFF2-40B4-BE49-F238E27FC236}">
                <a16:creationId xmlns:a16="http://schemas.microsoft.com/office/drawing/2014/main" id="{CC492C15-A351-4656-8078-E06669AC6B45}"/>
              </a:ext>
            </a:extLst>
          </p:cNvPr>
          <p:cNvSpPr/>
          <p:nvPr/>
        </p:nvSpPr>
        <p:spPr>
          <a:xfrm>
            <a:off x="2091136" y="2929470"/>
            <a:ext cx="7804532" cy="1123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Jur, øk, finansiell og </a:t>
            </a:r>
            <a:r>
              <a:rPr lang="nb-NO" sz="2000" b="1" dirty="0" err="1"/>
              <a:t>tekn</a:t>
            </a:r>
            <a:r>
              <a:rPr lang="nb-NO" sz="2000" b="1" dirty="0"/>
              <a:t> info (del III)</a:t>
            </a:r>
          </a:p>
          <a:p>
            <a:pPr algn="ctr"/>
            <a:r>
              <a:rPr lang="nb-NO" sz="2000" b="1" dirty="0"/>
              <a:t>Kval krav, </a:t>
            </a:r>
            <a:r>
              <a:rPr lang="nb-NO" sz="2000" b="1" dirty="0" err="1"/>
              <a:t>kontraktskrav</a:t>
            </a:r>
            <a:endParaRPr lang="nb-NO" sz="2000" b="1" dirty="0"/>
          </a:p>
        </p:txBody>
      </p:sp>
      <p:sp>
        <p:nvSpPr>
          <p:cNvPr id="10" name="Rektangel 9">
            <a:extLst>
              <a:ext uri="{FF2B5EF4-FFF2-40B4-BE49-F238E27FC236}">
                <a16:creationId xmlns:a16="http://schemas.microsoft.com/office/drawing/2014/main" id="{C820F6DD-5684-49E6-849C-4944C182B655}"/>
              </a:ext>
            </a:extLst>
          </p:cNvPr>
          <p:cNvSpPr/>
          <p:nvPr/>
        </p:nvSpPr>
        <p:spPr>
          <a:xfrm>
            <a:off x="2104051" y="4242700"/>
            <a:ext cx="7804532" cy="10848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Prosedyre (del IV)</a:t>
            </a:r>
          </a:p>
          <a:p>
            <a:pPr algn="ctr"/>
            <a:r>
              <a:rPr lang="nb-NO" sz="2000" b="1" dirty="0"/>
              <a:t>Prosedyre for </a:t>
            </a:r>
            <a:r>
              <a:rPr lang="nb-NO" sz="2000" b="1" dirty="0" err="1"/>
              <a:t>ansk</a:t>
            </a:r>
            <a:r>
              <a:rPr lang="nb-NO" sz="2000" b="1" dirty="0"/>
              <a:t>, DPS, rammeavtale, frister</a:t>
            </a:r>
          </a:p>
        </p:txBody>
      </p:sp>
      <p:sp>
        <p:nvSpPr>
          <p:cNvPr id="11" name="Rektangel 10">
            <a:extLst>
              <a:ext uri="{FF2B5EF4-FFF2-40B4-BE49-F238E27FC236}">
                <a16:creationId xmlns:a16="http://schemas.microsoft.com/office/drawing/2014/main" id="{C759E614-14F1-4308-A036-5009020C105E}"/>
              </a:ext>
            </a:extLst>
          </p:cNvPr>
          <p:cNvSpPr/>
          <p:nvPr/>
        </p:nvSpPr>
        <p:spPr>
          <a:xfrm>
            <a:off x="2091136" y="5447654"/>
            <a:ext cx="7804532" cy="8653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Utfyllende (del VI)</a:t>
            </a:r>
          </a:p>
          <a:p>
            <a:pPr algn="ctr"/>
            <a:r>
              <a:rPr lang="nb-NO" sz="2000" b="1" dirty="0"/>
              <a:t>Elektronisk, klage</a:t>
            </a:r>
          </a:p>
        </p:txBody>
      </p:sp>
    </p:spTree>
    <p:extLst>
      <p:ext uri="{BB962C8B-B14F-4D97-AF65-F5344CB8AC3E}">
        <p14:creationId xmlns:p14="http://schemas.microsoft.com/office/powerpoint/2010/main" val="147247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B2034D2-4C53-4763-89CD-692EEAA454E0}"/>
              </a:ext>
            </a:extLst>
          </p:cNvPr>
          <p:cNvSpPr>
            <a:spLocks noGrp="1"/>
          </p:cNvSpPr>
          <p:nvPr>
            <p:ph type="title"/>
          </p:nvPr>
        </p:nvSpPr>
        <p:spPr/>
        <p:txBody>
          <a:bodyPr/>
          <a:lstStyle/>
          <a:p>
            <a:r>
              <a:rPr lang="nb-NO" dirty="0"/>
              <a:t>Lot Group</a:t>
            </a:r>
          </a:p>
        </p:txBody>
      </p:sp>
      <p:sp>
        <p:nvSpPr>
          <p:cNvPr id="3" name="Plassholder for innhold 2">
            <a:extLst>
              <a:ext uri="{FF2B5EF4-FFF2-40B4-BE49-F238E27FC236}">
                <a16:creationId xmlns:a16="http://schemas.microsoft.com/office/drawing/2014/main" id="{BCC3EA03-83D4-4B23-9A41-91490FA60419}"/>
              </a:ext>
            </a:extLst>
          </p:cNvPr>
          <p:cNvSpPr>
            <a:spLocks noGrp="1"/>
          </p:cNvSpPr>
          <p:nvPr>
            <p:ph sz="quarter" idx="13"/>
          </p:nvPr>
        </p:nvSpPr>
        <p:spPr>
          <a:xfrm>
            <a:off x="536575" y="1143000"/>
            <a:ext cx="11101387" cy="4806950"/>
          </a:xfrm>
        </p:spPr>
        <p:txBody>
          <a:bodyPr/>
          <a:lstStyle/>
          <a:p>
            <a:r>
              <a:rPr lang="en-US" dirty="0">
                <a:latin typeface="Arial Regular"/>
              </a:rPr>
              <a:t>Subject: </a:t>
            </a:r>
            <a:r>
              <a:rPr lang="en-US" dirty="0" err="1">
                <a:latin typeface="Arial Regular"/>
              </a:rPr>
              <a:t>LotGroup</a:t>
            </a:r>
            <a:endParaRPr lang="en-US" dirty="0">
              <a:latin typeface="Arial Regular"/>
            </a:endParaRPr>
          </a:p>
          <a:p>
            <a:r>
              <a:rPr lang="en-US" b="1" dirty="0">
                <a:latin typeface="Arial Regular"/>
              </a:rPr>
              <a:t>Predicate</a:t>
            </a:r>
            <a:r>
              <a:rPr lang="en-US" dirty="0">
                <a:latin typeface="Arial Regular"/>
              </a:rPr>
              <a:t>: </a:t>
            </a:r>
            <a:r>
              <a:rPr lang="en-US" dirty="0" err="1">
                <a:latin typeface="Arial Regular"/>
              </a:rPr>
              <a:t>isAwardedTo</a:t>
            </a:r>
            <a:endParaRPr lang="en-US" dirty="0">
              <a:latin typeface="Arial Regular"/>
            </a:endParaRPr>
          </a:p>
          <a:p>
            <a:r>
              <a:rPr lang="en-US" dirty="0">
                <a:latin typeface="Arial Regular"/>
              </a:rPr>
              <a:t>Object: </a:t>
            </a:r>
            <a:r>
              <a:rPr lang="en-US" dirty="0" err="1">
                <a:latin typeface="Arial Regular"/>
              </a:rPr>
              <a:t>TenderLot</a:t>
            </a:r>
            <a:endParaRPr lang="en-US" dirty="0">
              <a:latin typeface="Arial Regular"/>
            </a:endParaRPr>
          </a:p>
          <a:p>
            <a:r>
              <a:rPr lang="en-US" dirty="0">
                <a:latin typeface="Arial Regular"/>
              </a:rPr>
              <a:t>Note: If ‘Lot’ is to </a:t>
            </a:r>
            <a:r>
              <a:rPr lang="en-US" dirty="0" err="1">
                <a:latin typeface="Arial Regular"/>
              </a:rPr>
              <a:t>LotGroup</a:t>
            </a:r>
            <a:r>
              <a:rPr lang="en-US" dirty="0">
                <a:latin typeface="Arial Regular"/>
              </a:rPr>
              <a:t> then ‘</a:t>
            </a:r>
            <a:r>
              <a:rPr lang="en-US" dirty="0" err="1">
                <a:latin typeface="Arial Regular"/>
              </a:rPr>
              <a:t>TenderLot</a:t>
            </a:r>
            <a:r>
              <a:rPr lang="en-US" dirty="0">
                <a:latin typeface="Arial Regular"/>
              </a:rPr>
              <a:t>’ is to </a:t>
            </a:r>
            <a:r>
              <a:rPr lang="en-US" dirty="0" err="1">
                <a:latin typeface="Arial Regular"/>
              </a:rPr>
              <a:t>TenderLotGroup</a:t>
            </a:r>
            <a:r>
              <a:rPr lang="en-US" dirty="0">
                <a:latin typeface="Arial Regular"/>
              </a:rPr>
              <a:t> and therefore a </a:t>
            </a:r>
            <a:r>
              <a:rPr lang="en-US" dirty="0" err="1">
                <a:latin typeface="Arial Regular"/>
              </a:rPr>
              <a:t>LotGroup</a:t>
            </a:r>
            <a:r>
              <a:rPr lang="en-US" dirty="0">
                <a:latin typeface="Arial Regular"/>
              </a:rPr>
              <a:t> </a:t>
            </a:r>
            <a:r>
              <a:rPr lang="en-US" dirty="0" err="1">
                <a:latin typeface="Arial Regular"/>
              </a:rPr>
              <a:t>isAwarded</a:t>
            </a:r>
            <a:r>
              <a:rPr lang="en-US" dirty="0">
                <a:latin typeface="Arial Regular"/>
              </a:rPr>
              <a:t> to </a:t>
            </a:r>
            <a:r>
              <a:rPr lang="en-US" dirty="0" err="1">
                <a:latin typeface="Arial Regular"/>
              </a:rPr>
              <a:t>TenderLot</a:t>
            </a:r>
            <a:r>
              <a:rPr lang="en-US" dirty="0">
                <a:latin typeface="Arial Regular"/>
              </a:rPr>
              <a:t> (</a:t>
            </a:r>
            <a:r>
              <a:rPr lang="en-US" i="1" dirty="0">
                <a:latin typeface="Arial Regular"/>
              </a:rPr>
              <a:t>,</a:t>
            </a:r>
            <a:r>
              <a:rPr lang="en-US" dirty="0">
                <a:latin typeface="Arial Regular"/>
              </a:rPr>
              <a:t>). To be discussed in the next meeting.</a:t>
            </a:r>
          </a:p>
          <a:p>
            <a:r>
              <a:rPr lang="en-US" dirty="0">
                <a:latin typeface="Arial Regular"/>
              </a:rPr>
              <a:t>Actions: Hilde to find use case, Natalie to find old notes and ppts on this point</a:t>
            </a:r>
          </a:p>
          <a:p>
            <a:endParaRPr lang="nb-NO" dirty="0"/>
          </a:p>
          <a:p>
            <a:r>
              <a:rPr lang="nb-NO" dirty="0"/>
              <a:t>From </a:t>
            </a:r>
            <a:r>
              <a:rPr lang="nb-NO" dirty="0" err="1"/>
              <a:t>ePO</a:t>
            </a:r>
            <a:r>
              <a:rPr lang="nb-NO" dirty="0"/>
              <a:t>:</a:t>
            </a:r>
          </a:p>
          <a:p>
            <a:r>
              <a:rPr lang="nb-NO" dirty="0"/>
              <a:t>Lot Group = Combination </a:t>
            </a:r>
            <a:r>
              <a:rPr lang="nb-NO" dirty="0" err="1"/>
              <a:t>of</a:t>
            </a:r>
            <a:r>
              <a:rPr lang="nb-NO" dirty="0"/>
              <a:t> </a:t>
            </a:r>
            <a:r>
              <a:rPr lang="nb-NO" dirty="0" err="1"/>
              <a:t>several</a:t>
            </a:r>
            <a:r>
              <a:rPr lang="nb-NO" dirty="0"/>
              <a:t> </a:t>
            </a:r>
            <a:r>
              <a:rPr lang="nb-NO" dirty="0" err="1"/>
              <a:t>lots</a:t>
            </a:r>
            <a:r>
              <a:rPr lang="nb-NO" dirty="0"/>
              <a:t> to </a:t>
            </a:r>
            <a:r>
              <a:rPr lang="nb-NO" dirty="0" err="1"/>
              <a:t>conduct</a:t>
            </a:r>
            <a:r>
              <a:rPr lang="nb-NO" dirty="0"/>
              <a:t> </a:t>
            </a:r>
            <a:r>
              <a:rPr lang="nb-NO" dirty="0" err="1"/>
              <a:t>comparative</a:t>
            </a:r>
            <a:r>
              <a:rPr lang="nb-NO" dirty="0"/>
              <a:t> </a:t>
            </a:r>
            <a:r>
              <a:rPr lang="nb-NO" dirty="0" err="1"/>
              <a:t>assessment</a:t>
            </a:r>
            <a:r>
              <a:rPr lang="nb-NO" dirty="0"/>
              <a:t> </a:t>
            </a:r>
            <a:r>
              <a:rPr lang="nb-NO" dirty="0" err="1"/>
              <a:t>of</a:t>
            </a:r>
            <a:r>
              <a:rPr lang="nb-NO" dirty="0"/>
              <a:t> </a:t>
            </a:r>
            <a:r>
              <a:rPr lang="nb-NO" dirty="0" err="1"/>
              <a:t>the</a:t>
            </a:r>
            <a:r>
              <a:rPr lang="nb-NO" dirty="0"/>
              <a:t> tenders</a:t>
            </a:r>
          </a:p>
          <a:p>
            <a:r>
              <a:rPr lang="nb-NO" dirty="0" err="1"/>
              <a:t>TenderLot</a:t>
            </a:r>
            <a:r>
              <a:rPr lang="nb-NO" dirty="0"/>
              <a:t> = Part </a:t>
            </a:r>
            <a:r>
              <a:rPr lang="nb-NO" dirty="0" err="1"/>
              <a:t>of</a:t>
            </a:r>
            <a:r>
              <a:rPr lang="nb-NO" dirty="0"/>
              <a:t> </a:t>
            </a:r>
            <a:r>
              <a:rPr lang="nb-NO" dirty="0" err="1"/>
              <a:t>the</a:t>
            </a:r>
            <a:r>
              <a:rPr lang="nb-NO" dirty="0"/>
              <a:t> tender </a:t>
            </a:r>
            <a:r>
              <a:rPr lang="nb-NO" dirty="0" err="1"/>
              <a:t>that</a:t>
            </a:r>
            <a:r>
              <a:rPr lang="nb-NO" dirty="0"/>
              <a:t> </a:t>
            </a:r>
            <a:r>
              <a:rPr lang="nb-NO" dirty="0" err="1"/>
              <a:t>applies</a:t>
            </a:r>
            <a:r>
              <a:rPr lang="nb-NO" dirty="0"/>
              <a:t> to </a:t>
            </a:r>
            <a:r>
              <a:rPr lang="nb-NO" dirty="0" err="1"/>
              <a:t>the</a:t>
            </a:r>
            <a:r>
              <a:rPr lang="nb-NO" dirty="0"/>
              <a:t> </a:t>
            </a:r>
            <a:r>
              <a:rPr lang="nb-NO" dirty="0" err="1"/>
              <a:t>related</a:t>
            </a:r>
            <a:r>
              <a:rPr lang="nb-NO" dirty="0"/>
              <a:t> lot</a:t>
            </a:r>
          </a:p>
          <a:p>
            <a:pPr marL="0" indent="0">
              <a:buNone/>
            </a:pPr>
            <a:endParaRPr lang="nb-NO" dirty="0"/>
          </a:p>
        </p:txBody>
      </p:sp>
    </p:spTree>
    <p:extLst>
      <p:ext uri="{BB962C8B-B14F-4D97-AF65-F5344CB8AC3E}">
        <p14:creationId xmlns:p14="http://schemas.microsoft.com/office/powerpoint/2010/main" val="130021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61E05DD-479B-4756-9FFA-3785852A7F1F}"/>
              </a:ext>
            </a:extLst>
          </p:cNvPr>
          <p:cNvSpPr>
            <a:spLocks noGrp="1"/>
          </p:cNvSpPr>
          <p:nvPr>
            <p:ph type="title"/>
          </p:nvPr>
        </p:nvSpPr>
        <p:spPr/>
        <p:txBody>
          <a:bodyPr/>
          <a:lstStyle/>
          <a:p>
            <a:r>
              <a:rPr lang="nb-NO" sz="2800" dirty="0" err="1"/>
              <a:t>Article</a:t>
            </a:r>
            <a:r>
              <a:rPr lang="nb-NO" sz="2800" dirty="0"/>
              <a:t> 46 </a:t>
            </a:r>
            <a:r>
              <a:rPr lang="nb-NO" sz="2800" dirty="0" err="1"/>
              <a:t>Division</a:t>
            </a:r>
            <a:r>
              <a:rPr lang="nb-NO" sz="2800" dirty="0"/>
              <a:t> </a:t>
            </a:r>
            <a:r>
              <a:rPr lang="nb-NO" sz="2800" dirty="0" err="1"/>
              <a:t>of</a:t>
            </a:r>
            <a:r>
              <a:rPr lang="nb-NO" sz="2800" dirty="0"/>
              <a:t> </a:t>
            </a:r>
            <a:r>
              <a:rPr lang="nb-NO" sz="2800" dirty="0" err="1"/>
              <a:t>contracts</a:t>
            </a:r>
            <a:r>
              <a:rPr lang="nb-NO" sz="2800" dirty="0"/>
              <a:t> </a:t>
            </a:r>
            <a:r>
              <a:rPr lang="nb-NO" sz="2800" dirty="0" err="1"/>
              <a:t>into</a:t>
            </a:r>
            <a:r>
              <a:rPr lang="nb-NO" sz="2800" dirty="0"/>
              <a:t> </a:t>
            </a:r>
            <a:r>
              <a:rPr lang="nb-NO" sz="2800" dirty="0" err="1"/>
              <a:t>lots</a:t>
            </a:r>
            <a:r>
              <a:rPr lang="nb-NO" sz="2800" dirty="0"/>
              <a:t> (</a:t>
            </a:r>
            <a:r>
              <a:rPr lang="nb-NO" sz="2800" dirty="0">
                <a:hlinkClick r:id="rId3"/>
              </a:rPr>
              <a:t>Directive 2014/24/EU</a:t>
            </a:r>
            <a:r>
              <a:rPr lang="nb-NO" sz="2800" dirty="0"/>
              <a:t>)</a:t>
            </a:r>
          </a:p>
        </p:txBody>
      </p:sp>
      <p:sp>
        <p:nvSpPr>
          <p:cNvPr id="3" name="Plassholder for innhold 2">
            <a:extLst>
              <a:ext uri="{FF2B5EF4-FFF2-40B4-BE49-F238E27FC236}">
                <a16:creationId xmlns:a16="http://schemas.microsoft.com/office/drawing/2014/main" id="{320C57CF-EA6C-42B9-8F99-998C1C031320}"/>
              </a:ext>
            </a:extLst>
          </p:cNvPr>
          <p:cNvSpPr>
            <a:spLocks noGrp="1"/>
          </p:cNvSpPr>
          <p:nvPr>
            <p:ph sz="quarter" idx="13"/>
          </p:nvPr>
        </p:nvSpPr>
        <p:spPr>
          <a:xfrm>
            <a:off x="536575" y="1143000"/>
            <a:ext cx="11101387" cy="5489294"/>
          </a:xfrm>
        </p:spPr>
        <p:txBody>
          <a:bodyPr/>
          <a:lstStyle/>
          <a:p>
            <a:pPr marL="0" indent="0">
              <a:buNone/>
            </a:pPr>
            <a:r>
              <a:rPr lang="en-US" sz="1600" dirty="0"/>
              <a:t>1. Contracting authorities may decide to award a contract in the form of separate lots and may determine the size and subject-matter of such lots. Contracting authorities shall, except in respect of contracts whose division has been made mandatory pursuant to paragraph 4 of this Article, provide an indication of the main reasons for their decision not to subdivide into lots, which shall be included in the procurement documents or the individual report referred to in Article 84.</a:t>
            </a:r>
          </a:p>
          <a:p>
            <a:pPr marL="0" indent="0">
              <a:buNone/>
            </a:pPr>
            <a:r>
              <a:rPr lang="en-US" sz="1600" dirty="0"/>
              <a:t>2. Contracting authorities shall indicate, in the contract notice or in the invitation to confirm interest, </a:t>
            </a:r>
            <a:r>
              <a:rPr lang="en-US" sz="1600" dirty="0">
                <a:highlight>
                  <a:srgbClr val="FFFF00"/>
                </a:highlight>
              </a:rPr>
              <a:t>whether tenders may be submitted for one, for several or for all of the lots</a:t>
            </a:r>
            <a:r>
              <a:rPr lang="en-US" sz="1600" dirty="0"/>
              <a:t>. Contracting authorities may, even where tenders may be submitted for several or all lots, limit the number of lots that may be awarded to one tenderer, provided that the maximum number of lots per tenderer is stated in the contract notice or in the invitation to confirm interest. Contracting authorities shall indicate in the procurement documents the objective and nondiscriminatory criteria or rules they intend to apply for determining which lots will be awarded where the application of the award criteria would result in one tenderer being awarded more lots than the maximum number.</a:t>
            </a:r>
          </a:p>
          <a:p>
            <a:pPr marL="0" indent="0">
              <a:buNone/>
            </a:pPr>
            <a:r>
              <a:rPr lang="en-US" sz="1600" dirty="0"/>
              <a:t>3. Member States may provide that, where more than one lot may be awarded to the same tenderer, contracting authorities may award contracts combining several or all lots where they have specified in the contract notice or in the invitation to confirm interest that they reserve the possibility of doing so and indicate the lots or groups of lots that may be combined.</a:t>
            </a:r>
          </a:p>
          <a:p>
            <a:pPr marL="0" indent="0">
              <a:buNone/>
            </a:pPr>
            <a:r>
              <a:rPr lang="en-US" sz="1600" dirty="0"/>
              <a:t>4. Member States may implement the second subparagraph of paragraph 1 by rendering it obligatory to award contracts in the form of separate lots under conditions to be specified in accordance with their national law and having regard for Union law. In such circumstances the first subparagraph of paragraph 2 and, where appropriate, paragraph 3 shall apply.</a:t>
            </a:r>
            <a:endParaRPr lang="en-GB" sz="1600" dirty="0"/>
          </a:p>
          <a:p>
            <a:endParaRPr lang="en-GB" dirty="0"/>
          </a:p>
          <a:p>
            <a:r>
              <a:rPr lang="en-GB" dirty="0"/>
              <a:t>Norwegian regulation FOA </a:t>
            </a:r>
            <a:r>
              <a:rPr lang="en-GB" dirty="0">
                <a:hlinkClick r:id="rId4"/>
              </a:rPr>
              <a:t>§19-4</a:t>
            </a:r>
            <a:endParaRPr lang="en-GB" dirty="0"/>
          </a:p>
          <a:p>
            <a:endParaRPr lang="nb-NO" dirty="0"/>
          </a:p>
        </p:txBody>
      </p:sp>
    </p:spTree>
    <p:extLst>
      <p:ext uri="{BB962C8B-B14F-4D97-AF65-F5344CB8AC3E}">
        <p14:creationId xmlns:p14="http://schemas.microsoft.com/office/powerpoint/2010/main" val="367945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2F75FE5-9614-4057-9587-A4BAB7DD9A37}"/>
              </a:ext>
            </a:extLst>
          </p:cNvPr>
          <p:cNvSpPr>
            <a:spLocks noGrp="1"/>
          </p:cNvSpPr>
          <p:nvPr>
            <p:ph type="title"/>
          </p:nvPr>
        </p:nvSpPr>
        <p:spPr/>
        <p:txBody>
          <a:bodyPr/>
          <a:lstStyle/>
          <a:p>
            <a:r>
              <a:rPr lang="nb-NO" dirty="0" err="1"/>
              <a:t>Comparative</a:t>
            </a:r>
            <a:r>
              <a:rPr lang="nb-NO" dirty="0"/>
              <a:t> </a:t>
            </a:r>
            <a:r>
              <a:rPr lang="nb-NO" dirty="0" err="1"/>
              <a:t>assessment</a:t>
            </a:r>
            <a:r>
              <a:rPr lang="nb-NO" dirty="0"/>
              <a:t> (</a:t>
            </a:r>
            <a:r>
              <a:rPr lang="nb-NO" dirty="0" err="1"/>
              <a:t>LotGroup</a:t>
            </a:r>
            <a:r>
              <a:rPr lang="nb-NO" dirty="0"/>
              <a:t>): Directive (79)</a:t>
            </a:r>
          </a:p>
        </p:txBody>
      </p:sp>
      <p:sp>
        <p:nvSpPr>
          <p:cNvPr id="3" name="Plassholder for innhold 2">
            <a:extLst>
              <a:ext uri="{FF2B5EF4-FFF2-40B4-BE49-F238E27FC236}">
                <a16:creationId xmlns:a16="http://schemas.microsoft.com/office/drawing/2014/main" id="{C0350BD2-EA70-4D2E-9CF9-58BA581BC706}"/>
              </a:ext>
            </a:extLst>
          </p:cNvPr>
          <p:cNvSpPr>
            <a:spLocks noGrp="1"/>
          </p:cNvSpPr>
          <p:nvPr>
            <p:ph sz="quarter" idx="13"/>
          </p:nvPr>
        </p:nvSpPr>
        <p:spPr>
          <a:xfrm>
            <a:off x="536575" y="1142999"/>
            <a:ext cx="11101387" cy="5072605"/>
          </a:xfrm>
        </p:spPr>
        <p:txBody>
          <a:bodyPr/>
          <a:lstStyle/>
          <a:p>
            <a:pPr marL="0" indent="0">
              <a:buNone/>
            </a:pPr>
            <a:r>
              <a:rPr lang="en-US" sz="1900" dirty="0"/>
              <a:t>Where contracts are divided into lots, contracting authorities should, for instance in order to preserve competition or to ensure reliability of supply, be allowed to limit the number of lots for which an economic operator may tender; they should also be allowed to limit the number of lots that may be awarded to any one tenderer.</a:t>
            </a:r>
          </a:p>
          <a:p>
            <a:pPr marL="0" indent="0">
              <a:buNone/>
            </a:pPr>
            <a:r>
              <a:rPr lang="en-US" sz="1900" dirty="0"/>
              <a:t>However, the objective of facilitating greater access to public procurement by SMEs might be hampered if contracting authorities would be obliged to award the contract lot by lot even where this would entail having to accept substantially less advantageous solutions compared to an award grouping several or all of the lots. </a:t>
            </a:r>
            <a:r>
              <a:rPr lang="en-US" sz="1900" dirty="0">
                <a:highlight>
                  <a:srgbClr val="FFFF00"/>
                </a:highlight>
              </a:rPr>
              <a:t>Where the possibility to apply such a method has been clearly indicated beforehand, it should therefore be possible for contracting authorities to conduct a comparative assessment of the tenders in order to establish whether the tenders submitted by a particular tenderer for a specific combination of lots would, taken as whole, fulfil the award criteria laid down in accordance with this Directive with regard to those lots better than the tenders for the individual lots concerned seen in isolation.</a:t>
            </a:r>
            <a:r>
              <a:rPr lang="en-US" sz="1900" dirty="0"/>
              <a:t> If so, the contracting authority should be allowed to award a contract combining the lots in question to the tenderer concerned. It should be clarified that contracting authorities should conduct such a comparative assessment by first determining which tenders best fulfil the award criteria laid down for each individual lot and then comparing it with the tenders submitted by a particular tenderer for a specific combination of lots, taken as a whole.</a:t>
            </a:r>
            <a:endParaRPr lang="nb-NO" sz="1900" dirty="0"/>
          </a:p>
        </p:txBody>
      </p:sp>
    </p:spTree>
    <p:extLst>
      <p:ext uri="{BB962C8B-B14F-4D97-AF65-F5344CB8AC3E}">
        <p14:creationId xmlns:p14="http://schemas.microsoft.com/office/powerpoint/2010/main" val="232931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1B10060-9FBD-47E5-9D25-A81BB745BE91}"/>
              </a:ext>
            </a:extLst>
          </p:cNvPr>
          <p:cNvSpPr>
            <a:spLocks noGrp="1"/>
          </p:cNvSpPr>
          <p:nvPr>
            <p:ph type="title"/>
          </p:nvPr>
        </p:nvSpPr>
        <p:spPr/>
        <p:txBody>
          <a:bodyPr/>
          <a:lstStyle/>
          <a:p>
            <a:r>
              <a:rPr lang="nb-NO" dirty="0" err="1"/>
              <a:t>Example</a:t>
            </a:r>
            <a:r>
              <a:rPr lang="nb-NO" dirty="0"/>
              <a:t> Lot Group – Bus services </a:t>
            </a:r>
            <a:r>
              <a:rPr lang="nb-NO" dirty="0" err="1"/>
              <a:t>divided</a:t>
            </a:r>
            <a:r>
              <a:rPr lang="nb-NO" dirty="0"/>
              <a:t> </a:t>
            </a:r>
            <a:r>
              <a:rPr lang="nb-NO" dirty="0" err="1"/>
              <a:t>into</a:t>
            </a:r>
            <a:r>
              <a:rPr lang="nb-NO" dirty="0"/>
              <a:t> </a:t>
            </a:r>
            <a:r>
              <a:rPr lang="nb-NO" dirty="0" err="1"/>
              <a:t>two</a:t>
            </a:r>
            <a:r>
              <a:rPr lang="nb-NO" dirty="0"/>
              <a:t> </a:t>
            </a:r>
            <a:r>
              <a:rPr lang="nb-NO" dirty="0" err="1"/>
              <a:t>lots</a:t>
            </a:r>
            <a:endParaRPr lang="nb-NO" dirty="0"/>
          </a:p>
        </p:txBody>
      </p:sp>
      <p:sp>
        <p:nvSpPr>
          <p:cNvPr id="4" name="Ellipse 3">
            <a:extLst>
              <a:ext uri="{FF2B5EF4-FFF2-40B4-BE49-F238E27FC236}">
                <a16:creationId xmlns:a16="http://schemas.microsoft.com/office/drawing/2014/main" id="{B0A215F4-35A3-4AD3-873B-A3E5167A5CF8}"/>
              </a:ext>
            </a:extLst>
          </p:cNvPr>
          <p:cNvSpPr/>
          <p:nvPr/>
        </p:nvSpPr>
        <p:spPr>
          <a:xfrm>
            <a:off x="1980793" y="1997597"/>
            <a:ext cx="1597307" cy="833377"/>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Lot A</a:t>
            </a:r>
          </a:p>
          <a:p>
            <a:pPr algn="ctr"/>
            <a:r>
              <a:rPr lang="nb-NO" sz="1600" b="1" dirty="0"/>
              <a:t>Southern Norway</a:t>
            </a:r>
          </a:p>
        </p:txBody>
      </p:sp>
      <p:sp>
        <p:nvSpPr>
          <p:cNvPr id="5" name="Ellipse 4">
            <a:extLst>
              <a:ext uri="{FF2B5EF4-FFF2-40B4-BE49-F238E27FC236}">
                <a16:creationId xmlns:a16="http://schemas.microsoft.com/office/drawing/2014/main" id="{9B5419D6-72B0-4970-9A06-5811C2082938}"/>
              </a:ext>
            </a:extLst>
          </p:cNvPr>
          <p:cNvSpPr/>
          <p:nvPr/>
        </p:nvSpPr>
        <p:spPr>
          <a:xfrm>
            <a:off x="1980792" y="4027026"/>
            <a:ext cx="1597307" cy="833377"/>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Lot B</a:t>
            </a:r>
          </a:p>
          <a:p>
            <a:pPr algn="ctr"/>
            <a:r>
              <a:rPr lang="nb-NO" sz="1600" b="1" dirty="0"/>
              <a:t>Northern Norway</a:t>
            </a:r>
          </a:p>
        </p:txBody>
      </p:sp>
      <p:grpSp>
        <p:nvGrpSpPr>
          <p:cNvPr id="10" name="Gruppe 9">
            <a:extLst>
              <a:ext uri="{FF2B5EF4-FFF2-40B4-BE49-F238E27FC236}">
                <a16:creationId xmlns:a16="http://schemas.microsoft.com/office/drawing/2014/main" id="{A821F6F0-99C5-430D-BFAF-E0EC5B3CA9F0}"/>
              </a:ext>
            </a:extLst>
          </p:cNvPr>
          <p:cNvGrpSpPr/>
          <p:nvPr/>
        </p:nvGrpSpPr>
        <p:grpSpPr>
          <a:xfrm>
            <a:off x="9371494" y="1249488"/>
            <a:ext cx="1597307" cy="2123176"/>
            <a:chOff x="9643640" y="955573"/>
            <a:chExt cx="1597307" cy="2123176"/>
          </a:xfrm>
        </p:grpSpPr>
        <p:pic>
          <p:nvPicPr>
            <p:cNvPr id="6" name="Bilde 5">
              <a:extLst>
                <a:ext uri="{FF2B5EF4-FFF2-40B4-BE49-F238E27FC236}">
                  <a16:creationId xmlns:a16="http://schemas.microsoft.com/office/drawing/2014/main" id="{B258BAC4-EFEF-4E9B-990D-220910F65CE9}"/>
                </a:ext>
              </a:extLst>
            </p:cNvPr>
            <p:cNvPicPr>
              <a:picLocks noChangeAspect="1"/>
            </p:cNvPicPr>
            <p:nvPr/>
          </p:nvPicPr>
          <p:blipFill>
            <a:blip r:embed="rId3"/>
            <a:stretch>
              <a:fillRect/>
            </a:stretch>
          </p:blipFill>
          <p:spPr>
            <a:xfrm>
              <a:off x="9724783" y="955573"/>
              <a:ext cx="950991" cy="1875401"/>
            </a:xfrm>
            <a:prstGeom prst="rect">
              <a:avLst/>
            </a:prstGeom>
          </p:spPr>
        </p:pic>
        <p:sp>
          <p:nvSpPr>
            <p:cNvPr id="8" name="TekstSylinder 7">
              <a:extLst>
                <a:ext uri="{FF2B5EF4-FFF2-40B4-BE49-F238E27FC236}">
                  <a16:creationId xmlns:a16="http://schemas.microsoft.com/office/drawing/2014/main" id="{5DFFF523-DBDE-454E-9B60-EB1C75E64210}"/>
                </a:ext>
              </a:extLst>
            </p:cNvPr>
            <p:cNvSpPr txBox="1"/>
            <p:nvPr/>
          </p:nvSpPr>
          <p:spPr>
            <a:xfrm>
              <a:off x="9643640" y="2709417"/>
              <a:ext cx="1597307" cy="369332"/>
            </a:xfrm>
            <a:prstGeom prst="rect">
              <a:avLst/>
            </a:prstGeom>
            <a:noFill/>
          </p:spPr>
          <p:txBody>
            <a:bodyPr wrap="square" rtlCol="0">
              <a:spAutoFit/>
            </a:bodyPr>
            <a:lstStyle/>
            <a:p>
              <a:r>
                <a:rPr lang="nb-NO" dirty="0" err="1"/>
                <a:t>Supplier</a:t>
              </a:r>
              <a:r>
                <a:rPr lang="nb-NO" dirty="0"/>
                <a:t> </a:t>
              </a:r>
              <a:r>
                <a:rPr lang="nb-NO" dirty="0" err="1"/>
                <a:t>X</a:t>
              </a:r>
              <a:endParaRPr lang="nb-NO" dirty="0"/>
            </a:p>
          </p:txBody>
        </p:sp>
      </p:grpSp>
      <p:grpSp>
        <p:nvGrpSpPr>
          <p:cNvPr id="11" name="Gruppe 10">
            <a:extLst>
              <a:ext uri="{FF2B5EF4-FFF2-40B4-BE49-F238E27FC236}">
                <a16:creationId xmlns:a16="http://schemas.microsoft.com/office/drawing/2014/main" id="{9454D131-F408-40DA-81C0-E30556DAF7B0}"/>
              </a:ext>
            </a:extLst>
          </p:cNvPr>
          <p:cNvGrpSpPr/>
          <p:nvPr/>
        </p:nvGrpSpPr>
        <p:grpSpPr>
          <a:xfrm>
            <a:off x="9545665" y="3799928"/>
            <a:ext cx="1597307" cy="2128984"/>
            <a:chOff x="9643641" y="3506013"/>
            <a:chExt cx="1597307" cy="2128984"/>
          </a:xfrm>
        </p:grpSpPr>
        <p:pic>
          <p:nvPicPr>
            <p:cNvPr id="7" name="Bilde 6">
              <a:extLst>
                <a:ext uri="{FF2B5EF4-FFF2-40B4-BE49-F238E27FC236}">
                  <a16:creationId xmlns:a16="http://schemas.microsoft.com/office/drawing/2014/main" id="{559FE6DB-B47B-4432-BEDC-2A1399F8F36B}"/>
                </a:ext>
              </a:extLst>
            </p:cNvPr>
            <p:cNvPicPr>
              <a:picLocks noChangeAspect="1"/>
            </p:cNvPicPr>
            <p:nvPr/>
          </p:nvPicPr>
          <p:blipFill>
            <a:blip r:embed="rId4"/>
            <a:stretch>
              <a:fillRect/>
            </a:stretch>
          </p:blipFill>
          <p:spPr>
            <a:xfrm flipH="1">
              <a:off x="9848829" y="3506013"/>
              <a:ext cx="702897" cy="1875402"/>
            </a:xfrm>
            <a:prstGeom prst="rect">
              <a:avLst/>
            </a:prstGeom>
          </p:spPr>
        </p:pic>
        <p:sp>
          <p:nvSpPr>
            <p:cNvPr id="9" name="TekstSylinder 8">
              <a:extLst>
                <a:ext uri="{FF2B5EF4-FFF2-40B4-BE49-F238E27FC236}">
                  <a16:creationId xmlns:a16="http://schemas.microsoft.com/office/drawing/2014/main" id="{F940DB7D-4093-4108-96D8-B143085E2A3E}"/>
                </a:ext>
              </a:extLst>
            </p:cNvPr>
            <p:cNvSpPr txBox="1"/>
            <p:nvPr/>
          </p:nvSpPr>
          <p:spPr>
            <a:xfrm>
              <a:off x="9643641" y="5265665"/>
              <a:ext cx="1597307" cy="369332"/>
            </a:xfrm>
            <a:prstGeom prst="rect">
              <a:avLst/>
            </a:prstGeom>
            <a:noFill/>
          </p:spPr>
          <p:txBody>
            <a:bodyPr wrap="square" rtlCol="0">
              <a:spAutoFit/>
            </a:bodyPr>
            <a:lstStyle/>
            <a:p>
              <a:r>
                <a:rPr lang="nb-NO" dirty="0" err="1"/>
                <a:t>Supplier</a:t>
              </a:r>
              <a:r>
                <a:rPr lang="nb-NO" dirty="0"/>
                <a:t> Y</a:t>
              </a:r>
            </a:p>
          </p:txBody>
        </p:sp>
      </p:grpSp>
      <p:sp>
        <p:nvSpPr>
          <p:cNvPr id="12" name="Flytskjema: Kort 11">
            <a:extLst>
              <a:ext uri="{FF2B5EF4-FFF2-40B4-BE49-F238E27FC236}">
                <a16:creationId xmlns:a16="http://schemas.microsoft.com/office/drawing/2014/main" id="{CD160AAA-71F5-4D27-B499-80677DCDB6F5}"/>
              </a:ext>
            </a:extLst>
          </p:cNvPr>
          <p:cNvSpPr/>
          <p:nvPr/>
        </p:nvSpPr>
        <p:spPr>
          <a:xfrm>
            <a:off x="5736769" y="1611086"/>
            <a:ext cx="1469163" cy="680426"/>
          </a:xfrm>
          <a:prstGeom prst="flowChartPunchedCard">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A1</a:t>
            </a:r>
          </a:p>
          <a:p>
            <a:pPr algn="ctr"/>
            <a:r>
              <a:rPr lang="nb-NO" sz="2000" b="1" dirty="0"/>
              <a:t>220 000</a:t>
            </a:r>
          </a:p>
        </p:txBody>
      </p:sp>
      <p:sp>
        <p:nvSpPr>
          <p:cNvPr id="13" name="Flytskjema: Kort 12">
            <a:extLst>
              <a:ext uri="{FF2B5EF4-FFF2-40B4-BE49-F238E27FC236}">
                <a16:creationId xmlns:a16="http://schemas.microsoft.com/office/drawing/2014/main" id="{DE0A8F8D-E81D-4B2F-B62A-5B8106F0ABB4}"/>
              </a:ext>
            </a:extLst>
          </p:cNvPr>
          <p:cNvSpPr/>
          <p:nvPr/>
        </p:nvSpPr>
        <p:spPr>
          <a:xfrm>
            <a:off x="5736769" y="2456755"/>
            <a:ext cx="1469163" cy="680426"/>
          </a:xfrm>
          <a:prstGeom prst="flowChartPunchedCard">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B1</a:t>
            </a:r>
          </a:p>
          <a:p>
            <a:pPr algn="ctr"/>
            <a:r>
              <a:rPr lang="nb-NO" sz="2000" b="1" dirty="0"/>
              <a:t>300 000</a:t>
            </a:r>
          </a:p>
        </p:txBody>
      </p:sp>
      <p:sp>
        <p:nvSpPr>
          <p:cNvPr id="14" name="Flytskjema: Kort 13">
            <a:extLst>
              <a:ext uri="{FF2B5EF4-FFF2-40B4-BE49-F238E27FC236}">
                <a16:creationId xmlns:a16="http://schemas.microsoft.com/office/drawing/2014/main" id="{C487650F-89C9-414A-B39D-3A5429CDD013}"/>
              </a:ext>
            </a:extLst>
          </p:cNvPr>
          <p:cNvSpPr/>
          <p:nvPr/>
        </p:nvSpPr>
        <p:spPr>
          <a:xfrm>
            <a:off x="5889167" y="4752482"/>
            <a:ext cx="1469163" cy="680426"/>
          </a:xfrm>
          <a:prstGeom prst="flowChartPunchedCar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B2</a:t>
            </a:r>
          </a:p>
          <a:p>
            <a:pPr algn="ctr"/>
            <a:r>
              <a:rPr lang="nb-NO" sz="2000" b="1" dirty="0"/>
              <a:t>250 000</a:t>
            </a:r>
          </a:p>
        </p:txBody>
      </p:sp>
      <p:sp>
        <p:nvSpPr>
          <p:cNvPr id="15" name="Flytskjema: Kort 14">
            <a:extLst>
              <a:ext uri="{FF2B5EF4-FFF2-40B4-BE49-F238E27FC236}">
                <a16:creationId xmlns:a16="http://schemas.microsoft.com/office/drawing/2014/main" id="{51EBC30A-1E5C-47D3-8747-6F3845487F1F}"/>
              </a:ext>
            </a:extLst>
          </p:cNvPr>
          <p:cNvSpPr/>
          <p:nvPr/>
        </p:nvSpPr>
        <p:spPr>
          <a:xfrm>
            <a:off x="5889168" y="3881488"/>
            <a:ext cx="1469163" cy="680426"/>
          </a:xfrm>
          <a:prstGeom prst="flowChartPunchedCar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A2</a:t>
            </a:r>
          </a:p>
          <a:p>
            <a:pPr algn="ctr"/>
            <a:r>
              <a:rPr lang="nb-NO" sz="2000" b="1" dirty="0"/>
              <a:t>250 000</a:t>
            </a:r>
          </a:p>
        </p:txBody>
      </p:sp>
      <p:cxnSp>
        <p:nvCxnSpPr>
          <p:cNvPr id="17" name="Rett pilkobling 16">
            <a:extLst>
              <a:ext uri="{FF2B5EF4-FFF2-40B4-BE49-F238E27FC236}">
                <a16:creationId xmlns:a16="http://schemas.microsoft.com/office/drawing/2014/main" id="{7F9FAFD8-2880-4536-81F8-478F4C653723}"/>
              </a:ext>
            </a:extLst>
          </p:cNvPr>
          <p:cNvCxnSpPr>
            <a:cxnSpLocks/>
            <a:stCxn id="13" idx="1"/>
            <a:endCxn id="5" idx="7"/>
          </p:cNvCxnSpPr>
          <p:nvPr/>
        </p:nvCxnSpPr>
        <p:spPr>
          <a:xfrm flipH="1">
            <a:off x="3344179" y="2796968"/>
            <a:ext cx="2392590" cy="135210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Rett pilkobling 18">
            <a:extLst>
              <a:ext uri="{FF2B5EF4-FFF2-40B4-BE49-F238E27FC236}">
                <a16:creationId xmlns:a16="http://schemas.microsoft.com/office/drawing/2014/main" id="{7E2980AC-AD2D-4256-BA55-2CE21AE98100}"/>
              </a:ext>
            </a:extLst>
          </p:cNvPr>
          <p:cNvCxnSpPr>
            <a:cxnSpLocks/>
            <a:stCxn id="12" idx="1"/>
            <a:endCxn id="4" idx="7"/>
          </p:cNvCxnSpPr>
          <p:nvPr/>
        </p:nvCxnSpPr>
        <p:spPr>
          <a:xfrm flipH="1">
            <a:off x="3344180" y="1951299"/>
            <a:ext cx="2392589" cy="16834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Rett pilkobling 20">
            <a:extLst>
              <a:ext uri="{FF2B5EF4-FFF2-40B4-BE49-F238E27FC236}">
                <a16:creationId xmlns:a16="http://schemas.microsoft.com/office/drawing/2014/main" id="{AC8EC9A9-910A-48CE-954F-B3822505CB48}"/>
              </a:ext>
            </a:extLst>
          </p:cNvPr>
          <p:cNvCxnSpPr>
            <a:cxnSpLocks/>
            <a:stCxn id="15" idx="1"/>
            <a:endCxn id="4" idx="5"/>
          </p:cNvCxnSpPr>
          <p:nvPr/>
        </p:nvCxnSpPr>
        <p:spPr>
          <a:xfrm flipH="1" flipV="1">
            <a:off x="3344180" y="2708929"/>
            <a:ext cx="2544988" cy="15127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Rett pilkobling 22">
            <a:extLst>
              <a:ext uri="{FF2B5EF4-FFF2-40B4-BE49-F238E27FC236}">
                <a16:creationId xmlns:a16="http://schemas.microsoft.com/office/drawing/2014/main" id="{13703B8C-4950-41B2-A66F-564082CADB1C}"/>
              </a:ext>
            </a:extLst>
          </p:cNvPr>
          <p:cNvCxnSpPr>
            <a:cxnSpLocks/>
            <a:stCxn id="14" idx="1"/>
            <a:endCxn id="5" idx="5"/>
          </p:cNvCxnSpPr>
          <p:nvPr/>
        </p:nvCxnSpPr>
        <p:spPr>
          <a:xfrm flipH="1" flipV="1">
            <a:off x="3344179" y="4738358"/>
            <a:ext cx="2544988" cy="3543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6" name="Flytskjema: Kort 25">
            <a:extLst>
              <a:ext uri="{FF2B5EF4-FFF2-40B4-BE49-F238E27FC236}">
                <a16:creationId xmlns:a16="http://schemas.microsoft.com/office/drawing/2014/main" id="{04DC6668-43D6-483F-A111-76E5D3A4B6AD}"/>
              </a:ext>
            </a:extLst>
          </p:cNvPr>
          <p:cNvSpPr/>
          <p:nvPr/>
        </p:nvSpPr>
        <p:spPr>
          <a:xfrm>
            <a:off x="7673112" y="3570916"/>
            <a:ext cx="1316765" cy="990998"/>
          </a:xfrm>
          <a:prstGeom prst="flowChartPunchedCar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C</a:t>
            </a:r>
          </a:p>
          <a:p>
            <a:pPr algn="ctr"/>
            <a:r>
              <a:rPr lang="nb-NO" sz="2000" b="1" dirty="0"/>
              <a:t>450 000</a:t>
            </a:r>
          </a:p>
        </p:txBody>
      </p:sp>
      <p:cxnSp>
        <p:nvCxnSpPr>
          <p:cNvPr id="34" name="Rett pilkobling 33">
            <a:extLst>
              <a:ext uri="{FF2B5EF4-FFF2-40B4-BE49-F238E27FC236}">
                <a16:creationId xmlns:a16="http://schemas.microsoft.com/office/drawing/2014/main" id="{CC0486B3-1AEF-48E6-9BC4-475226AF3833}"/>
              </a:ext>
            </a:extLst>
          </p:cNvPr>
          <p:cNvCxnSpPr>
            <a:cxnSpLocks/>
          </p:cNvCxnSpPr>
          <p:nvPr/>
        </p:nvCxnSpPr>
        <p:spPr>
          <a:xfrm flipH="1" flipV="1">
            <a:off x="2779445" y="3429000"/>
            <a:ext cx="5552051" cy="142431"/>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8" name="Rett pilkobling 17">
            <a:extLst>
              <a:ext uri="{FF2B5EF4-FFF2-40B4-BE49-F238E27FC236}">
                <a16:creationId xmlns:a16="http://schemas.microsoft.com/office/drawing/2014/main" id="{78481961-6BB9-4EDA-A753-63A766D1FBB6}"/>
              </a:ext>
            </a:extLst>
          </p:cNvPr>
          <p:cNvCxnSpPr>
            <a:stCxn id="4" idx="4"/>
            <a:endCxn id="5" idx="0"/>
          </p:cNvCxnSpPr>
          <p:nvPr/>
        </p:nvCxnSpPr>
        <p:spPr>
          <a:xfrm flipH="1">
            <a:off x="2779446" y="2830974"/>
            <a:ext cx="1" cy="1196052"/>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27202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1B10060-9FBD-47E5-9D25-A81BB745BE91}"/>
              </a:ext>
            </a:extLst>
          </p:cNvPr>
          <p:cNvSpPr>
            <a:spLocks noGrp="1"/>
          </p:cNvSpPr>
          <p:nvPr>
            <p:ph type="title"/>
          </p:nvPr>
        </p:nvSpPr>
        <p:spPr/>
        <p:txBody>
          <a:bodyPr/>
          <a:lstStyle/>
          <a:p>
            <a:r>
              <a:rPr lang="nb-NO" dirty="0" err="1"/>
              <a:t>Example</a:t>
            </a:r>
            <a:r>
              <a:rPr lang="nb-NO" dirty="0"/>
              <a:t> – Lot Group, </a:t>
            </a:r>
            <a:r>
              <a:rPr lang="nb-NO" dirty="0" err="1"/>
              <a:t>comparative</a:t>
            </a:r>
            <a:r>
              <a:rPr lang="nb-NO" dirty="0"/>
              <a:t> </a:t>
            </a:r>
            <a:r>
              <a:rPr lang="nb-NO" dirty="0" err="1"/>
              <a:t>assessment</a:t>
            </a:r>
            <a:endParaRPr lang="nb-NO" dirty="0"/>
          </a:p>
        </p:txBody>
      </p:sp>
      <p:sp>
        <p:nvSpPr>
          <p:cNvPr id="4" name="Ellipse 3">
            <a:extLst>
              <a:ext uri="{FF2B5EF4-FFF2-40B4-BE49-F238E27FC236}">
                <a16:creationId xmlns:a16="http://schemas.microsoft.com/office/drawing/2014/main" id="{B0A215F4-35A3-4AD3-873B-A3E5167A5CF8}"/>
              </a:ext>
            </a:extLst>
          </p:cNvPr>
          <p:cNvSpPr/>
          <p:nvPr/>
        </p:nvSpPr>
        <p:spPr>
          <a:xfrm>
            <a:off x="1109933" y="1997597"/>
            <a:ext cx="1597307" cy="833377"/>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Lot A</a:t>
            </a:r>
          </a:p>
          <a:p>
            <a:pPr algn="ctr"/>
            <a:r>
              <a:rPr lang="nb-NO" sz="1600" b="1" dirty="0"/>
              <a:t>Southern Norway</a:t>
            </a:r>
          </a:p>
        </p:txBody>
      </p:sp>
      <p:sp>
        <p:nvSpPr>
          <p:cNvPr id="5" name="Ellipse 4">
            <a:extLst>
              <a:ext uri="{FF2B5EF4-FFF2-40B4-BE49-F238E27FC236}">
                <a16:creationId xmlns:a16="http://schemas.microsoft.com/office/drawing/2014/main" id="{9B5419D6-72B0-4970-9A06-5811C2082938}"/>
              </a:ext>
            </a:extLst>
          </p:cNvPr>
          <p:cNvSpPr/>
          <p:nvPr/>
        </p:nvSpPr>
        <p:spPr>
          <a:xfrm>
            <a:off x="1246619" y="4027026"/>
            <a:ext cx="1597307" cy="833377"/>
          </a:xfrm>
          <a:prstGeom prst="ellipse">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Lot B</a:t>
            </a:r>
          </a:p>
          <a:p>
            <a:pPr algn="ctr"/>
            <a:r>
              <a:rPr lang="nb-NO" sz="1600" b="1" dirty="0"/>
              <a:t>Northern Norway</a:t>
            </a:r>
          </a:p>
        </p:txBody>
      </p:sp>
      <p:sp>
        <p:nvSpPr>
          <p:cNvPr id="12" name="Flytskjema: Kort 11">
            <a:extLst>
              <a:ext uri="{FF2B5EF4-FFF2-40B4-BE49-F238E27FC236}">
                <a16:creationId xmlns:a16="http://schemas.microsoft.com/office/drawing/2014/main" id="{CD160AAA-71F5-4D27-B499-80677DCDB6F5}"/>
              </a:ext>
            </a:extLst>
          </p:cNvPr>
          <p:cNvSpPr/>
          <p:nvPr/>
        </p:nvSpPr>
        <p:spPr>
          <a:xfrm>
            <a:off x="4865909" y="1611086"/>
            <a:ext cx="1469161" cy="680426"/>
          </a:xfrm>
          <a:prstGeom prst="flowChartPunchedCard">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A1</a:t>
            </a:r>
          </a:p>
          <a:p>
            <a:pPr algn="ctr"/>
            <a:r>
              <a:rPr lang="nb-NO" sz="2000" b="1" dirty="0"/>
              <a:t>220 000</a:t>
            </a:r>
          </a:p>
        </p:txBody>
      </p:sp>
      <p:sp>
        <p:nvSpPr>
          <p:cNvPr id="13" name="Flytskjema: Kort 12">
            <a:extLst>
              <a:ext uri="{FF2B5EF4-FFF2-40B4-BE49-F238E27FC236}">
                <a16:creationId xmlns:a16="http://schemas.microsoft.com/office/drawing/2014/main" id="{DE0A8F8D-E81D-4B2F-B62A-5B8106F0ABB4}"/>
              </a:ext>
            </a:extLst>
          </p:cNvPr>
          <p:cNvSpPr/>
          <p:nvPr/>
        </p:nvSpPr>
        <p:spPr>
          <a:xfrm>
            <a:off x="5018305" y="3913814"/>
            <a:ext cx="1433744" cy="680426"/>
          </a:xfrm>
          <a:prstGeom prst="flowChartPunchedCard">
            <a:avLst/>
          </a:prstGeom>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B1</a:t>
            </a:r>
          </a:p>
          <a:p>
            <a:pPr algn="ctr"/>
            <a:r>
              <a:rPr lang="nb-NO" sz="2000" b="1" dirty="0"/>
              <a:t>300 000</a:t>
            </a:r>
          </a:p>
        </p:txBody>
      </p:sp>
      <p:sp>
        <p:nvSpPr>
          <p:cNvPr id="14" name="Flytskjema: Kort 13">
            <a:extLst>
              <a:ext uri="{FF2B5EF4-FFF2-40B4-BE49-F238E27FC236}">
                <a16:creationId xmlns:a16="http://schemas.microsoft.com/office/drawing/2014/main" id="{C487650F-89C9-414A-B39D-3A5429CDD013}"/>
              </a:ext>
            </a:extLst>
          </p:cNvPr>
          <p:cNvSpPr/>
          <p:nvPr/>
        </p:nvSpPr>
        <p:spPr>
          <a:xfrm>
            <a:off x="5018307" y="4752482"/>
            <a:ext cx="1433742" cy="680426"/>
          </a:xfrm>
          <a:prstGeom prst="flowChartPunchedCar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B2</a:t>
            </a:r>
          </a:p>
          <a:p>
            <a:pPr algn="ctr"/>
            <a:r>
              <a:rPr lang="nb-NO" sz="2000" b="1" dirty="0"/>
              <a:t>250 000</a:t>
            </a:r>
          </a:p>
        </p:txBody>
      </p:sp>
      <p:sp>
        <p:nvSpPr>
          <p:cNvPr id="15" name="Flytskjema: Kort 14">
            <a:extLst>
              <a:ext uri="{FF2B5EF4-FFF2-40B4-BE49-F238E27FC236}">
                <a16:creationId xmlns:a16="http://schemas.microsoft.com/office/drawing/2014/main" id="{51EBC30A-1E5C-47D3-8747-6F3845487F1F}"/>
              </a:ext>
            </a:extLst>
          </p:cNvPr>
          <p:cNvSpPr/>
          <p:nvPr/>
        </p:nvSpPr>
        <p:spPr>
          <a:xfrm>
            <a:off x="4865909" y="2475713"/>
            <a:ext cx="1469161" cy="680426"/>
          </a:xfrm>
          <a:prstGeom prst="flowChartPunchedCar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A2</a:t>
            </a:r>
          </a:p>
          <a:p>
            <a:pPr algn="ctr"/>
            <a:r>
              <a:rPr lang="nb-NO" sz="2000" b="1" dirty="0"/>
              <a:t>250 000</a:t>
            </a:r>
          </a:p>
        </p:txBody>
      </p:sp>
      <p:sp>
        <p:nvSpPr>
          <p:cNvPr id="3" name="Rektangel: avrundede hjørner 2">
            <a:extLst>
              <a:ext uri="{FF2B5EF4-FFF2-40B4-BE49-F238E27FC236}">
                <a16:creationId xmlns:a16="http://schemas.microsoft.com/office/drawing/2014/main" id="{F40C9409-9D03-4370-AC51-794822D38DB7}"/>
              </a:ext>
            </a:extLst>
          </p:cNvPr>
          <p:cNvSpPr/>
          <p:nvPr/>
        </p:nvSpPr>
        <p:spPr>
          <a:xfrm>
            <a:off x="4212769" y="1143000"/>
            <a:ext cx="2601685" cy="2286000"/>
          </a:xfrm>
          <a:prstGeom prst="roundRect">
            <a:avLst/>
          </a:prstGeom>
          <a:noFill/>
          <a:ln>
            <a:prstDash val="dash"/>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sz="2000" b="1" dirty="0" err="1"/>
          </a:p>
        </p:txBody>
      </p:sp>
      <p:sp>
        <p:nvSpPr>
          <p:cNvPr id="20" name="Rektangel: avrundede hjørner 19">
            <a:extLst>
              <a:ext uri="{FF2B5EF4-FFF2-40B4-BE49-F238E27FC236}">
                <a16:creationId xmlns:a16="http://schemas.microsoft.com/office/drawing/2014/main" id="{B7314AE2-D272-4D8D-B239-B460120D7E54}"/>
              </a:ext>
            </a:extLst>
          </p:cNvPr>
          <p:cNvSpPr/>
          <p:nvPr/>
        </p:nvSpPr>
        <p:spPr>
          <a:xfrm>
            <a:off x="4375846" y="3755572"/>
            <a:ext cx="2601685" cy="2286000"/>
          </a:xfrm>
          <a:prstGeom prst="roundRect">
            <a:avLst/>
          </a:prstGeom>
          <a:noFill/>
          <a:ln>
            <a:prstDash val="dash"/>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sz="2000" b="1" dirty="0" err="1"/>
          </a:p>
        </p:txBody>
      </p:sp>
      <p:sp>
        <p:nvSpPr>
          <p:cNvPr id="26" name="Flytskjema: Kort 25">
            <a:extLst>
              <a:ext uri="{FF2B5EF4-FFF2-40B4-BE49-F238E27FC236}">
                <a16:creationId xmlns:a16="http://schemas.microsoft.com/office/drawing/2014/main" id="{15A783B4-9983-4AD3-97FB-44BE3DDA82E7}"/>
              </a:ext>
            </a:extLst>
          </p:cNvPr>
          <p:cNvSpPr/>
          <p:nvPr/>
        </p:nvSpPr>
        <p:spPr>
          <a:xfrm>
            <a:off x="8196939" y="3156139"/>
            <a:ext cx="1621977" cy="804505"/>
          </a:xfrm>
          <a:prstGeom prst="flowChartPunchedCard">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2000" b="1" dirty="0"/>
              <a:t>Tender C</a:t>
            </a:r>
          </a:p>
          <a:p>
            <a:pPr algn="ctr"/>
            <a:r>
              <a:rPr lang="nb-NO" sz="2000" b="1" dirty="0"/>
              <a:t>450 000</a:t>
            </a:r>
          </a:p>
        </p:txBody>
      </p:sp>
      <p:sp>
        <p:nvSpPr>
          <p:cNvPr id="28" name="Rektangel: avrundede hjørner 27">
            <a:extLst>
              <a:ext uri="{FF2B5EF4-FFF2-40B4-BE49-F238E27FC236}">
                <a16:creationId xmlns:a16="http://schemas.microsoft.com/office/drawing/2014/main" id="{70229C73-D4EC-4145-BA54-5912EF64F7DF}"/>
              </a:ext>
            </a:extLst>
          </p:cNvPr>
          <p:cNvSpPr/>
          <p:nvPr/>
        </p:nvSpPr>
        <p:spPr>
          <a:xfrm>
            <a:off x="7902818" y="2519973"/>
            <a:ext cx="2601685" cy="2286000"/>
          </a:xfrm>
          <a:prstGeom prst="roundRect">
            <a:avLst/>
          </a:prstGeom>
          <a:noFill/>
          <a:ln w="38100">
            <a:solidFill>
              <a:schemeClr val="accent4"/>
            </a:solidFill>
            <a:prstDash val="dash"/>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sz="2000" b="1" dirty="0" err="1"/>
          </a:p>
        </p:txBody>
      </p:sp>
      <p:sp>
        <p:nvSpPr>
          <p:cNvPr id="16" name="TekstSylinder 15">
            <a:extLst>
              <a:ext uri="{FF2B5EF4-FFF2-40B4-BE49-F238E27FC236}">
                <a16:creationId xmlns:a16="http://schemas.microsoft.com/office/drawing/2014/main" id="{8FC4BB33-C0D8-4D4D-A987-A0406A2893B0}"/>
              </a:ext>
            </a:extLst>
          </p:cNvPr>
          <p:cNvSpPr txBox="1"/>
          <p:nvPr/>
        </p:nvSpPr>
        <p:spPr>
          <a:xfrm>
            <a:off x="4375846" y="1200966"/>
            <a:ext cx="391883" cy="369332"/>
          </a:xfrm>
          <a:prstGeom prst="rect">
            <a:avLst/>
          </a:prstGeom>
          <a:noFill/>
        </p:spPr>
        <p:txBody>
          <a:bodyPr wrap="square" rtlCol="0">
            <a:spAutoFit/>
          </a:bodyPr>
          <a:lstStyle/>
          <a:p>
            <a:r>
              <a:rPr lang="nb-NO" dirty="0"/>
              <a:t>1</a:t>
            </a:r>
          </a:p>
        </p:txBody>
      </p:sp>
      <p:sp>
        <p:nvSpPr>
          <p:cNvPr id="29" name="TekstSylinder 28">
            <a:extLst>
              <a:ext uri="{FF2B5EF4-FFF2-40B4-BE49-F238E27FC236}">
                <a16:creationId xmlns:a16="http://schemas.microsoft.com/office/drawing/2014/main" id="{B05B8224-D99D-4A5B-9680-A856CCC78C4C}"/>
              </a:ext>
            </a:extLst>
          </p:cNvPr>
          <p:cNvSpPr txBox="1"/>
          <p:nvPr/>
        </p:nvSpPr>
        <p:spPr>
          <a:xfrm>
            <a:off x="8000998" y="2578794"/>
            <a:ext cx="391883" cy="369332"/>
          </a:xfrm>
          <a:prstGeom prst="rect">
            <a:avLst/>
          </a:prstGeom>
          <a:noFill/>
        </p:spPr>
        <p:txBody>
          <a:bodyPr wrap="square" rtlCol="0">
            <a:spAutoFit/>
          </a:bodyPr>
          <a:lstStyle/>
          <a:p>
            <a:r>
              <a:rPr lang="nb-NO" dirty="0"/>
              <a:t>3</a:t>
            </a:r>
          </a:p>
        </p:txBody>
      </p:sp>
      <p:sp>
        <p:nvSpPr>
          <p:cNvPr id="32" name="TekstSylinder 31">
            <a:extLst>
              <a:ext uri="{FF2B5EF4-FFF2-40B4-BE49-F238E27FC236}">
                <a16:creationId xmlns:a16="http://schemas.microsoft.com/office/drawing/2014/main" id="{BE07A925-B28B-4E9B-9F7E-E642EF1265AB}"/>
              </a:ext>
            </a:extLst>
          </p:cNvPr>
          <p:cNvSpPr txBox="1"/>
          <p:nvPr/>
        </p:nvSpPr>
        <p:spPr>
          <a:xfrm>
            <a:off x="4528246" y="3864173"/>
            <a:ext cx="391883" cy="369332"/>
          </a:xfrm>
          <a:prstGeom prst="rect">
            <a:avLst/>
          </a:prstGeom>
          <a:noFill/>
        </p:spPr>
        <p:txBody>
          <a:bodyPr wrap="square" rtlCol="0">
            <a:spAutoFit/>
          </a:bodyPr>
          <a:lstStyle/>
          <a:p>
            <a:r>
              <a:rPr lang="nb-NO" dirty="0"/>
              <a:t>2</a:t>
            </a:r>
          </a:p>
        </p:txBody>
      </p:sp>
      <p:sp>
        <p:nvSpPr>
          <p:cNvPr id="6" name="Bue 5">
            <a:extLst>
              <a:ext uri="{FF2B5EF4-FFF2-40B4-BE49-F238E27FC236}">
                <a16:creationId xmlns:a16="http://schemas.microsoft.com/office/drawing/2014/main" id="{9AD07733-4D43-4C55-8157-1E18473346E3}"/>
              </a:ext>
            </a:extLst>
          </p:cNvPr>
          <p:cNvSpPr/>
          <p:nvPr/>
        </p:nvSpPr>
        <p:spPr>
          <a:xfrm>
            <a:off x="6054618" y="1983528"/>
            <a:ext cx="794861" cy="3075146"/>
          </a:xfrm>
          <a:prstGeom prst="arc">
            <a:avLst>
              <a:gd name="adj1" fmla="val 16018879"/>
              <a:gd name="adj2" fmla="val 5384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7" name="TekstSylinder 6">
            <a:extLst>
              <a:ext uri="{FF2B5EF4-FFF2-40B4-BE49-F238E27FC236}">
                <a16:creationId xmlns:a16="http://schemas.microsoft.com/office/drawing/2014/main" id="{98B93190-50EB-4B32-A9C0-6CD9A9F29319}"/>
              </a:ext>
            </a:extLst>
          </p:cNvPr>
          <p:cNvSpPr txBox="1"/>
          <p:nvPr/>
        </p:nvSpPr>
        <p:spPr>
          <a:xfrm>
            <a:off x="6774829" y="3336435"/>
            <a:ext cx="1110550" cy="369332"/>
          </a:xfrm>
          <a:prstGeom prst="rect">
            <a:avLst/>
          </a:prstGeom>
          <a:noFill/>
        </p:spPr>
        <p:txBody>
          <a:bodyPr wrap="square" rtlCol="0">
            <a:spAutoFit/>
          </a:bodyPr>
          <a:lstStyle/>
          <a:p>
            <a:r>
              <a:rPr lang="nb-NO" dirty="0"/>
              <a:t>470 000</a:t>
            </a:r>
          </a:p>
        </p:txBody>
      </p:sp>
    </p:spTree>
    <p:extLst>
      <p:ext uri="{BB962C8B-B14F-4D97-AF65-F5344CB8AC3E}">
        <p14:creationId xmlns:p14="http://schemas.microsoft.com/office/powerpoint/2010/main" val="2904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B2034D2-4C53-4763-89CD-692EEAA454E0}"/>
              </a:ext>
            </a:extLst>
          </p:cNvPr>
          <p:cNvSpPr>
            <a:spLocks noGrp="1"/>
          </p:cNvSpPr>
          <p:nvPr>
            <p:ph type="title"/>
          </p:nvPr>
        </p:nvSpPr>
        <p:spPr/>
        <p:txBody>
          <a:bodyPr/>
          <a:lstStyle/>
          <a:p>
            <a:r>
              <a:rPr lang="nb-NO" dirty="0"/>
              <a:t>Lot Group</a:t>
            </a:r>
          </a:p>
        </p:txBody>
      </p:sp>
      <p:sp>
        <p:nvSpPr>
          <p:cNvPr id="3" name="Plassholder for innhold 2">
            <a:extLst>
              <a:ext uri="{FF2B5EF4-FFF2-40B4-BE49-F238E27FC236}">
                <a16:creationId xmlns:a16="http://schemas.microsoft.com/office/drawing/2014/main" id="{BCC3EA03-83D4-4B23-9A41-91490FA60419}"/>
              </a:ext>
            </a:extLst>
          </p:cNvPr>
          <p:cNvSpPr>
            <a:spLocks noGrp="1"/>
          </p:cNvSpPr>
          <p:nvPr>
            <p:ph sz="quarter" idx="13"/>
          </p:nvPr>
        </p:nvSpPr>
        <p:spPr>
          <a:xfrm>
            <a:off x="536575" y="1915886"/>
            <a:ext cx="11101387" cy="4034064"/>
          </a:xfrm>
        </p:spPr>
        <p:txBody>
          <a:bodyPr/>
          <a:lstStyle/>
          <a:p>
            <a:r>
              <a:rPr lang="en-US" dirty="0">
                <a:latin typeface="Arial Regular"/>
              </a:rPr>
              <a:t>Subject: </a:t>
            </a:r>
            <a:r>
              <a:rPr lang="en-US" dirty="0" err="1">
                <a:latin typeface="Arial Regular"/>
              </a:rPr>
              <a:t>LotGroup</a:t>
            </a:r>
            <a:endParaRPr lang="en-US" dirty="0">
              <a:latin typeface="Arial Regular"/>
            </a:endParaRPr>
          </a:p>
          <a:p>
            <a:r>
              <a:rPr lang="en-US" b="1" dirty="0">
                <a:latin typeface="Arial Regular"/>
              </a:rPr>
              <a:t>Predicate</a:t>
            </a:r>
            <a:r>
              <a:rPr lang="en-US" dirty="0">
                <a:latin typeface="Arial Regular"/>
              </a:rPr>
              <a:t>: </a:t>
            </a:r>
            <a:r>
              <a:rPr lang="en-US" dirty="0" err="1">
                <a:latin typeface="Arial Regular"/>
              </a:rPr>
              <a:t>isAwardedTo</a:t>
            </a:r>
            <a:endParaRPr lang="en-US" dirty="0">
              <a:latin typeface="Arial Regular"/>
            </a:endParaRPr>
          </a:p>
          <a:p>
            <a:r>
              <a:rPr lang="en-US" dirty="0">
                <a:latin typeface="Arial Regular"/>
              </a:rPr>
              <a:t>Object: </a:t>
            </a:r>
            <a:r>
              <a:rPr lang="en-US" dirty="0" err="1">
                <a:latin typeface="Arial Regular"/>
              </a:rPr>
              <a:t>TenderLot</a:t>
            </a:r>
            <a:endParaRPr lang="en-US" dirty="0">
              <a:latin typeface="Arial Regular"/>
            </a:endParaRPr>
          </a:p>
          <a:p>
            <a:r>
              <a:rPr lang="en-US" dirty="0">
                <a:latin typeface="Arial Regular"/>
              </a:rPr>
              <a:t>Note: </a:t>
            </a:r>
            <a:r>
              <a:rPr lang="en-US" dirty="0">
                <a:highlight>
                  <a:srgbClr val="FFFF00"/>
                </a:highlight>
                <a:latin typeface="Arial Regular"/>
              </a:rPr>
              <a:t>If ‘Lot’ is to </a:t>
            </a:r>
            <a:r>
              <a:rPr lang="en-US" dirty="0" err="1">
                <a:highlight>
                  <a:srgbClr val="FFFF00"/>
                </a:highlight>
                <a:latin typeface="Arial Regular"/>
              </a:rPr>
              <a:t>LotGroup</a:t>
            </a:r>
            <a:r>
              <a:rPr lang="en-US" dirty="0">
                <a:highlight>
                  <a:srgbClr val="FFFF00"/>
                </a:highlight>
                <a:latin typeface="Arial Regular"/>
              </a:rPr>
              <a:t> then ‘</a:t>
            </a:r>
            <a:r>
              <a:rPr lang="en-US" dirty="0" err="1">
                <a:highlight>
                  <a:srgbClr val="FFFF00"/>
                </a:highlight>
                <a:latin typeface="Arial Regular"/>
              </a:rPr>
              <a:t>TenderLot</a:t>
            </a:r>
            <a:r>
              <a:rPr lang="en-US" dirty="0">
                <a:highlight>
                  <a:srgbClr val="FFFF00"/>
                </a:highlight>
                <a:latin typeface="Arial Regular"/>
              </a:rPr>
              <a:t>’ is to </a:t>
            </a:r>
            <a:r>
              <a:rPr lang="en-US" dirty="0" err="1">
                <a:highlight>
                  <a:srgbClr val="FFFF00"/>
                </a:highlight>
                <a:latin typeface="Arial Regular"/>
              </a:rPr>
              <a:t>TenderLotGroup</a:t>
            </a:r>
            <a:r>
              <a:rPr lang="en-US" dirty="0">
                <a:highlight>
                  <a:srgbClr val="FFFF00"/>
                </a:highlight>
                <a:latin typeface="Arial Regular"/>
              </a:rPr>
              <a:t> and therefore a </a:t>
            </a:r>
            <a:r>
              <a:rPr lang="en-US" dirty="0" err="1">
                <a:highlight>
                  <a:srgbClr val="FFFF00"/>
                </a:highlight>
                <a:latin typeface="Arial Regular"/>
              </a:rPr>
              <a:t>LotGroup</a:t>
            </a:r>
            <a:r>
              <a:rPr lang="en-US" dirty="0">
                <a:highlight>
                  <a:srgbClr val="FFFF00"/>
                </a:highlight>
                <a:latin typeface="Arial Regular"/>
              </a:rPr>
              <a:t> </a:t>
            </a:r>
            <a:r>
              <a:rPr lang="en-US" dirty="0" err="1">
                <a:highlight>
                  <a:srgbClr val="FFFF00"/>
                </a:highlight>
                <a:latin typeface="Arial Regular"/>
              </a:rPr>
              <a:t>isAwarded</a:t>
            </a:r>
            <a:r>
              <a:rPr lang="en-US" dirty="0">
                <a:highlight>
                  <a:srgbClr val="FFFF00"/>
                </a:highlight>
                <a:latin typeface="Arial Regular"/>
              </a:rPr>
              <a:t> to </a:t>
            </a:r>
            <a:r>
              <a:rPr lang="en-US" dirty="0" err="1">
                <a:highlight>
                  <a:srgbClr val="FFFF00"/>
                </a:highlight>
                <a:latin typeface="Arial Regular"/>
              </a:rPr>
              <a:t>TenderLot</a:t>
            </a:r>
            <a:r>
              <a:rPr lang="en-US" dirty="0">
                <a:highlight>
                  <a:srgbClr val="FFFF00"/>
                </a:highlight>
                <a:latin typeface="Arial Regular"/>
              </a:rPr>
              <a:t> </a:t>
            </a:r>
            <a:r>
              <a:rPr lang="en-US" dirty="0">
                <a:latin typeface="Arial Regular"/>
              </a:rPr>
              <a:t>(</a:t>
            </a:r>
            <a:r>
              <a:rPr lang="en-US" i="1" dirty="0">
                <a:latin typeface="Arial Regular"/>
              </a:rPr>
              <a:t>,</a:t>
            </a:r>
            <a:r>
              <a:rPr lang="en-US" dirty="0">
                <a:latin typeface="Arial Regular"/>
              </a:rPr>
              <a:t>). To be discussed in the next meeting.</a:t>
            </a:r>
          </a:p>
          <a:p>
            <a:r>
              <a:rPr lang="en-US" dirty="0">
                <a:latin typeface="Arial Regular"/>
              </a:rPr>
              <a:t>Actions: Hilde to find use case, Natalie to find old notes and ppts on this point</a:t>
            </a:r>
          </a:p>
          <a:p>
            <a:endParaRPr lang="nb-NO" dirty="0"/>
          </a:p>
          <a:p>
            <a:endParaRPr lang="nb-NO" dirty="0"/>
          </a:p>
          <a:p>
            <a:pPr marL="0" indent="0">
              <a:buNone/>
            </a:pPr>
            <a:endParaRPr lang="nb-NO" dirty="0"/>
          </a:p>
        </p:txBody>
      </p:sp>
    </p:spTree>
    <p:extLst>
      <p:ext uri="{BB962C8B-B14F-4D97-AF65-F5344CB8AC3E}">
        <p14:creationId xmlns:p14="http://schemas.microsoft.com/office/powerpoint/2010/main" val="118849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C72660B-AC25-804E-B3D8-2C1828E4C50B}"/>
              </a:ext>
            </a:extLst>
          </p:cNvPr>
          <p:cNvSpPr>
            <a:spLocks noGrp="1"/>
          </p:cNvSpPr>
          <p:nvPr>
            <p:ph type="title"/>
          </p:nvPr>
        </p:nvSpPr>
        <p:spPr/>
        <p:txBody>
          <a:bodyPr/>
          <a:lstStyle/>
          <a:p>
            <a:r>
              <a:rPr lang="en-GB" dirty="0"/>
              <a:t>Reasons to why lots/group of lots</a:t>
            </a:r>
          </a:p>
        </p:txBody>
      </p:sp>
      <p:sp>
        <p:nvSpPr>
          <p:cNvPr id="3" name="Plassholder for innhold 2">
            <a:extLst>
              <a:ext uri="{FF2B5EF4-FFF2-40B4-BE49-F238E27FC236}">
                <a16:creationId xmlns:a16="http://schemas.microsoft.com/office/drawing/2014/main" id="{89DF5247-F67F-A140-B1B4-18F7B65537C7}"/>
              </a:ext>
            </a:extLst>
          </p:cNvPr>
          <p:cNvSpPr>
            <a:spLocks noGrp="1"/>
          </p:cNvSpPr>
          <p:nvPr>
            <p:ph sz="quarter" idx="13"/>
          </p:nvPr>
        </p:nvSpPr>
        <p:spPr>
          <a:xfrm>
            <a:off x="536575" y="1238491"/>
            <a:ext cx="11101387" cy="4711459"/>
          </a:xfrm>
        </p:spPr>
        <p:txBody>
          <a:bodyPr/>
          <a:lstStyle/>
          <a:p>
            <a:r>
              <a:rPr lang="en-GB" dirty="0"/>
              <a:t>Easier access for SMEs and new entrants to the market</a:t>
            </a:r>
          </a:p>
          <a:p>
            <a:r>
              <a:rPr lang="en-GB" dirty="0"/>
              <a:t>Promoting tender participation</a:t>
            </a:r>
          </a:p>
          <a:p>
            <a:r>
              <a:rPr lang="en-GB" dirty="0"/>
              <a:t>Fostering competition in the market</a:t>
            </a:r>
          </a:p>
          <a:p>
            <a:r>
              <a:rPr lang="en-GB" dirty="0"/>
              <a:t>Avoiding single-supplier dependency</a:t>
            </a:r>
          </a:p>
          <a:p>
            <a:r>
              <a:rPr lang="en-GB" dirty="0"/>
              <a:t>Spreading risk</a:t>
            </a:r>
          </a:p>
          <a:p>
            <a:r>
              <a:rPr lang="en-GB" dirty="0"/>
              <a:t>Support social objectives</a:t>
            </a:r>
          </a:p>
          <a:p>
            <a:r>
              <a:rPr lang="en-GB" dirty="0"/>
              <a:t>Enables CAs to experiment, to try different solutions and approaches</a:t>
            </a:r>
          </a:p>
          <a:p>
            <a:endParaRPr lang="en-GB" dirty="0"/>
          </a:p>
          <a:p>
            <a:r>
              <a:rPr lang="en-GB" dirty="0"/>
              <a:t>Examples – lots by professional area, geographical, product/service types</a:t>
            </a:r>
          </a:p>
          <a:p>
            <a:r>
              <a:rPr lang="en-GB" dirty="0"/>
              <a:t>Example – Bus services divided into lots by geographical areas</a:t>
            </a:r>
          </a:p>
        </p:txBody>
      </p:sp>
    </p:spTree>
    <p:extLst>
      <p:ext uri="{BB962C8B-B14F-4D97-AF65-F5344CB8AC3E}">
        <p14:creationId xmlns:p14="http://schemas.microsoft.com/office/powerpoint/2010/main" val="27280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4D122B1-766B-48B9-B9E7-21A20327DC2B}"/>
              </a:ext>
            </a:extLst>
          </p:cNvPr>
          <p:cNvSpPr>
            <a:spLocks noGrp="1"/>
          </p:cNvSpPr>
          <p:nvPr>
            <p:ph type="title"/>
          </p:nvPr>
        </p:nvSpPr>
        <p:spPr/>
        <p:txBody>
          <a:bodyPr/>
          <a:lstStyle/>
          <a:p>
            <a:r>
              <a:rPr lang="nb-NO" dirty="0" err="1"/>
              <a:t>Reasons</a:t>
            </a:r>
            <a:r>
              <a:rPr lang="nb-NO" dirty="0"/>
              <a:t> for NOT </a:t>
            </a:r>
            <a:r>
              <a:rPr lang="nb-NO" dirty="0" err="1"/>
              <a:t>dividing</a:t>
            </a:r>
            <a:r>
              <a:rPr lang="nb-NO" dirty="0"/>
              <a:t> </a:t>
            </a:r>
            <a:r>
              <a:rPr lang="nb-NO" dirty="0" err="1"/>
              <a:t>into</a:t>
            </a:r>
            <a:r>
              <a:rPr lang="nb-NO" dirty="0"/>
              <a:t> </a:t>
            </a:r>
            <a:r>
              <a:rPr lang="nb-NO" dirty="0" err="1"/>
              <a:t>lots</a:t>
            </a:r>
            <a:endParaRPr lang="nb-NO" dirty="0"/>
          </a:p>
        </p:txBody>
      </p:sp>
      <p:sp>
        <p:nvSpPr>
          <p:cNvPr id="3" name="Plassholder for innhold 2">
            <a:extLst>
              <a:ext uri="{FF2B5EF4-FFF2-40B4-BE49-F238E27FC236}">
                <a16:creationId xmlns:a16="http://schemas.microsoft.com/office/drawing/2014/main" id="{E589C5F1-9EAD-4C4F-B5D3-9D7382D38292}"/>
              </a:ext>
            </a:extLst>
          </p:cNvPr>
          <p:cNvSpPr>
            <a:spLocks noGrp="1"/>
          </p:cNvSpPr>
          <p:nvPr>
            <p:ph sz="quarter" idx="13"/>
          </p:nvPr>
        </p:nvSpPr>
        <p:spPr/>
        <p:txBody>
          <a:bodyPr/>
          <a:lstStyle/>
          <a:p>
            <a:r>
              <a:rPr lang="nb-NO" dirty="0"/>
              <a:t>CA has </a:t>
            </a:r>
            <a:r>
              <a:rPr lang="nb-NO" dirty="0" err="1"/>
              <a:t>limited</a:t>
            </a:r>
            <a:r>
              <a:rPr lang="nb-NO" dirty="0"/>
              <a:t> </a:t>
            </a:r>
            <a:r>
              <a:rPr lang="nb-NO" dirty="0" err="1"/>
              <a:t>capacity</a:t>
            </a:r>
            <a:r>
              <a:rPr lang="nb-NO" dirty="0"/>
              <a:t> and </a:t>
            </a:r>
            <a:r>
              <a:rPr lang="nb-NO" dirty="0" err="1"/>
              <a:t>competence</a:t>
            </a:r>
            <a:r>
              <a:rPr lang="nb-NO" dirty="0"/>
              <a:t> to </a:t>
            </a:r>
            <a:r>
              <a:rPr lang="nb-NO" dirty="0" err="1"/>
              <a:t>follow</a:t>
            </a:r>
            <a:r>
              <a:rPr lang="nb-NO" dirty="0"/>
              <a:t> up and </a:t>
            </a:r>
            <a:r>
              <a:rPr lang="nb-NO" dirty="0" err="1"/>
              <a:t>coordinate</a:t>
            </a:r>
            <a:r>
              <a:rPr lang="nb-NO" dirty="0"/>
              <a:t> </a:t>
            </a:r>
            <a:r>
              <a:rPr lang="nb-NO" dirty="0" err="1"/>
              <a:t>the</a:t>
            </a:r>
            <a:r>
              <a:rPr lang="nb-NO" dirty="0"/>
              <a:t> </a:t>
            </a:r>
            <a:r>
              <a:rPr lang="nb-NO" dirty="0" err="1"/>
              <a:t>work</a:t>
            </a:r>
            <a:r>
              <a:rPr lang="nb-NO" dirty="0"/>
              <a:t> </a:t>
            </a:r>
            <a:r>
              <a:rPr lang="nb-NO" dirty="0" err="1"/>
              <a:t>on</a:t>
            </a:r>
            <a:r>
              <a:rPr lang="nb-NO" dirty="0"/>
              <a:t> </a:t>
            </a:r>
            <a:r>
              <a:rPr lang="nb-NO" dirty="0" err="1"/>
              <a:t>the</a:t>
            </a:r>
            <a:r>
              <a:rPr lang="nb-NO" dirty="0"/>
              <a:t> </a:t>
            </a:r>
            <a:r>
              <a:rPr lang="nb-NO" dirty="0" err="1"/>
              <a:t>construction</a:t>
            </a:r>
            <a:r>
              <a:rPr lang="nb-NO" dirty="0"/>
              <a:t> </a:t>
            </a:r>
            <a:r>
              <a:rPr lang="nb-NO" dirty="0" err="1"/>
              <a:t>of</a:t>
            </a:r>
            <a:r>
              <a:rPr lang="nb-NO" dirty="0"/>
              <a:t> </a:t>
            </a:r>
            <a:r>
              <a:rPr lang="nb-NO" dirty="0" err="1"/>
              <a:t>the</a:t>
            </a:r>
            <a:r>
              <a:rPr lang="nb-NO" dirty="0"/>
              <a:t> </a:t>
            </a:r>
            <a:r>
              <a:rPr lang="nb-NO" dirty="0" err="1"/>
              <a:t>building</a:t>
            </a:r>
            <a:r>
              <a:rPr lang="nb-NO" dirty="0"/>
              <a:t>.</a:t>
            </a:r>
          </a:p>
          <a:p>
            <a:r>
              <a:rPr lang="nb-NO" dirty="0" err="1"/>
              <a:t>There</a:t>
            </a:r>
            <a:r>
              <a:rPr lang="nb-NO" dirty="0"/>
              <a:t> is </a:t>
            </a:r>
            <a:r>
              <a:rPr lang="nb-NO" dirty="0" err="1"/>
              <a:t>very</a:t>
            </a:r>
            <a:r>
              <a:rPr lang="nb-NO" dirty="0"/>
              <a:t> </a:t>
            </a:r>
            <a:r>
              <a:rPr lang="nb-NO" dirty="0" err="1"/>
              <a:t>little</a:t>
            </a:r>
            <a:r>
              <a:rPr lang="nb-NO" dirty="0"/>
              <a:t> </a:t>
            </a:r>
            <a:r>
              <a:rPr lang="nb-NO" dirty="0" err="1"/>
              <a:t>probability</a:t>
            </a:r>
            <a:r>
              <a:rPr lang="nb-NO" dirty="0"/>
              <a:t> to </a:t>
            </a:r>
            <a:r>
              <a:rPr lang="nb-NO" dirty="0" err="1"/>
              <a:t>achieve</a:t>
            </a:r>
            <a:r>
              <a:rPr lang="nb-NO" dirty="0"/>
              <a:t> a </a:t>
            </a:r>
            <a:r>
              <a:rPr lang="nb-NO" dirty="0" err="1"/>
              <a:t>lower</a:t>
            </a:r>
            <a:r>
              <a:rPr lang="nb-NO" dirty="0"/>
              <a:t> total </a:t>
            </a:r>
            <a:r>
              <a:rPr lang="nb-NO" dirty="0" err="1"/>
              <a:t>price</a:t>
            </a:r>
            <a:r>
              <a:rPr lang="nb-NO" dirty="0"/>
              <a:t> by </a:t>
            </a:r>
            <a:r>
              <a:rPr lang="nb-NO" dirty="0" err="1"/>
              <a:t>dividing</a:t>
            </a:r>
            <a:r>
              <a:rPr lang="nb-NO" dirty="0"/>
              <a:t> </a:t>
            </a:r>
            <a:r>
              <a:rPr lang="nb-NO" dirty="0" err="1"/>
              <a:t>the</a:t>
            </a:r>
            <a:r>
              <a:rPr lang="nb-NO" dirty="0"/>
              <a:t> </a:t>
            </a:r>
            <a:r>
              <a:rPr lang="nb-NO" dirty="0" err="1"/>
              <a:t>procurement</a:t>
            </a:r>
            <a:r>
              <a:rPr lang="nb-NO" dirty="0"/>
              <a:t> </a:t>
            </a:r>
            <a:r>
              <a:rPr lang="nb-NO" dirty="0" err="1"/>
              <a:t>into</a:t>
            </a:r>
            <a:r>
              <a:rPr lang="nb-NO" dirty="0"/>
              <a:t> </a:t>
            </a:r>
            <a:r>
              <a:rPr lang="nb-NO" dirty="0" err="1"/>
              <a:t>lots</a:t>
            </a:r>
            <a:endParaRPr lang="nb-NO" dirty="0"/>
          </a:p>
        </p:txBody>
      </p:sp>
    </p:spTree>
    <p:extLst>
      <p:ext uri="{BB962C8B-B14F-4D97-AF65-F5344CB8AC3E}">
        <p14:creationId xmlns:p14="http://schemas.microsoft.com/office/powerpoint/2010/main" val="419777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FØ ppt template">
  <a:themeElements>
    <a:clrScheme name="DFØ-farger med mørk blå">
      <a:dk1>
        <a:srgbClr val="000000"/>
      </a:dk1>
      <a:lt1>
        <a:srgbClr val="FFFFFF"/>
      </a:lt1>
      <a:dk2>
        <a:srgbClr val="012A4C"/>
      </a:dk2>
      <a:lt2>
        <a:srgbClr val="E7E6E6"/>
      </a:lt2>
      <a:accent1>
        <a:srgbClr val="009FE3"/>
      </a:accent1>
      <a:accent2>
        <a:srgbClr val="00AB84"/>
      </a:accent2>
      <a:accent3>
        <a:srgbClr val="FCCB56"/>
      </a:accent3>
      <a:accent4>
        <a:srgbClr val="E83F53"/>
      </a:accent4>
      <a:accent5>
        <a:srgbClr val="0097AB"/>
      </a:accent5>
      <a:accent6>
        <a:srgbClr val="005B91"/>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000" b="1"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Blå">
      <a:srgbClr val="0085C0"/>
    </a:custClr>
    <a:custClr name="Grønn">
      <a:srgbClr val="0A8E6E"/>
    </a:custClr>
    <a:custClr name="Oransje">
      <a:srgbClr val="F0A519"/>
    </a:custClr>
    <a:custClr name="Rød">
      <a:srgbClr val="CA0D47"/>
    </a:custClr>
    <a:custClr name="Mørk turkis">
      <a:srgbClr val="0099AB"/>
    </a:custClr>
    <a:custClr name="Mørk blå">
      <a:srgbClr val="0D3B73"/>
    </a:custClr>
    <a:custClr name="Sort">
      <a:srgbClr val="000000"/>
    </a:custClr>
  </a:custClrLst>
  <a:extLst>
    <a:ext uri="{05A4C25C-085E-4340-85A3-A5531E510DB2}">
      <thm15:themeFamily xmlns:thm15="http://schemas.microsoft.com/office/thememl/2012/main" name="Presentation2" id="{791FB06B-5A9F-4F94-BB23-A279C47EBB8B}" vid="{81EDD645-3634-4430-BC61-5BAE5D7429AC}"/>
    </a:ext>
  </a:extLst>
</a:theme>
</file>

<file path=ppt/theme/theme2.xml><?xml version="1.0" encoding="utf-8"?>
<a:theme xmlns:a="http://schemas.openxmlformats.org/drawingml/2006/main" name="Office-tema">
  <a:themeElements>
    <a:clrScheme name="Egendefinert 104">
      <a:dk1>
        <a:srgbClr val="000000"/>
      </a:dk1>
      <a:lt1>
        <a:srgbClr val="FFFFFF"/>
      </a:lt1>
      <a:dk2>
        <a:srgbClr val="64666A"/>
      </a:dk2>
      <a:lt2>
        <a:srgbClr val="E7E6E6"/>
      </a:lt2>
      <a:accent1>
        <a:srgbClr val="009FE3"/>
      </a:accent1>
      <a:accent2>
        <a:srgbClr val="00AB84"/>
      </a:accent2>
      <a:accent3>
        <a:srgbClr val="FCCB56"/>
      </a:accent3>
      <a:accent4>
        <a:srgbClr val="E83F53"/>
      </a:accent4>
      <a:accent5>
        <a:srgbClr val="0097AB"/>
      </a:accent5>
      <a:accent6>
        <a:srgbClr val="005B91"/>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Egendefinert 103">
      <a:dk1>
        <a:srgbClr val="000000"/>
      </a:dk1>
      <a:lt1>
        <a:srgbClr val="FFFFFF"/>
      </a:lt1>
      <a:dk2>
        <a:srgbClr val="64666A"/>
      </a:dk2>
      <a:lt2>
        <a:srgbClr val="E7E6E6"/>
      </a:lt2>
      <a:accent1>
        <a:srgbClr val="009FE3"/>
      </a:accent1>
      <a:accent2>
        <a:srgbClr val="00AB84"/>
      </a:accent2>
      <a:accent3>
        <a:srgbClr val="FCCB56"/>
      </a:accent3>
      <a:accent4>
        <a:srgbClr val="E83F53"/>
      </a:accent4>
      <a:accent5>
        <a:srgbClr val="0097AB"/>
      </a:accent5>
      <a:accent6>
        <a:srgbClr val="005B91"/>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37D64B8-36B2-4243-B8A9-6D5F5F474809}">
  <we:reference id="wa104380506" version="1.3.0.0" store="nb-NO" storeType="OMEX"/>
  <we:alternateReferences>
    <we:reference id="wa104380506" version="1.3.0.0" store="WA10438050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7C844100F5B284DA0CB4C7A23EB3064" ma:contentTypeVersion="0" ma:contentTypeDescription="Opprett et nytt dokument." ma:contentTypeScope="" ma:versionID="55cf793ad74044a3a1a2aca7218436db">
  <xsd:schema xmlns:xsd="http://www.w3.org/2001/XMLSchema" xmlns:xs="http://www.w3.org/2001/XMLSchema" xmlns:p="http://schemas.microsoft.com/office/2006/metadata/properties" targetNamespace="http://schemas.microsoft.com/office/2006/metadata/properties" ma:root="true" ma:fieldsID="af96d53b2ccc1f80e717279b1ced533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AB6F3D-CCE8-4463-B14E-B36E15E55A9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dcmitype/"/>
    <ds:schemaRef ds:uri="http://purl.org/dc/terms/"/>
    <ds:schemaRef ds:uri="http://schemas.openxmlformats.org/package/2006/metadata/core-properties"/>
    <ds:schemaRef ds:uri="76a008c9-e000-4660-afce-d5cf98e2bb7d"/>
    <ds:schemaRef ds:uri="http://www.w3.org/XML/1998/namespace"/>
  </ds:schemaRefs>
</ds:datastoreItem>
</file>

<file path=customXml/itemProps2.xml><?xml version="1.0" encoding="utf-8"?>
<ds:datastoreItem xmlns:ds="http://schemas.openxmlformats.org/officeDocument/2006/customXml" ds:itemID="{6A086C8C-FB98-4C31-93B5-1D7EDDDFF3EC}">
  <ds:schemaRefs>
    <ds:schemaRef ds:uri="http://schemas.microsoft.com/sharepoint/v3/contenttype/forms"/>
  </ds:schemaRefs>
</ds:datastoreItem>
</file>

<file path=customXml/itemProps3.xml><?xml version="1.0" encoding="utf-8"?>
<ds:datastoreItem xmlns:ds="http://schemas.openxmlformats.org/officeDocument/2006/customXml" ds:itemID="{C12ED0DB-3B8D-4FBE-8F92-C1F4A7A35D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PP-mal-DFØ-ENGELSK</Template>
  <TotalTime>1305</TotalTime>
  <Words>1297</Words>
  <Application>Microsoft Office PowerPoint</Application>
  <PresentationFormat>Widescreen</PresentationFormat>
  <Paragraphs>114</Paragraphs>
  <Slides>11</Slides>
  <Notes>7</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11</vt:i4>
      </vt:variant>
    </vt:vector>
  </HeadingPairs>
  <TitlesOfParts>
    <vt:vector size="15" baseType="lpstr">
      <vt:lpstr>Arial</vt:lpstr>
      <vt:lpstr>Arial Regular</vt:lpstr>
      <vt:lpstr>System Font Regular</vt:lpstr>
      <vt:lpstr>DFØ ppt template</vt:lpstr>
      <vt:lpstr>Use Case on lot group</vt:lpstr>
      <vt:lpstr>Lot Group</vt:lpstr>
      <vt:lpstr>Article 46 Division of contracts into lots (Directive 2014/24/EU)</vt:lpstr>
      <vt:lpstr>Comparative assessment (LotGroup): Directive (79)</vt:lpstr>
      <vt:lpstr>Example Lot Group – Bus services divided into two lots</vt:lpstr>
      <vt:lpstr>Example – Lot Group, comparative assessment</vt:lpstr>
      <vt:lpstr>Lot Group</vt:lpstr>
      <vt:lpstr>Reasons to why lots/group of lots</vt:lpstr>
      <vt:lpstr>Reasons for NOT dividing into lots</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Hilde Kjølset</dc:creator>
  <dc:description>template by officeconsult.no</dc:description>
  <cp:lastModifiedBy>Hilde Kjølset</cp:lastModifiedBy>
  <cp:revision>1</cp:revision>
  <cp:lastPrinted>2019-09-18T10:30:50Z</cp:lastPrinted>
  <dcterms:created xsi:type="dcterms:W3CDTF">2021-05-10T09:55:29Z</dcterms:created>
  <dcterms:modified xsi:type="dcterms:W3CDTF">2021-05-11T10:03:32Z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by">
    <vt:lpwstr>officeconsult.no</vt:lpwstr>
  </property>
  <property fmtid="{D5CDD505-2E9C-101B-9397-08002B2CF9AE}" pid="3" name="ContentTypeId">
    <vt:lpwstr>0x01010027C844100F5B284DA0CB4C7A23EB3064</vt:lpwstr>
  </property>
  <property fmtid="{D5CDD505-2E9C-101B-9397-08002B2CF9AE}" pid="4" name="MSIP_Label_8bb0167d-908e-4a65-8442-c47631123900_Enabled">
    <vt:lpwstr>true</vt:lpwstr>
  </property>
  <property fmtid="{D5CDD505-2E9C-101B-9397-08002B2CF9AE}" pid="5" name="MSIP_Label_8bb0167d-908e-4a65-8442-c47631123900_SetDate">
    <vt:lpwstr>2021-01-04T12:01:41Z</vt:lpwstr>
  </property>
  <property fmtid="{D5CDD505-2E9C-101B-9397-08002B2CF9AE}" pid="6" name="MSIP_Label_8bb0167d-908e-4a65-8442-c47631123900_Method">
    <vt:lpwstr>Privileged</vt:lpwstr>
  </property>
  <property fmtid="{D5CDD505-2E9C-101B-9397-08002B2CF9AE}" pid="7" name="MSIP_Label_8bb0167d-908e-4a65-8442-c47631123900_Name">
    <vt:lpwstr>Offentlig</vt:lpwstr>
  </property>
  <property fmtid="{D5CDD505-2E9C-101B-9397-08002B2CF9AE}" pid="8" name="MSIP_Label_8bb0167d-908e-4a65-8442-c47631123900_SiteId">
    <vt:lpwstr>1a91f966-247e-497b-bee6-09072f7ea02a</vt:lpwstr>
  </property>
  <property fmtid="{D5CDD505-2E9C-101B-9397-08002B2CF9AE}" pid="9" name="MSIP_Label_8bb0167d-908e-4a65-8442-c47631123900_ActionId">
    <vt:lpwstr>919b8d8b-725d-457a-b0e6-90703158446f</vt:lpwstr>
  </property>
  <property fmtid="{D5CDD505-2E9C-101B-9397-08002B2CF9AE}" pid="10" name="MSIP_Label_8bb0167d-908e-4a65-8442-c47631123900_ContentBits">
    <vt:lpwstr>0</vt:lpwstr>
  </property>
</Properties>
</file>