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791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301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41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193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61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23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1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638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019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795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E7962-E693-4DD7-8858-BED55B855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995427"/>
            <a:ext cx="4114800" cy="2215152"/>
          </a:xfrm>
        </p:spPr>
        <p:txBody>
          <a:bodyPr>
            <a:normAutofit/>
          </a:bodyPr>
          <a:lstStyle/>
          <a:p>
            <a:r>
              <a:rPr lang="ru-RU" dirty="0"/>
              <a:t>Проект</a:t>
            </a:r>
            <a:br>
              <a:rPr lang="ru-RU" dirty="0"/>
            </a:br>
            <a:br>
              <a:rPr lang="ru-RU" dirty="0"/>
            </a:br>
            <a:r>
              <a:rPr lang="en-US" dirty="0"/>
              <a:t>“Puzzle”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D010B8-127E-41C5-BAB1-C01EE4207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8185" y="6633696"/>
            <a:ext cx="3186086" cy="342970"/>
          </a:xfrm>
        </p:spPr>
        <p:txBody>
          <a:bodyPr>
            <a:normAutofit/>
          </a:bodyPr>
          <a:lstStyle/>
          <a:p>
            <a:r>
              <a:rPr lang="ru-RU" sz="1200" dirty="0"/>
              <a:t>Спонсировано учреждением </a:t>
            </a:r>
            <a:r>
              <a:rPr lang="en-US" sz="1200" dirty="0"/>
              <a:t>“</a:t>
            </a:r>
            <a:r>
              <a:rPr lang="ru-RU" sz="1200" dirty="0"/>
              <a:t>Яндекс Лицей</a:t>
            </a:r>
            <a:r>
              <a:rPr lang="en-US" sz="1200" dirty="0"/>
              <a:t>”</a:t>
            </a:r>
            <a:endParaRPr lang="ru-RU" sz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E1AB1A-CCEC-445D-B188-AE6E2290C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565"/>
          <a:stretch/>
        </p:blipFill>
        <p:spPr>
          <a:xfrm>
            <a:off x="5320103" y="227560"/>
            <a:ext cx="6271115" cy="60802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95C23D-6BC8-4CDD-85AF-E09CDF564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231" y="3539634"/>
            <a:ext cx="3048798" cy="28487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78357060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8E8E2"/>
      </a:lt2>
      <a:accent1>
        <a:srgbClr val="9996C6"/>
      </a:accent1>
      <a:accent2>
        <a:srgbClr val="9C7FBA"/>
      </a:accent2>
      <a:accent3>
        <a:srgbClr val="C296C6"/>
      </a:accent3>
      <a:accent4>
        <a:srgbClr val="BA7FA7"/>
      </a:accent4>
      <a:accent5>
        <a:srgbClr val="C696A3"/>
      </a:accent5>
      <a:accent6>
        <a:srgbClr val="BA887F"/>
      </a:accent6>
      <a:hlink>
        <a:srgbClr val="828651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 Next LT Pro Light</vt:lpstr>
      <vt:lpstr>Georgia Pro Semibold</vt:lpstr>
      <vt:lpstr>RocaVTI</vt:lpstr>
      <vt:lpstr>Проект  “Puzzle”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“Pazzle”</dc:title>
  <dc:creator>Диёр Кобилов</dc:creator>
  <cp:lastModifiedBy>Диёр Кобилов</cp:lastModifiedBy>
  <cp:revision>2</cp:revision>
  <dcterms:created xsi:type="dcterms:W3CDTF">2021-11-07T17:37:05Z</dcterms:created>
  <dcterms:modified xsi:type="dcterms:W3CDTF">2021-11-11T14:47:54Z</dcterms:modified>
</cp:coreProperties>
</file>