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9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0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1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2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19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95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E7962-E693-4DD7-8858-BED55B855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65" y="992251"/>
            <a:ext cx="4114800" cy="2215152"/>
          </a:xfrm>
        </p:spPr>
        <p:txBody>
          <a:bodyPr>
            <a:normAutofit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Pazzle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D010B8-127E-41C5-BAB1-C01EE420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185" y="6633696"/>
            <a:ext cx="3186086" cy="342970"/>
          </a:xfrm>
        </p:spPr>
        <p:txBody>
          <a:bodyPr>
            <a:normAutofit/>
          </a:bodyPr>
          <a:lstStyle/>
          <a:p>
            <a:r>
              <a:rPr lang="ru-RU" sz="1200" dirty="0"/>
              <a:t>Спонсировано учреждением </a:t>
            </a:r>
            <a:r>
              <a:rPr lang="en-US" sz="1200" dirty="0"/>
              <a:t>“</a:t>
            </a:r>
            <a:r>
              <a:rPr lang="ru-RU" sz="1200" dirty="0"/>
              <a:t>Яндекс Лицей</a:t>
            </a:r>
            <a:r>
              <a:rPr lang="en-US" sz="1200" dirty="0"/>
              <a:t>”</a:t>
            </a:r>
            <a:endParaRPr lang="ru-RU" sz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1AB1A-CCEC-445D-B188-AE6E2290C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65"/>
          <a:stretch/>
        </p:blipFill>
        <p:spPr>
          <a:xfrm>
            <a:off x="4677198" y="446203"/>
            <a:ext cx="6271115" cy="60802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D9DC0A-1D47-4C5F-B3C2-7C0299C2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2097">
            <a:off x="10062632" y="25496"/>
            <a:ext cx="1280344" cy="12796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450750-28DD-4F8F-AF71-3A923738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91010">
            <a:off x="4348099" y="236520"/>
            <a:ext cx="1250915" cy="1051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95C23D-6BC8-4CDD-85AF-E09CDF564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64" y="3784976"/>
            <a:ext cx="3048798" cy="28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5706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8E2"/>
      </a:lt2>
      <a:accent1>
        <a:srgbClr val="9996C6"/>
      </a:accent1>
      <a:accent2>
        <a:srgbClr val="9C7FBA"/>
      </a:accent2>
      <a:accent3>
        <a:srgbClr val="C296C6"/>
      </a:accent3>
      <a:accent4>
        <a:srgbClr val="BA7FA7"/>
      </a:accent4>
      <a:accent5>
        <a:srgbClr val="C696A3"/>
      </a:accent5>
      <a:accent6>
        <a:srgbClr val="BA887F"/>
      </a:accent6>
      <a:hlink>
        <a:srgbClr val="82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Проект  “Pazzle”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“Pazzle”</dc:title>
  <dc:creator>Диёр Кобилов</dc:creator>
  <cp:lastModifiedBy>Диёр Кобилов</cp:lastModifiedBy>
  <cp:revision>1</cp:revision>
  <dcterms:created xsi:type="dcterms:W3CDTF">2021-11-07T17:37:05Z</dcterms:created>
  <dcterms:modified xsi:type="dcterms:W3CDTF">2021-11-07T17:47:22Z</dcterms:modified>
</cp:coreProperties>
</file>