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9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0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9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1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23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19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95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E7962-E693-4DD7-8858-BED55B855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995427"/>
            <a:ext cx="4114800" cy="2215152"/>
          </a:xfrm>
        </p:spPr>
        <p:txBody>
          <a:bodyPr>
            <a:normAutofit/>
          </a:bodyPr>
          <a:lstStyle/>
          <a:p>
            <a:r>
              <a:rPr lang="ru-RU" dirty="0"/>
              <a:t>Проект</a:t>
            </a:r>
            <a:br>
              <a:rPr lang="ru-RU" dirty="0"/>
            </a:br>
            <a:br>
              <a:rPr lang="ru-RU" dirty="0"/>
            </a:br>
            <a:r>
              <a:rPr lang="en-US" dirty="0"/>
              <a:t>“Puzzle”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D010B8-127E-41C5-BAB1-C01EE420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8185" y="6633696"/>
            <a:ext cx="3186086" cy="342970"/>
          </a:xfrm>
        </p:spPr>
        <p:txBody>
          <a:bodyPr>
            <a:normAutofit/>
          </a:bodyPr>
          <a:lstStyle/>
          <a:p>
            <a:r>
              <a:rPr lang="ru-RU" sz="1200" dirty="0"/>
              <a:t>Спонсировано учреждением </a:t>
            </a:r>
            <a:r>
              <a:rPr lang="en-US" sz="1200" dirty="0"/>
              <a:t>“</a:t>
            </a:r>
            <a:r>
              <a:rPr lang="ru-RU" sz="1200" dirty="0"/>
              <a:t>Яндекс Лицей</a:t>
            </a:r>
            <a:r>
              <a:rPr lang="en-US" sz="1200" dirty="0"/>
              <a:t>”</a:t>
            </a:r>
            <a:endParaRPr lang="ru-RU" sz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E1AB1A-CCEC-445D-B188-AE6E2290C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65"/>
          <a:stretch/>
        </p:blipFill>
        <p:spPr>
          <a:xfrm>
            <a:off x="5320103" y="227560"/>
            <a:ext cx="6271115" cy="60802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95C23D-6BC8-4CDD-85AF-E09CDF564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31" y="3539634"/>
            <a:ext cx="3048798" cy="2848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783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F6384-C3BA-4770-9221-C30B73CD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589635"/>
            <a:ext cx="1569413" cy="748182"/>
          </a:xfrm>
        </p:spPr>
        <p:txBody>
          <a:bodyPr/>
          <a:lstStyle/>
          <a:p>
            <a:r>
              <a:rPr lang="ru-RU" dirty="0"/>
              <a:t>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AD859E-5FF3-402F-ACDE-0D8F73AD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16" y="589635"/>
            <a:ext cx="6684883" cy="55680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088C7E-22A9-4C4B-8606-491DE28374CA}"/>
              </a:ext>
            </a:extLst>
          </p:cNvPr>
          <p:cNvSpPr txBox="1"/>
          <p:nvPr/>
        </p:nvSpPr>
        <p:spPr>
          <a:xfrm>
            <a:off x="408373" y="2689934"/>
            <a:ext cx="4669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входе нам будет доступно две кнопки: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Download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76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CC796-4DCF-4ACA-A860-2C93178A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405457"/>
            <a:ext cx="2954330" cy="763225"/>
          </a:xfrm>
        </p:spPr>
        <p:txBody>
          <a:bodyPr/>
          <a:lstStyle/>
          <a:p>
            <a:r>
              <a:rPr lang="en-US" dirty="0"/>
              <a:t>Download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A4BEFE-9B22-43E9-8E27-B0E556A5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23" y="1101246"/>
            <a:ext cx="6671220" cy="50776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C2F68-4082-4716-89E6-58FDFDD0F51E}"/>
              </a:ext>
            </a:extLst>
          </p:cNvPr>
          <p:cNvSpPr txBox="1"/>
          <p:nvPr/>
        </p:nvSpPr>
        <p:spPr>
          <a:xfrm>
            <a:off x="525717" y="2760955"/>
            <a:ext cx="459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нажатии на </a:t>
            </a:r>
            <a:r>
              <a:rPr lang="en-US" sz="2800" dirty="0"/>
              <a:t>Download </a:t>
            </a:r>
            <a:r>
              <a:rPr lang="ru-RU" sz="2800" dirty="0"/>
              <a:t>нам открывается проводник где мы можем выбрать фото(</a:t>
            </a:r>
            <a:r>
              <a:rPr lang="en-US" sz="2800" dirty="0" err="1"/>
              <a:t>png</a:t>
            </a:r>
            <a:r>
              <a:rPr lang="en-US" sz="2800" dirty="0"/>
              <a:t>)</a:t>
            </a:r>
            <a:r>
              <a:rPr lang="ru-RU" sz="2800" dirty="0"/>
              <a:t> которое мы будем использовать</a:t>
            </a:r>
            <a:r>
              <a:rPr lang="en-US" sz="2800" dirty="0"/>
              <a:t> </a:t>
            </a:r>
            <a:r>
              <a:rPr lang="ru-RU" sz="2800" dirty="0"/>
              <a:t>далее.</a:t>
            </a:r>
          </a:p>
        </p:txBody>
      </p:sp>
    </p:spTree>
    <p:extLst>
      <p:ext uri="{BB962C8B-B14F-4D97-AF65-F5344CB8AC3E}">
        <p14:creationId xmlns:p14="http://schemas.microsoft.com/office/powerpoint/2010/main" val="33206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7BDD-3E15-47EF-A00B-1B6A9B14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23783"/>
            <a:ext cx="1951153" cy="656693"/>
          </a:xfrm>
        </p:spPr>
        <p:txBody>
          <a:bodyPr/>
          <a:lstStyle/>
          <a:p>
            <a:r>
              <a:rPr lang="en-US" dirty="0"/>
              <a:t>Create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B0473-16F1-4997-AA56-7D8EA3BF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4575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8E8E2"/>
      </a:lt2>
      <a:accent1>
        <a:srgbClr val="9996C6"/>
      </a:accent1>
      <a:accent2>
        <a:srgbClr val="9C7FBA"/>
      </a:accent2>
      <a:accent3>
        <a:srgbClr val="C296C6"/>
      </a:accent3>
      <a:accent4>
        <a:srgbClr val="BA7FA7"/>
      </a:accent4>
      <a:accent5>
        <a:srgbClr val="C696A3"/>
      </a:accent5>
      <a:accent6>
        <a:srgbClr val="BA887F"/>
      </a:accent6>
      <a:hlink>
        <a:srgbClr val="82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Georgia Pro Semibold</vt:lpstr>
      <vt:lpstr>RocaVTI</vt:lpstr>
      <vt:lpstr>Проект  “Puzzle”</vt:lpstr>
      <vt:lpstr>Вход</vt:lpstr>
      <vt:lpstr>Download</vt:lpstr>
      <vt:lpstr>Create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“Pazzle”</dc:title>
  <dc:creator>Диёр Кобилов</dc:creator>
  <cp:lastModifiedBy>Диёр Кобилов</cp:lastModifiedBy>
  <cp:revision>3</cp:revision>
  <dcterms:created xsi:type="dcterms:W3CDTF">2021-11-07T17:37:05Z</dcterms:created>
  <dcterms:modified xsi:type="dcterms:W3CDTF">2021-11-16T21:21:16Z</dcterms:modified>
</cp:coreProperties>
</file>