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0" r:id="rId6"/>
    <p:sldId id="261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5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9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91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63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3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29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3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55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0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3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5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n bild som visar paraply, accessoarer, öppen, sängkläder&#10;&#10;Automatiskt genererad beskrivning">
            <a:extLst>
              <a:ext uri="{FF2B5EF4-FFF2-40B4-BE49-F238E27FC236}">
                <a16:creationId xmlns:a16="http://schemas.microsoft.com/office/drawing/2014/main" id="{A0DA8D8C-D53C-4AA4-BD59-78FD380725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72" r="-2" b="-2"/>
          <a:stretch/>
        </p:blipFill>
        <p:spPr>
          <a:xfrm>
            <a:off x="20" y="1074544"/>
            <a:ext cx="7573364" cy="506986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CC14E0FE-4CEC-4948-A1A2-4459B0BDD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 anchor="b">
            <a:normAutofit/>
          </a:bodyPr>
          <a:lstStyle/>
          <a:p>
            <a:r>
              <a:rPr lang="sv-SE" sz="3600" dirty="0">
                <a:solidFill>
                  <a:schemeClr val="bg1"/>
                </a:solidFill>
              </a:rPr>
              <a:t>Grupp 7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55BE29C-6F84-4EA8-96D7-BDFFEF9B9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5" y="4238046"/>
            <a:ext cx="3751260" cy="1741404"/>
          </a:xfrm>
        </p:spPr>
        <p:txBody>
          <a:bodyPr anchor="t">
            <a:normAutofit/>
          </a:bodyPr>
          <a:lstStyle/>
          <a:p>
            <a:endParaRPr lang="sv-SE" sz="20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3455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2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A5A034-02A9-4337-B85D-C510519B9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05113"/>
            <a:ext cx="4476750" cy="5197498"/>
          </a:xfrm>
        </p:spPr>
        <p:txBody>
          <a:bodyPr/>
          <a:lstStyle/>
          <a:p>
            <a:r>
              <a:rPr lang="sv-SE" dirty="0"/>
              <a:t>Presentationens 	upplägg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83B1169-6CBD-4459-ABF5-208E87A34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Grupp dynamik och engagemang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Grundtanke samt dess utveckling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Exempel på problemlösning</a:t>
            </a:r>
          </a:p>
        </p:txBody>
      </p:sp>
    </p:spTree>
    <p:extLst>
      <p:ext uri="{BB962C8B-B14F-4D97-AF65-F5344CB8AC3E}">
        <p14:creationId xmlns:p14="http://schemas.microsoft.com/office/powerpoint/2010/main" val="87467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CFA68CD-FFC6-4C76-ACD1-FCA719F62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705113"/>
            <a:ext cx="4314825" cy="5197498"/>
          </a:xfrm>
        </p:spPr>
        <p:txBody>
          <a:bodyPr/>
          <a:lstStyle/>
          <a:p>
            <a:r>
              <a:rPr lang="sv-SE" dirty="0"/>
              <a:t>Grupp dynamik 	  och engagemang</a:t>
            </a:r>
            <a:br>
              <a:rPr lang="sv-SE" dirty="0"/>
            </a:b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6A9F651-FDF0-4AAD-8A3A-B0956B9B7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Samarbete och närvaro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Uppdelning i gruppen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Lärdomar under arbetets gång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4059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CFA68CD-FFC6-4C76-ACD1-FCA719F62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08" y="705113"/>
            <a:ext cx="3686215" cy="5197498"/>
          </a:xfrm>
        </p:spPr>
        <p:txBody>
          <a:bodyPr/>
          <a:lstStyle/>
          <a:p>
            <a:r>
              <a:rPr lang="en-US" sz="3600" b="0" cap="all" dirty="0">
                <a:solidFill>
                  <a:schemeClr val="tx1"/>
                </a:solidFill>
              </a:rPr>
              <a:t>Grundtanke samt dess utveckling</a:t>
            </a:r>
            <a:br>
              <a:rPr lang="sv-SE" dirty="0"/>
            </a:b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6A9F651-FDF0-4AAD-8A3A-B0956B9B7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</p:txBody>
      </p:sp>
      <p:pic>
        <p:nvPicPr>
          <p:cNvPr id="4" name="Platshållare för innehåll 4">
            <a:extLst>
              <a:ext uri="{FF2B5EF4-FFF2-40B4-BE49-F238E27FC236}">
                <a16:creationId xmlns:a16="http://schemas.microsoft.com/office/drawing/2014/main" id="{8DCCAD93-319C-4D44-AC35-A590DE2DD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352" y="31750"/>
            <a:ext cx="7507760" cy="2930525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30541309-742C-4ED5-A485-3B35B3386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238" y="3231254"/>
            <a:ext cx="7219950" cy="335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22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74D337-8CC7-456B-8C6A-70385B5EC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05113"/>
            <a:ext cx="4343400" cy="5197498"/>
          </a:xfrm>
        </p:spPr>
        <p:txBody>
          <a:bodyPr/>
          <a:lstStyle/>
          <a:p>
            <a:r>
              <a:rPr lang="sv-SE" dirty="0"/>
              <a:t>Exempel på problemlösning</a:t>
            </a:r>
            <a:br>
              <a:rPr lang="sv-SE" dirty="0"/>
            </a:br>
            <a:endParaRPr lang="sv-SE" dirty="0"/>
          </a:p>
        </p:txBody>
      </p:sp>
      <p:pic>
        <p:nvPicPr>
          <p:cNvPr id="5" name="Platshållare för innehåll 4" descr="En bild som visar text, skärmbild, skärm, silver&#10;&#10;Automatiskt genererad beskrivning">
            <a:extLst>
              <a:ext uri="{FF2B5EF4-FFF2-40B4-BE49-F238E27FC236}">
                <a16:creationId xmlns:a16="http://schemas.microsoft.com/office/drawing/2014/main" id="{C4E8F48B-8097-4141-A567-519643ADA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688" y="72932"/>
            <a:ext cx="7338322" cy="3356068"/>
          </a:xfrm>
        </p:spPr>
      </p:pic>
      <p:pic>
        <p:nvPicPr>
          <p:cNvPr id="9" name="Bildobjekt 8" descr="En bild som visar text&#10;&#10;Automatiskt genererad beskrivning">
            <a:extLst>
              <a:ext uri="{FF2B5EF4-FFF2-40B4-BE49-F238E27FC236}">
                <a16:creationId xmlns:a16="http://schemas.microsoft.com/office/drawing/2014/main" id="{16BFBBA5-7E70-41DF-BBB2-564640003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688" y="3783928"/>
            <a:ext cx="7338322" cy="250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1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238F343-B61B-4528-877A-5BAE66B82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49" y="705113"/>
            <a:ext cx="4291125" cy="5197498"/>
          </a:xfrm>
        </p:spPr>
        <p:txBody>
          <a:bodyPr/>
          <a:lstStyle/>
          <a:p>
            <a:r>
              <a:rPr lang="sv-SE" dirty="0"/>
              <a:t>Exempel på problemlösning</a:t>
            </a:r>
          </a:p>
        </p:txBody>
      </p:sp>
      <p:pic>
        <p:nvPicPr>
          <p:cNvPr id="5" name="Platshållare för innehåll 4" descr="En bild som visar text&#10;&#10;Automatiskt genererad beskrivning">
            <a:extLst>
              <a:ext uri="{FF2B5EF4-FFF2-40B4-BE49-F238E27FC236}">
                <a16:creationId xmlns:a16="http://schemas.microsoft.com/office/drawing/2014/main" id="{759B7A09-1E5B-41BB-AE02-7ED494C8A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063" y="3686174"/>
            <a:ext cx="7420088" cy="3171826"/>
          </a:xfrm>
        </p:spPr>
      </p:pic>
      <p:pic>
        <p:nvPicPr>
          <p:cNvPr id="7" name="Bildobjekt 6" descr="En bild som visar text&#10;&#10;Automatiskt genererad beskrivning">
            <a:extLst>
              <a:ext uri="{FF2B5EF4-FFF2-40B4-BE49-F238E27FC236}">
                <a16:creationId xmlns:a16="http://schemas.microsoft.com/office/drawing/2014/main" id="{05AB55F3-5601-4DED-8B92-D1947A16C2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806" y="1504950"/>
            <a:ext cx="5275345" cy="2181224"/>
          </a:xfrm>
          <a:prstGeom prst="rect">
            <a:avLst/>
          </a:prstGeom>
        </p:spPr>
      </p:pic>
      <p:pic>
        <p:nvPicPr>
          <p:cNvPr id="18" name="Bild 17" descr="Bricka kontur">
            <a:extLst>
              <a:ext uri="{FF2B5EF4-FFF2-40B4-BE49-F238E27FC236}">
                <a16:creationId xmlns:a16="http://schemas.microsoft.com/office/drawing/2014/main" id="{F77995C9-6495-4585-A618-8E55976FC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77600" y="1504950"/>
            <a:ext cx="914400" cy="914400"/>
          </a:xfrm>
          <a:prstGeom prst="rect">
            <a:avLst/>
          </a:prstGeom>
        </p:spPr>
      </p:pic>
      <p:pic>
        <p:nvPicPr>
          <p:cNvPr id="4" name="Bildobjekt 3" descr="En bild som visar text&#10;&#10;Automatiskt genererad beskrivning">
            <a:extLst>
              <a:ext uri="{FF2B5EF4-FFF2-40B4-BE49-F238E27FC236}">
                <a16:creationId xmlns:a16="http://schemas.microsoft.com/office/drawing/2014/main" id="{D7C56086-A9AD-41C9-88D9-4D30FA44CB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063" y="0"/>
            <a:ext cx="5873364" cy="1504950"/>
          </a:xfrm>
          <a:prstGeom prst="rect">
            <a:avLst/>
          </a:prstGeom>
        </p:spPr>
      </p:pic>
      <p:pic>
        <p:nvPicPr>
          <p:cNvPr id="16" name="Bild 15" descr="Märke 1 kontur">
            <a:extLst>
              <a:ext uri="{FF2B5EF4-FFF2-40B4-BE49-F238E27FC236}">
                <a16:creationId xmlns:a16="http://schemas.microsoft.com/office/drawing/2014/main" id="{814700AF-D98D-4CE2-9AB6-8D712D49EF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97184" y="0"/>
            <a:ext cx="667243" cy="667243"/>
          </a:xfrm>
          <a:prstGeom prst="rect">
            <a:avLst/>
          </a:prstGeom>
        </p:spPr>
      </p:pic>
      <p:pic>
        <p:nvPicPr>
          <p:cNvPr id="8" name="Bild 7" descr="Märke 3 kontur">
            <a:extLst>
              <a:ext uri="{FF2B5EF4-FFF2-40B4-BE49-F238E27FC236}">
                <a16:creationId xmlns:a16="http://schemas.microsoft.com/office/drawing/2014/main" id="{240F0B96-60A9-4102-8CCD-721772DBA2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96751" y="35242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75599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DarkSeedLeftStep">
      <a:dk1>
        <a:srgbClr val="000000"/>
      </a:dk1>
      <a:lt1>
        <a:srgbClr val="FFFFFF"/>
      </a:lt1>
      <a:dk2>
        <a:srgbClr val="3A3621"/>
      </a:dk2>
      <a:lt2>
        <a:srgbClr val="E8E2E5"/>
      </a:lt2>
      <a:accent1>
        <a:srgbClr val="46B47E"/>
      </a:accent1>
      <a:accent2>
        <a:srgbClr val="3BB145"/>
      </a:accent2>
      <a:accent3>
        <a:srgbClr val="69B246"/>
      </a:accent3>
      <a:accent4>
        <a:srgbClr val="8FAC39"/>
      </a:accent4>
      <a:accent5>
        <a:srgbClr val="B2A046"/>
      </a:accent5>
      <a:accent6>
        <a:srgbClr val="B16D3B"/>
      </a:accent6>
      <a:hlink>
        <a:srgbClr val="85862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46</Words>
  <Application>Microsoft Office PowerPoint</Application>
  <PresentationFormat>Bredbild</PresentationFormat>
  <Paragraphs>13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10" baseType="lpstr">
      <vt:lpstr>Meiryo</vt:lpstr>
      <vt:lpstr>Arial</vt:lpstr>
      <vt:lpstr>Corbel</vt:lpstr>
      <vt:lpstr>ShojiVTI</vt:lpstr>
      <vt:lpstr>Grupp 7</vt:lpstr>
      <vt:lpstr>Presentationens  upplägg</vt:lpstr>
      <vt:lpstr>Grupp dynamik    och engagemang </vt:lpstr>
      <vt:lpstr>Grundtanke samt dess utveckling </vt:lpstr>
      <vt:lpstr>Exempel på problemlösning </vt:lpstr>
      <vt:lpstr>Exempel på problemlösning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 7</dc:title>
  <dc:creator>Hassan Akily</dc:creator>
  <cp:lastModifiedBy>Hassan Akily</cp:lastModifiedBy>
  <cp:revision>9</cp:revision>
  <dcterms:created xsi:type="dcterms:W3CDTF">2020-12-21T13:27:22Z</dcterms:created>
  <dcterms:modified xsi:type="dcterms:W3CDTF">2020-12-22T07:46:22Z</dcterms:modified>
</cp:coreProperties>
</file>