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B267-CA05-4DBE-48C5-3F19F0E8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40AC-608D-332F-F19F-D301670F4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C5D8-CCD0-FC26-1ED7-3C553E4D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D1F6-36EF-104E-8853-388382D1D988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333BC-2192-2FFB-B18F-DCEF6D4E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5A61E-A7F3-5F1C-8B4A-B33DF8CE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7A0-29FE-1640-80F6-686E6C8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2D0E-9FD9-E820-EE6F-C2638931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9AEF5-33B6-7484-5AFF-F21F46C49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1003E-8653-0AB4-1C7A-8E465EC2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D1F6-36EF-104E-8853-388382D1D988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BA6CE-FD02-D8D3-7C3A-3312F02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7D38-A311-6E5B-B5D9-D85870E4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7A0-29FE-1640-80F6-686E6C8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2B845-C34C-C557-3DE5-A26B24166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DB4B1-4D3E-CBE3-6ECD-D7DA0B0DF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7B6D-9392-49EA-CA1A-8554F610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D1F6-36EF-104E-8853-388382D1D988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AB94-5487-E316-F32B-3FCCDCC7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F65D-556E-0482-656D-57B2AE8F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7A0-29FE-1640-80F6-686E6C8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8A79-AF2B-CA8E-F313-7494D64C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9AC1-30EC-73AA-9BAB-3C3846CD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FB3A-7177-BAEC-8FB0-A0D2170A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D1F6-36EF-104E-8853-388382D1D988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A992-3076-0BC4-52B5-905ECA15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B55C-7F5D-5625-4416-E690DEAE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7A0-29FE-1640-80F6-686E6C8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973E-0647-3244-FE9D-AA441DFB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5907-7373-59F6-6DA1-6FE00E893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55691-30A7-BD42-00AB-56B47892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D1F6-36EF-104E-8853-388382D1D988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7EB1-1D2D-46F9-05EB-C27229E3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06BA-D8B3-4E92-EBE6-9856B950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7A0-29FE-1640-80F6-686E6C8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81D8-B507-461F-D12B-3305D0E1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C084-07C6-D805-E602-29D111A37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93ED4-4EF9-6A4D-3BFE-2D989280B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F09E-AE81-C770-7388-802BA8E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D1F6-36EF-104E-8853-388382D1D988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20348-7D78-28F1-EC40-E37FFCD9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AEC31-E0B9-AC16-9E4A-1F80A336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7A0-29FE-1640-80F6-686E6C8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9AD8-954F-8B7C-CAD9-F1D7D52C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10AF8-7ED3-2830-90B6-4F90908C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A925-9213-A2A7-8C52-F0C556F0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4EF11-4C5E-3305-0884-3C669F858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D0A3D-6DE1-1757-26CB-33B0D48AB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C9413-92F6-06D9-696D-055179F4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D1F6-36EF-104E-8853-388382D1D988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C72DD-F499-6820-F7B7-FB4BAE2A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CA075-4DD3-EB41-3CD1-44B04455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7A0-29FE-1640-80F6-686E6C8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9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75F0-B8ED-6AD3-4409-BA20EEEB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740AF-2007-F21C-C378-4640485B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D1F6-36EF-104E-8853-388382D1D988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9382F-9DD5-43F6-FC37-C1352F73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38899-C7D1-C4BC-964C-00046FAF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7A0-29FE-1640-80F6-686E6C8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1B23A-9A3D-F8D0-A606-B05A8B3A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D1F6-36EF-104E-8853-388382D1D988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B66C8-4B83-B231-D499-8901C21F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3386-614B-6A8A-7DE1-9BCCF1E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7A0-29FE-1640-80F6-686E6C8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9340-43BE-A152-32F9-6CE3E292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E90D-31AE-1FBF-EA7D-DCE33477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7395C-D49D-4373-8D75-FDEA774F8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B071D-0852-B3F7-DC3B-70285BE7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D1F6-36EF-104E-8853-388382D1D988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4774-BDBD-2690-5D2E-74D90B3A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3897-EC4E-F720-F9AB-8367D135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7A0-29FE-1640-80F6-686E6C8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9AB2-A97B-EEFA-3669-0A9E6895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07C8A-749C-03B8-B0E6-8B2EFE91E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7A027-9634-FD45-9228-159923524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B6D05-572B-32A6-B841-D3ECAACC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D1F6-36EF-104E-8853-388382D1D988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67B27-7872-B305-9942-0DF727A5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F915-4A1E-A5F5-9A47-FE668BBF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37A0-29FE-1640-80F6-686E6C8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71C8D-EE57-14CA-108F-A57D74F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0C6F-1AE2-D78D-14B2-9CFBC47A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AF79-9972-3EED-1294-CD1F8E9B2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D1F6-36EF-104E-8853-388382D1D988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8986-7D53-4DBC-7F42-922535ABD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F7A6-2951-E44E-359B-DEFB0B829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37A0-29FE-1640-80F6-686E6C83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F40A3B-A80E-47B8-3835-5BD031C7294C}"/>
              </a:ext>
            </a:extLst>
          </p:cNvPr>
          <p:cNvCxnSpPr>
            <a:cxnSpLocks/>
          </p:cNvCxnSpPr>
          <p:nvPr/>
        </p:nvCxnSpPr>
        <p:spPr>
          <a:xfrm>
            <a:off x="3544583" y="4181025"/>
            <a:ext cx="3847776" cy="0"/>
          </a:xfrm>
          <a:prstGeom prst="straightConnector1">
            <a:avLst/>
          </a:prstGeom>
          <a:ln w="25400">
            <a:prstDash val="sysDot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6E91D1-41FD-CD0B-159A-9F492623189D}"/>
              </a:ext>
            </a:extLst>
          </p:cNvPr>
          <p:cNvSpPr/>
          <p:nvPr/>
        </p:nvSpPr>
        <p:spPr>
          <a:xfrm>
            <a:off x="4948918" y="1311966"/>
            <a:ext cx="2294164" cy="7511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Channel</a:t>
            </a:r>
            <a:br>
              <a:rPr lang="en-US" dirty="0"/>
            </a:br>
            <a:r>
              <a:rPr lang="en-US" dirty="0"/>
              <a:t>(PCIe)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18F058-AE5C-0EA0-E9CC-78A3E3E886B1}"/>
              </a:ext>
            </a:extLst>
          </p:cNvPr>
          <p:cNvSpPr/>
          <p:nvPr/>
        </p:nvSpPr>
        <p:spPr>
          <a:xfrm>
            <a:off x="4948918" y="2523214"/>
            <a:ext cx="2294164" cy="7511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90A7F-7FAB-86BC-B7D4-B2734C0413A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2063081"/>
            <a:ext cx="0" cy="460133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7F7E73-61A3-45B2-354C-3C704C976550}"/>
              </a:ext>
            </a:extLst>
          </p:cNvPr>
          <p:cNvSpPr txBox="1"/>
          <p:nvPr/>
        </p:nvSpPr>
        <p:spPr>
          <a:xfrm>
            <a:off x="6215865" y="2136469"/>
            <a:ext cx="17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AXI Stream (TLP)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922251-F182-1274-3D7D-A5A9C9094EFB}"/>
              </a:ext>
            </a:extLst>
          </p:cNvPr>
          <p:cNvSpPr/>
          <p:nvPr/>
        </p:nvSpPr>
        <p:spPr>
          <a:xfrm>
            <a:off x="2298180" y="3677707"/>
            <a:ext cx="1246403" cy="7511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CSRs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1C6BFF8-21D6-2DE0-43F6-40CD3339DE9F}"/>
              </a:ext>
            </a:extLst>
          </p:cNvPr>
          <p:cNvCxnSpPr>
            <a:stCxn id="5" idx="1"/>
            <a:endCxn id="9" idx="0"/>
          </p:cNvCxnSpPr>
          <p:nvPr/>
        </p:nvCxnSpPr>
        <p:spPr>
          <a:xfrm rot="10800000" flipV="1">
            <a:off x="2921382" y="2898771"/>
            <a:ext cx="2027536" cy="778935"/>
          </a:xfrm>
          <a:prstGeom prst="bentConnector2">
            <a:avLst/>
          </a:prstGeom>
          <a:ln w="2540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C59E8E-4CF4-918C-AA4D-ECF56771593B}"/>
              </a:ext>
            </a:extLst>
          </p:cNvPr>
          <p:cNvSpPr txBox="1"/>
          <p:nvPr/>
        </p:nvSpPr>
        <p:spPr>
          <a:xfrm>
            <a:off x="3126863" y="2988236"/>
            <a:ext cx="97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AXI Lite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CE3C3E-2934-5944-CC52-CA8613F99F46}"/>
              </a:ext>
            </a:extLst>
          </p:cNvPr>
          <p:cNvSpPr/>
          <p:nvPr/>
        </p:nvSpPr>
        <p:spPr>
          <a:xfrm>
            <a:off x="4265124" y="3677707"/>
            <a:ext cx="1878260" cy="7511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Engine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B248586-AD1E-68AF-852A-6AF2E6C21AA0}"/>
              </a:ext>
            </a:extLst>
          </p:cNvPr>
          <p:cNvSpPr/>
          <p:nvPr/>
        </p:nvSpPr>
        <p:spPr>
          <a:xfrm>
            <a:off x="5867400" y="4832200"/>
            <a:ext cx="1878260" cy="7511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Engine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BED933-E40F-A249-4E02-ECB144EE2E70}"/>
              </a:ext>
            </a:extLst>
          </p:cNvPr>
          <p:cNvSpPr/>
          <p:nvPr/>
        </p:nvSpPr>
        <p:spPr>
          <a:xfrm>
            <a:off x="7392359" y="3677707"/>
            <a:ext cx="1878260" cy="7511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Engine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1261244-E28D-4083-3FEF-642E139FA108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5146359" y="4486717"/>
            <a:ext cx="778936" cy="663146"/>
          </a:xfrm>
          <a:prstGeom prst="bentConnector2">
            <a:avLst/>
          </a:prstGeom>
          <a:ln w="2540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6C0A8E4-11F1-C15D-5DED-B6BC0DEA7A1E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7745660" y="4428822"/>
            <a:ext cx="585829" cy="778936"/>
          </a:xfrm>
          <a:prstGeom prst="bentConnector2">
            <a:avLst/>
          </a:prstGeom>
          <a:ln w="2540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B59795-18E6-183C-DC99-D638B5B2F214}"/>
              </a:ext>
            </a:extLst>
          </p:cNvPr>
          <p:cNvSpPr txBox="1"/>
          <p:nvPr/>
        </p:nvSpPr>
        <p:spPr>
          <a:xfrm>
            <a:off x="4316691" y="5207757"/>
            <a:ext cx="124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AXI Stream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152E05-BA5F-5A95-5651-C2F3D3EB0EF7}"/>
              </a:ext>
            </a:extLst>
          </p:cNvPr>
          <p:cNvSpPr txBox="1"/>
          <p:nvPr/>
        </p:nvSpPr>
        <p:spPr>
          <a:xfrm>
            <a:off x="8178506" y="5207757"/>
            <a:ext cx="124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AXI Stream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54F453-EA2D-A52C-BF8F-4ECE3F316F1C}"/>
              </a:ext>
            </a:extLst>
          </p:cNvPr>
          <p:cNvCxnSpPr>
            <a:cxnSpLocks/>
          </p:cNvCxnSpPr>
          <p:nvPr/>
        </p:nvCxnSpPr>
        <p:spPr>
          <a:xfrm>
            <a:off x="3544583" y="4324864"/>
            <a:ext cx="720541" cy="0"/>
          </a:xfrm>
          <a:prstGeom prst="straightConnector1">
            <a:avLst/>
          </a:prstGeom>
          <a:ln w="25400">
            <a:prstDash val="sysDot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019DE0-5200-4FA1-EA9B-ED3F15290F7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204254" y="3288239"/>
            <a:ext cx="0" cy="389468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3C3E53-87F0-7D5D-932C-00EE5C58D07E}"/>
              </a:ext>
            </a:extLst>
          </p:cNvPr>
          <p:cNvCxnSpPr>
            <a:cxnSpLocks/>
          </p:cNvCxnSpPr>
          <p:nvPr/>
        </p:nvCxnSpPr>
        <p:spPr>
          <a:xfrm>
            <a:off x="6987747" y="3288239"/>
            <a:ext cx="757913" cy="389468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39068B-1C0B-2E5D-216E-6CAB8E106C88}"/>
              </a:ext>
            </a:extLst>
          </p:cNvPr>
          <p:cNvSpPr txBox="1"/>
          <p:nvPr/>
        </p:nvSpPr>
        <p:spPr>
          <a:xfrm>
            <a:off x="5204254" y="3316242"/>
            <a:ext cx="97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AXI-MM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DEC9E0-CF2F-B47F-A937-801818757CB6}"/>
              </a:ext>
            </a:extLst>
          </p:cNvPr>
          <p:cNvSpPr txBox="1"/>
          <p:nvPr/>
        </p:nvSpPr>
        <p:spPr>
          <a:xfrm>
            <a:off x="7392359" y="3253612"/>
            <a:ext cx="97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AXI-MM</a:t>
            </a:r>
          </a:p>
        </p:txBody>
      </p:sp>
    </p:spTree>
    <p:extLst>
      <p:ext uri="{BB962C8B-B14F-4D97-AF65-F5344CB8AC3E}">
        <p14:creationId xmlns:p14="http://schemas.microsoft.com/office/powerpoint/2010/main" val="395581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Adler, Michael</dc:creator>
  <cp:lastModifiedBy>Adler, Michael</cp:lastModifiedBy>
  <cp:revision>1</cp:revision>
  <dcterms:created xsi:type="dcterms:W3CDTF">2022-07-18T19:37:41Z</dcterms:created>
  <dcterms:modified xsi:type="dcterms:W3CDTF">2022-07-18T19:40:03Z</dcterms:modified>
</cp:coreProperties>
</file>