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0E9C-438E-4184-AB3E-B9DEC98A89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6F00-AAE9-4264-B020-D9DAE13D9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06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0E9C-438E-4184-AB3E-B9DEC98A89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6F00-AAE9-4264-B020-D9DAE13D9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05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0E9C-438E-4184-AB3E-B9DEC98A89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6F00-AAE9-4264-B020-D9DAE13D9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834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図形&#10;&#10;低い精度で自動的に生成された説明">
            <a:extLst>
              <a:ext uri="{FF2B5EF4-FFF2-40B4-BE49-F238E27FC236}">
                <a16:creationId xmlns="" xmlns:a16="http://schemas.microsoft.com/office/drawing/2014/main" id="{052DEE5E-7A7D-D951-F27D-B07A2D3D5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D98611F-A530-2FD5-D577-2F64B100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" y="171969"/>
            <a:ext cx="10515600" cy="584252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A09C2FC4-3712-9C84-8545-5ACB7CACA47E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891244"/>
            <a:ext cx="12192000" cy="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2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0E9C-438E-4184-AB3E-B9DEC98A89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6F00-AAE9-4264-B020-D9DAE13D9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48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0E9C-438E-4184-AB3E-B9DEC98A89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6F00-AAE9-4264-B020-D9DAE13D9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79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0E9C-438E-4184-AB3E-B9DEC98A89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6F00-AAE9-4264-B020-D9DAE13D9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87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0E9C-438E-4184-AB3E-B9DEC98A89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6F00-AAE9-4264-B020-D9DAE13D9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96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0E9C-438E-4184-AB3E-B9DEC98A89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6F00-AAE9-4264-B020-D9DAE13D9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96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0E9C-438E-4184-AB3E-B9DEC98A89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6F00-AAE9-4264-B020-D9DAE13D9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4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0E9C-438E-4184-AB3E-B9DEC98A89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6F00-AAE9-4264-B020-D9DAE13D9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30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0E9C-438E-4184-AB3E-B9DEC98A89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6F00-AAE9-4264-B020-D9DAE13D9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5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F0E9C-438E-4184-AB3E-B9DEC98A89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6F00-AAE9-4264-B020-D9DAE13D9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6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正方形/長方形 87"/>
          <p:cNvSpPr/>
          <p:nvPr/>
        </p:nvSpPr>
        <p:spPr>
          <a:xfrm>
            <a:off x="1344549" y="4165236"/>
            <a:ext cx="4614667" cy="1969888"/>
          </a:xfrm>
          <a:prstGeom prst="rect">
            <a:avLst/>
          </a:prstGeom>
          <a:solidFill>
            <a:srgbClr val="CCEC6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3110D5D8-4E8F-742B-F8BE-318EB720003B}"/>
              </a:ext>
            </a:extLst>
          </p:cNvPr>
          <p:cNvSpPr txBox="1"/>
          <p:nvPr/>
        </p:nvSpPr>
        <p:spPr>
          <a:xfrm>
            <a:off x="121858" y="264979"/>
            <a:ext cx="6544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構成図</a:t>
            </a:r>
            <a: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1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1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IAM + EC2 + VPC</a:t>
            </a:r>
            <a:r>
              <a:rPr lang="ja-JP" altLang="en-US" sz="21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2133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xmlns="" id="{D1EF341E-72B8-59EE-0D75-268215CE8DF1}"/>
              </a:ext>
            </a:extLst>
          </p:cNvPr>
          <p:cNvGrpSpPr/>
          <p:nvPr/>
        </p:nvGrpSpPr>
        <p:grpSpPr>
          <a:xfrm>
            <a:off x="458440" y="2222891"/>
            <a:ext cx="11275120" cy="4500303"/>
            <a:chOff x="842928" y="1570616"/>
            <a:chExt cx="7445206" cy="3281083"/>
          </a:xfrm>
        </p:grpSpPr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xmlns="" id="{F86BDE6B-A5A4-D3CC-0A88-82E9D6FDDDC6}"/>
                </a:ext>
              </a:extLst>
            </p:cNvPr>
            <p:cNvSpPr/>
            <p:nvPr/>
          </p:nvSpPr>
          <p:spPr>
            <a:xfrm>
              <a:off x="842928" y="1570616"/>
              <a:ext cx="7445206" cy="328108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600" tIns="121920"/>
            <a:lstStyle/>
            <a:p>
              <a:pPr>
                <a:defRPr/>
              </a:pPr>
              <a:r>
                <a:rPr lang="en-U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46" name="Graphic 20">
              <a:extLst>
                <a:ext uri="{FF2B5EF4-FFF2-40B4-BE49-F238E27FC236}">
                  <a16:creationId xmlns:a16="http://schemas.microsoft.com/office/drawing/2014/main" xmlns="" id="{0CFF2251-C3B3-BDAE-6618-0721B3BE8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28" y="1570616"/>
              <a:ext cx="279699" cy="27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xmlns="" id="{69EE7ECB-4D8B-AD2F-8246-5DEFD6D68E9A}"/>
              </a:ext>
            </a:extLst>
          </p:cNvPr>
          <p:cNvGrpSpPr/>
          <p:nvPr/>
        </p:nvGrpSpPr>
        <p:grpSpPr>
          <a:xfrm>
            <a:off x="872963" y="3192481"/>
            <a:ext cx="10470853" cy="3290945"/>
            <a:chOff x="1428885" y="2125294"/>
            <a:chExt cx="6252075" cy="2549689"/>
          </a:xfrm>
        </p:grpSpPr>
        <p:sp>
          <p:nvSpPr>
            <p:cNvPr id="48" name="Rectangle 6">
              <a:extLst>
                <a:ext uri="{FF2B5EF4-FFF2-40B4-BE49-F238E27FC236}">
                  <a16:creationId xmlns:a16="http://schemas.microsoft.com/office/drawing/2014/main" xmlns="" id="{0EBD2C3E-6AE8-FEF1-D751-18D53BE5EBE7}"/>
                </a:ext>
              </a:extLst>
            </p:cNvPr>
            <p:cNvSpPr/>
            <p:nvPr/>
          </p:nvSpPr>
          <p:spPr>
            <a:xfrm>
              <a:off x="1428885" y="2125294"/>
              <a:ext cx="6252075" cy="2549689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600" tIns="121920"/>
            <a:lstStyle/>
            <a:p>
              <a:pPr>
                <a:defRPr/>
              </a:pPr>
              <a:r>
                <a:rPr lang="en-US" sz="14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  <a:r>
                <a:rPr lang="ja-JP" altLang="en-US" sz="14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　</a:t>
              </a:r>
              <a:r>
                <a:rPr lang="en-US" sz="14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10.0.0.0/21</a:t>
              </a:r>
              <a:endParaRPr lang="en-US" sz="14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Graphic 28">
              <a:extLst>
                <a:ext uri="{FF2B5EF4-FFF2-40B4-BE49-F238E27FC236}">
                  <a16:creationId xmlns:a16="http://schemas.microsoft.com/office/drawing/2014/main" xmlns="" id="{4D2EE097-B65C-5065-377C-AD2E8964F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885" y="2125294"/>
              <a:ext cx="281581" cy="281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Rectangle 7">
            <a:extLst>
              <a:ext uri="{FF2B5EF4-FFF2-40B4-BE49-F238E27FC236}">
                <a16:creationId xmlns:a16="http://schemas.microsoft.com/office/drawing/2014/main" xmlns="" id="{72F4DE4B-0BF8-694A-089E-7F0C2DDA15C1}"/>
              </a:ext>
            </a:extLst>
          </p:cNvPr>
          <p:cNvSpPr/>
          <p:nvPr/>
        </p:nvSpPr>
        <p:spPr>
          <a:xfrm>
            <a:off x="6210709" y="4165236"/>
            <a:ext cx="4606459" cy="19698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104"/>
          <a:lstStyle/>
          <a:p>
            <a:pPr>
              <a:defRPr/>
            </a:pPr>
            <a:endParaRPr lang="en-US" sz="14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xmlns="" id="{6C18F3A2-2B9E-5F65-292A-A3AA5A5F29D5}"/>
              </a:ext>
            </a:extLst>
          </p:cNvPr>
          <p:cNvGrpSpPr/>
          <p:nvPr/>
        </p:nvGrpSpPr>
        <p:grpSpPr>
          <a:xfrm>
            <a:off x="5320086" y="1677273"/>
            <a:ext cx="1346327" cy="759274"/>
            <a:chOff x="5184799" y="817902"/>
            <a:chExt cx="1073150" cy="605213"/>
          </a:xfrm>
        </p:grpSpPr>
        <p:pic>
          <p:nvPicPr>
            <p:cNvPr id="53" name="Graphic 12">
              <a:extLst>
                <a:ext uri="{FF2B5EF4-FFF2-40B4-BE49-F238E27FC236}">
                  <a16:creationId xmlns:a16="http://schemas.microsoft.com/office/drawing/2014/main" xmlns="" id="{E36A39DF-3D72-096F-167E-6FCE2F877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23" y="81790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29">
              <a:extLst>
                <a:ext uri="{FF2B5EF4-FFF2-40B4-BE49-F238E27FC236}">
                  <a16:creationId xmlns:a16="http://schemas.microsoft.com/office/drawing/2014/main" xmlns="" id="{3332E205-84CA-7B8A-A4E9-0C16B4231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799" y="1177788"/>
              <a:ext cx="1073150" cy="245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  <a:endParaRPr lang="en-US" altLang="en-US" sz="14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xmlns="" id="{BADBF55D-3C3F-D4C8-40A7-312B54153037}"/>
              </a:ext>
            </a:extLst>
          </p:cNvPr>
          <p:cNvGrpSpPr/>
          <p:nvPr/>
        </p:nvGrpSpPr>
        <p:grpSpPr>
          <a:xfrm>
            <a:off x="2596098" y="4639224"/>
            <a:ext cx="1812223" cy="1043824"/>
            <a:chOff x="2211241" y="3092844"/>
            <a:chExt cx="2058842" cy="1185877"/>
          </a:xfrm>
        </p:grpSpPr>
        <p:pic>
          <p:nvPicPr>
            <p:cNvPr id="56" name="Graphic 5">
              <a:extLst>
                <a:ext uri="{FF2B5EF4-FFF2-40B4-BE49-F238E27FC236}">
                  <a16:creationId xmlns:a16="http://schemas.microsoft.com/office/drawing/2014/main" xmlns="" id="{7025337E-1F25-44A0-2A02-92DC56E62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663" y="309284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6">
              <a:extLst>
                <a:ext uri="{FF2B5EF4-FFF2-40B4-BE49-F238E27FC236}">
                  <a16:creationId xmlns:a16="http://schemas.microsoft.com/office/drawing/2014/main" xmlns="" id="{5DAE8BB4-FD68-CEDA-3A5B-C119CAB4E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241" y="3929059"/>
              <a:ext cx="2058842" cy="349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400" dirty="0" smtClean="0">
                  <a:solidFill>
                    <a:srgbClr val="92D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sz="1400" dirty="0" smtClean="0">
                  <a:solidFill>
                    <a:srgbClr val="92D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adai1_</a:t>
              </a:r>
              <a:r>
                <a:rPr lang="en-US" altLang="ja-JP" sz="1400" dirty="0" smtClean="0">
                  <a:solidFill>
                    <a:srgbClr val="92D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humidai</a:t>
              </a:r>
              <a:endParaRPr lang="en-US" altLang="ja-JP" sz="1400" dirty="0">
                <a:solidFill>
                  <a:srgbClr val="92D05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xmlns="" id="{0A3D6128-0E4F-B12B-257E-5D44576A35AC}"/>
              </a:ext>
            </a:extLst>
          </p:cNvPr>
          <p:cNvGrpSpPr/>
          <p:nvPr/>
        </p:nvGrpSpPr>
        <p:grpSpPr>
          <a:xfrm>
            <a:off x="7571749" y="4641139"/>
            <a:ext cx="1996799" cy="1048177"/>
            <a:chOff x="2121991" y="2714381"/>
            <a:chExt cx="2268537" cy="1190822"/>
          </a:xfrm>
        </p:grpSpPr>
        <p:pic>
          <p:nvPicPr>
            <p:cNvPr id="59" name="Graphic 5">
              <a:extLst>
                <a:ext uri="{FF2B5EF4-FFF2-40B4-BE49-F238E27FC236}">
                  <a16:creationId xmlns:a16="http://schemas.microsoft.com/office/drawing/2014/main" xmlns="" id="{9A9716FF-244A-E720-06AB-0D314876C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519" y="2714381"/>
              <a:ext cx="761999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6">
              <a:extLst>
                <a:ext uri="{FF2B5EF4-FFF2-40B4-BE49-F238E27FC236}">
                  <a16:creationId xmlns:a16="http://schemas.microsoft.com/office/drawing/2014/main" xmlns="" id="{F17F464C-47E1-3491-845E-A86BF4B1E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991" y="3555541"/>
              <a:ext cx="2268537" cy="349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kadai1_syanaisystem</a:t>
              </a:r>
              <a:endPara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xmlns="" id="{66C7A442-AB79-6953-63A2-A59E4FE135D4}"/>
              </a:ext>
            </a:extLst>
          </p:cNvPr>
          <p:cNvGrpSpPr/>
          <p:nvPr/>
        </p:nvGrpSpPr>
        <p:grpSpPr>
          <a:xfrm>
            <a:off x="4573827" y="4192079"/>
            <a:ext cx="1079675" cy="924381"/>
            <a:chOff x="4067289" y="4372984"/>
            <a:chExt cx="1234766" cy="1057164"/>
          </a:xfrm>
        </p:grpSpPr>
        <p:sp>
          <p:nvSpPr>
            <p:cNvPr id="62" name="TextBox 17">
              <a:extLst>
                <a:ext uri="{FF2B5EF4-FFF2-40B4-BE49-F238E27FC236}">
                  <a16:creationId xmlns:a16="http://schemas.microsoft.com/office/drawing/2014/main" xmlns="" id="{B3B3D3DF-9D04-C3B5-F8E8-3147E8334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289" y="4831770"/>
              <a:ext cx="1234766" cy="598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3" name="Graphic 35">
              <a:extLst>
                <a:ext uri="{FF2B5EF4-FFF2-40B4-BE49-F238E27FC236}">
                  <a16:creationId xmlns:a16="http://schemas.microsoft.com/office/drawing/2014/main" xmlns="" id="{8E4DCBA4-9FD8-4437-F560-B08A3BB277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45" y="43729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xmlns="" id="{2B34883D-137B-3AE0-E3DB-0631F2BB94F9}"/>
              </a:ext>
            </a:extLst>
          </p:cNvPr>
          <p:cNvGrpSpPr/>
          <p:nvPr/>
        </p:nvGrpSpPr>
        <p:grpSpPr>
          <a:xfrm>
            <a:off x="5253205" y="2856849"/>
            <a:ext cx="1510860" cy="800003"/>
            <a:chOff x="7639016" y="4372984"/>
            <a:chExt cx="1403350" cy="743077"/>
          </a:xfrm>
        </p:grpSpPr>
        <p:sp>
          <p:nvSpPr>
            <p:cNvPr id="65" name="TextBox 12">
              <a:extLst>
                <a:ext uri="{FF2B5EF4-FFF2-40B4-BE49-F238E27FC236}">
                  <a16:creationId xmlns:a16="http://schemas.microsoft.com/office/drawing/2014/main" xmlns="" id="{3B47CD4E-5910-EFB3-1AA4-A5724CABD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9016" y="4830185"/>
              <a:ext cx="1403350" cy="285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</a:t>
              </a:r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gateway</a:t>
              </a:r>
            </a:p>
          </p:txBody>
        </p:sp>
        <p:pic>
          <p:nvPicPr>
            <p:cNvPr id="66" name="Graphic 10">
              <a:extLst>
                <a:ext uri="{FF2B5EF4-FFF2-40B4-BE49-F238E27FC236}">
                  <a16:creationId xmlns:a16="http://schemas.microsoft.com/office/drawing/2014/main" xmlns="" id="{E37CFC1B-6B4C-B770-8EF9-76C218AF2A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221" y="43729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8" name="コネクタ: カギ線 56">
            <a:extLst>
              <a:ext uri="{FF2B5EF4-FFF2-40B4-BE49-F238E27FC236}">
                <a16:creationId xmlns:a16="http://schemas.microsoft.com/office/drawing/2014/main" xmlns="" id="{73381071-6F9A-B15C-09EF-1CFD6700EC2F}"/>
              </a:ext>
            </a:extLst>
          </p:cNvPr>
          <p:cNvCxnSpPr>
            <a:cxnSpLocks/>
          </p:cNvCxnSpPr>
          <p:nvPr/>
        </p:nvCxnSpPr>
        <p:spPr>
          <a:xfrm rot="10800000" flipH="1">
            <a:off x="4864795" y="3125661"/>
            <a:ext cx="657411" cy="1247447"/>
          </a:xfrm>
          <a:prstGeom prst="bentConnector3">
            <a:avLst>
              <a:gd name="adj1" fmla="val -907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10">
            <a:extLst>
              <a:ext uri="{FF2B5EF4-FFF2-40B4-BE49-F238E27FC236}">
                <a16:creationId xmlns:a16="http://schemas.microsoft.com/office/drawing/2014/main" xmlns="" id="{DD37763C-150B-EAE2-4484-07D263C33941}"/>
              </a:ext>
            </a:extLst>
          </p:cNvPr>
          <p:cNvSpPr/>
          <p:nvPr/>
        </p:nvSpPr>
        <p:spPr>
          <a:xfrm>
            <a:off x="1154301" y="3759622"/>
            <a:ext cx="9862633" cy="2504297"/>
          </a:xfrm>
          <a:prstGeom prst="rect">
            <a:avLst/>
          </a:prstGeom>
          <a:noFill/>
          <a:ln w="12700">
            <a:solidFill>
              <a:srgbClr val="EF85D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"/>
          <a:lstStyle/>
          <a:p>
            <a:pPr>
              <a:defRPr/>
            </a:pPr>
            <a:r>
              <a:rPr lang="en-US" sz="1400" dirty="0">
                <a:solidFill>
                  <a:srgbClr val="EF85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xmlns="" id="{98ADC876-0D69-E993-9948-F38020715E0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5995854" y="2315304"/>
            <a:ext cx="1" cy="54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xmlns="" id="{952B10EE-2A71-84A4-2704-9E09952C6B44}"/>
              </a:ext>
            </a:extLst>
          </p:cNvPr>
          <p:cNvCxnSpPr>
            <a:cxnSpLocks/>
          </p:cNvCxnSpPr>
          <p:nvPr/>
        </p:nvCxnSpPr>
        <p:spPr>
          <a:xfrm>
            <a:off x="3866062" y="5181632"/>
            <a:ext cx="43487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四角形: 角を丸くする 19">
            <a:extLst>
              <a:ext uri="{FF2B5EF4-FFF2-40B4-BE49-F238E27FC236}">
                <a16:creationId xmlns:a16="http://schemas.microsoft.com/office/drawing/2014/main" xmlns="" id="{BC621AD2-0F51-7189-9FC6-D2332C56598D}"/>
              </a:ext>
            </a:extLst>
          </p:cNvPr>
          <p:cNvSpPr/>
          <p:nvPr/>
        </p:nvSpPr>
        <p:spPr>
          <a:xfrm>
            <a:off x="2158178" y="1524167"/>
            <a:ext cx="3180499" cy="1183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IAM</a:t>
            </a:r>
            <a:r>
              <a:rPr lang="ja-JP" altLang="en-US" sz="1400" dirty="0" smtClean="0">
                <a:solidFill>
                  <a:schemeClr val="tx1"/>
                </a:solidFill>
              </a:rPr>
              <a:t>グループ</a:t>
            </a:r>
            <a:r>
              <a:rPr lang="en-US" altLang="ja-JP" sz="1400" dirty="0" smtClean="0">
                <a:solidFill>
                  <a:schemeClr val="tx1"/>
                </a:solidFill>
              </a:rPr>
              <a:t>(IAMGroupkadai1kadai1)</a:t>
            </a:r>
          </a:p>
          <a:p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四角形: 角を丸くする 21">
            <a:extLst>
              <a:ext uri="{FF2B5EF4-FFF2-40B4-BE49-F238E27FC236}">
                <a16:creationId xmlns:a16="http://schemas.microsoft.com/office/drawing/2014/main" xmlns="" id="{AA0C844A-32A1-6009-170D-D1B468C2ACC3}"/>
              </a:ext>
            </a:extLst>
          </p:cNvPr>
          <p:cNvSpPr/>
          <p:nvPr/>
        </p:nvSpPr>
        <p:spPr>
          <a:xfrm>
            <a:off x="2208404" y="1883957"/>
            <a:ext cx="1560569" cy="68151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ポリシー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・</a:t>
            </a:r>
            <a:r>
              <a:rPr lang="en-US" altLang="ja-JP" sz="1200" dirty="0">
                <a:solidFill>
                  <a:schemeClr val="tx1"/>
                </a:solidFill>
              </a:rPr>
              <a:t>ec2_delete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・</a:t>
            </a:r>
            <a:r>
              <a:rPr lang="en-US" altLang="ja-JP" sz="1200" dirty="0" err="1">
                <a:solidFill>
                  <a:schemeClr val="tx1"/>
                </a:solidFill>
              </a:rPr>
              <a:t>PowerUserAccess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四角形: 角を丸くする 22">
            <a:extLst>
              <a:ext uri="{FF2B5EF4-FFF2-40B4-BE49-F238E27FC236}">
                <a16:creationId xmlns:a16="http://schemas.microsoft.com/office/drawing/2014/main" xmlns="" id="{D9A19384-7EDF-33CE-C435-A8B47BDABD02}"/>
              </a:ext>
            </a:extLst>
          </p:cNvPr>
          <p:cNvSpPr/>
          <p:nvPr/>
        </p:nvSpPr>
        <p:spPr>
          <a:xfrm>
            <a:off x="5338677" y="5192635"/>
            <a:ext cx="1621577" cy="2933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10022</a:t>
            </a:r>
            <a:r>
              <a:rPr lang="ja-JP" altLang="en-US" sz="1200" dirty="0">
                <a:solidFill>
                  <a:schemeClr val="tx1"/>
                </a:solidFill>
              </a:rPr>
              <a:t>接続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xmlns="" id="{7619FB47-DD5D-D675-4136-026CD9704544}"/>
              </a:ext>
            </a:extLst>
          </p:cNvPr>
          <p:cNvGrpSpPr/>
          <p:nvPr/>
        </p:nvGrpSpPr>
        <p:grpSpPr>
          <a:xfrm>
            <a:off x="3756071" y="1784412"/>
            <a:ext cx="1696305" cy="892184"/>
            <a:chOff x="7850834" y="1367964"/>
            <a:chExt cx="1587825" cy="835128"/>
          </a:xfrm>
        </p:grpSpPr>
        <p:pic>
          <p:nvPicPr>
            <p:cNvPr id="79" name="Graphic 22">
              <a:extLst>
                <a:ext uri="{FF2B5EF4-FFF2-40B4-BE49-F238E27FC236}">
                  <a16:creationId xmlns:a16="http://schemas.microsoft.com/office/drawing/2014/main" xmlns="" id="{1A344A58-1056-D1CC-57EC-20F2DCC9C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/>
            <a:stretch/>
          </p:blipFill>
          <p:spPr bwMode="auto">
            <a:xfrm>
              <a:off x="8414248" y="136796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39">
              <a:extLst>
                <a:ext uri="{FF2B5EF4-FFF2-40B4-BE49-F238E27FC236}">
                  <a16:creationId xmlns:a16="http://schemas.microsoft.com/office/drawing/2014/main" xmlns="" id="{98C14124-91DE-203A-B3BB-47566E597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0834" y="1763749"/>
              <a:ext cx="1587825" cy="439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algn="ctr"/>
              <a:r>
                <a:rPr lang="en-US" altLang="en-US" sz="10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ja-JP" sz="1050" dirty="0" smtClean="0"/>
                <a:t>IAMUserkadai1</a:t>
              </a:r>
              <a:r>
                <a:rPr lang="en-US" altLang="en-US" sz="10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" name="直線矢印コネクタ 3"/>
          <p:cNvCxnSpPr/>
          <p:nvPr/>
        </p:nvCxnSpPr>
        <p:spPr>
          <a:xfrm>
            <a:off x="3490157" y="2721902"/>
            <a:ext cx="0" cy="193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カギ線コネクタ 5"/>
          <p:cNvCxnSpPr>
            <a:stCxn id="59" idx="0"/>
          </p:cNvCxnSpPr>
          <p:nvPr/>
        </p:nvCxnSpPr>
        <p:spPr>
          <a:xfrm rot="16200000" flipV="1">
            <a:off x="6843524" y="2934531"/>
            <a:ext cx="173387" cy="32398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1373421" y="4167468"/>
            <a:ext cx="3247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72AF2F"/>
                </a:solidFill>
              </a:rPr>
              <a:t>Public</a:t>
            </a:r>
            <a:r>
              <a:rPr lang="ja-JP" altLang="en-US" sz="1600" dirty="0">
                <a:solidFill>
                  <a:srgbClr val="72AF2F"/>
                </a:solidFill>
              </a:rPr>
              <a:t>サブネット</a:t>
            </a:r>
            <a:endParaRPr lang="en-US" altLang="ja-JP" sz="1600" dirty="0">
              <a:solidFill>
                <a:srgbClr val="72AF2F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253975" y="4167468"/>
            <a:ext cx="3247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70C0"/>
                </a:solidFill>
              </a:rPr>
              <a:t>Private</a:t>
            </a:r>
            <a:r>
              <a:rPr lang="ja-JP" altLang="en-US" sz="1600" dirty="0">
                <a:solidFill>
                  <a:srgbClr val="0070C0"/>
                </a:solidFill>
              </a:rPr>
              <a:t>サブネット</a:t>
            </a:r>
            <a:endParaRPr lang="ja-JP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Amazon Ember</vt:lpstr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EDU</dc:creator>
  <cp:lastModifiedBy>EDU</cp:lastModifiedBy>
  <cp:revision>2</cp:revision>
  <dcterms:created xsi:type="dcterms:W3CDTF">2025-02-18T00:12:55Z</dcterms:created>
  <dcterms:modified xsi:type="dcterms:W3CDTF">2025-02-18T00:41:36Z</dcterms:modified>
</cp:coreProperties>
</file>