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9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8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7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Barbearia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 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01015" y="1394381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73" name="Google Shape;73;p13"/>
          <p:cNvCxnSpPr>
            <a:cxnSpLocks/>
            <a:stCxn id="63" idx="3"/>
            <a:endCxn id="55" idx="0"/>
          </p:cNvCxnSpPr>
          <p:nvPr/>
        </p:nvCxnSpPr>
        <p:spPr>
          <a:xfrm>
            <a:off x="1223615" y="2053419"/>
            <a:ext cx="1159862" cy="772156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2884777" y="1982117"/>
            <a:ext cx="3033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Verificar disponibilidade;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serviço</a:t>
            </a:r>
            <a:r>
              <a:rPr lang="pt-BR" sz="1000" dirty="0" smtClean="0">
                <a:solidFill>
                  <a:schemeClr val="dk1"/>
                </a:solidFill>
              </a:rPr>
              <a:t>;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pagamento.</a:t>
            </a:r>
            <a:endParaRPr lang="pt-BR"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200" dirty="0"/>
              <a:t>Verificar disponibilidade.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pt-BR" sz="1200" dirty="0"/>
              <a:t> </a:t>
            </a:r>
            <a:endParaRPr sz="1200" dirty="0"/>
          </a:p>
        </p:txBody>
      </p: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931279" y="1794131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cxnSpLocks/>
            <a:stCxn id="117" idx="0"/>
            <a:endCxn id="102" idx="2"/>
          </p:cNvCxnSpPr>
          <p:nvPr/>
        </p:nvCxnSpPr>
        <p:spPr>
          <a:xfrm rot="5400000" flipH="1" flipV="1">
            <a:off x="3011688" y="238769"/>
            <a:ext cx="889981" cy="2220744"/>
          </a:xfrm>
          <a:prstGeom prst="curvedConnector3">
            <a:avLst>
              <a:gd name="adj1" fmla="val 37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88256" y="2547833"/>
            <a:ext cx="1097015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136605"/>
            <a:ext cx="1720566" cy="661595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Informar horários disponíveis.</a:t>
            </a: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200" dirty="0">
                <a:solidFill>
                  <a:schemeClr val="dk1"/>
                </a:solidFill>
              </a:rPr>
              <a:t>Solicitar serviço</a:t>
            </a:r>
            <a:r>
              <a:rPr lang="pt-BR" sz="1200" dirty="0"/>
              <a:t>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pt-BR" sz="1200" dirty="0"/>
              <a:t> </a:t>
            </a:r>
            <a:endParaRPr sz="1200" dirty="0"/>
          </a:p>
        </p:txBody>
      </p: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931279" y="1794131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cxnSpLocks/>
            <a:stCxn id="117" idx="0"/>
            <a:endCxn id="102" idx="2"/>
          </p:cNvCxnSpPr>
          <p:nvPr/>
        </p:nvCxnSpPr>
        <p:spPr>
          <a:xfrm rot="5400000" flipH="1" flipV="1">
            <a:off x="3011688" y="238769"/>
            <a:ext cx="889981" cy="2220744"/>
          </a:xfrm>
          <a:prstGeom prst="curvedConnector3">
            <a:avLst>
              <a:gd name="adj1" fmla="val 37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88256" y="2547833"/>
            <a:ext cx="1097015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136605"/>
            <a:ext cx="1720566" cy="661595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Realizar serviço;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495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200" dirty="0" smtClean="0">
                <a:solidFill>
                  <a:schemeClr val="dk1"/>
                </a:solidFill>
              </a:rPr>
              <a:t>Realizar pagamento</a:t>
            </a:r>
            <a:r>
              <a:rPr lang="pt-BR" sz="1200" dirty="0" smtClean="0"/>
              <a:t>.</a:t>
            </a:r>
            <a:endParaRPr lang="pt-BR" sz="12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pt-BR" sz="1200" dirty="0"/>
              <a:t> </a:t>
            </a:r>
            <a:endParaRPr sz="1200" dirty="0"/>
          </a:p>
        </p:txBody>
      </p:sp>
      <p:cxnSp>
        <p:nvCxnSpPr>
          <p:cNvPr id="111" name="Google Shape;111;p15"/>
          <p:cNvCxnSpPr>
            <a:cxnSpLocks/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931279" y="1794131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cxnSpLocks/>
            <a:stCxn id="117" idx="0"/>
            <a:endCxn id="102" idx="2"/>
          </p:cNvCxnSpPr>
          <p:nvPr/>
        </p:nvCxnSpPr>
        <p:spPr>
          <a:xfrm rot="5400000" flipH="1" flipV="1">
            <a:off x="3011688" y="238769"/>
            <a:ext cx="889981" cy="2220744"/>
          </a:xfrm>
          <a:prstGeom prst="curvedConnector3">
            <a:avLst>
              <a:gd name="adj1" fmla="val 378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2" idx="2"/>
            <a:endCxn id="125" idx="1"/>
          </p:cNvCxnSpPr>
          <p:nvPr/>
        </p:nvCxnSpPr>
        <p:spPr>
          <a:xfrm rot="16200000" flipH="1">
            <a:off x="3888256" y="2547833"/>
            <a:ext cx="1097015" cy="7421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136605"/>
            <a:ext cx="1720566" cy="661595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>
                <a:solidFill>
                  <a:schemeClr val="dk1"/>
                </a:solidFill>
              </a:rPr>
              <a:t>Receber pagamento;</a:t>
            </a: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803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Barbearia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Compras 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223513" y="1733329"/>
            <a:ext cx="1106700" cy="831322"/>
            <a:chOff x="6723047" y="3204287"/>
            <a:chExt cx="1106700" cy="831322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23047" y="3692709"/>
              <a:ext cx="1106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73" name="Google Shape;73;p13"/>
          <p:cNvCxnSpPr>
            <a:cxnSpLocks/>
            <a:stCxn id="63" idx="3"/>
            <a:endCxn id="55" idx="0"/>
          </p:cNvCxnSpPr>
          <p:nvPr/>
        </p:nvCxnSpPr>
        <p:spPr>
          <a:xfrm>
            <a:off x="1330213" y="2393201"/>
            <a:ext cx="1053264" cy="43237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2884777" y="1868139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</a:t>
            </a:r>
            <a:r>
              <a:rPr lang="pt-BR" sz="1000" dirty="0" smtClean="0">
                <a:solidFill>
                  <a:schemeClr val="dk1"/>
                </a:solidFill>
              </a:rPr>
              <a:t>compra;</a:t>
            </a:r>
            <a:endParaRPr lang="pt-BR"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6638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 dirty="0">
                <a:solidFill>
                  <a:schemeClr val="dk1"/>
                </a:solidFill>
              </a:rPr>
              <a:t>Realizar entrega.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801383" y="1714180"/>
            <a:ext cx="1166527" cy="830488"/>
            <a:chOff x="6443948" y="3204287"/>
            <a:chExt cx="1166527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443948" y="3691875"/>
              <a:ext cx="1166527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 flipV="1">
            <a:off x="3158678" y="305809"/>
            <a:ext cx="810030" cy="2006713"/>
          </a:xfrm>
          <a:prstGeom prst="curvedConnector3">
            <a:avLst>
              <a:gd name="adj1" fmla="val 330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compra. </a:t>
            </a:r>
            <a:endParaRPr lang="pt-BR"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compras 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710548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78</Words>
  <Application>Microsoft Office PowerPoint</Application>
  <PresentationFormat>Apresentação na tela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Fellipe Misso</dc:creator>
  <cp:lastModifiedBy>Arthur</cp:lastModifiedBy>
  <cp:revision>14</cp:revision>
  <dcterms:modified xsi:type="dcterms:W3CDTF">2020-04-28T23:27:23Z</dcterms:modified>
</cp:coreProperties>
</file>