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3616FC-95C6-51DB-326C-356CACB8A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72A98D-1F04-D878-AFCC-FC32257AF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025304-F1BB-F3F0-687A-8D8FB79A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DB37-A107-4ABB-B42A-7F2B9C97A3E5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56C7AF-05FC-3088-60BB-1B4E00FF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588BB5-9B8C-006D-135F-79F16B91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3347-0BD5-43F4-8633-2BDF4294D8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645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C6C89F-FA8B-67ED-C771-21BE3E4C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2BDF40-5762-D087-D3B3-C3C1C1519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8C231A-CD93-1FDA-564F-1E87B8D6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DB37-A107-4ABB-B42A-7F2B9C97A3E5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90CBC6-D9E7-4D56-195C-50B61E61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0D90F-B1D2-5BDC-2B67-B0CB5DBD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3347-0BD5-43F4-8633-2BDF4294D8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03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B5CD292-C25C-2C82-3DC7-D6F52D166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D771B7-234A-5A39-9E34-5FCB122D1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55D92B-CE6E-8319-624C-0A4F923D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DB37-A107-4ABB-B42A-7F2B9C97A3E5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7E73D5-FE34-78D6-4EB8-D45516FE8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D2AE3D-5961-4B6B-79BF-230A1C24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3347-0BD5-43F4-8633-2BDF4294D8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5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8D9A19-5F05-1E70-8EF8-1FA83C039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6025D3-6086-0FA6-6CBF-2ADE3BB06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5D213D-01F5-F791-2DF7-F87B124C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DB37-A107-4ABB-B42A-7F2B9C97A3E5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B7AD1F-9769-5669-806C-AF6BC727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628578-26F3-9C38-DFE2-BE418918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3347-0BD5-43F4-8633-2BDF4294D8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81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D31223-FD61-EE18-03F3-2140D6F71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6504A0-B56E-E377-CB8E-B8AC1C85D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F51BAB-9D01-9945-03B2-256380AF4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DB37-A107-4ABB-B42A-7F2B9C97A3E5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92CF3D-F1D0-F648-4ACF-2DD3E53A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1DD55E-7513-8B7B-DC74-8D7BCDB8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3347-0BD5-43F4-8633-2BDF4294D8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2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48DF64-F01E-905A-F7B3-9A51A7C39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F26BC4-88DC-123B-6224-D4C768836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4D7CE0-AC36-485C-423D-88B001CC8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A748F8-28E7-A68A-F94E-C87E549A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DB37-A107-4ABB-B42A-7F2B9C97A3E5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23D5E4-1D04-405C-96DB-542ED1086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C99B93-E588-9BDA-3F2D-F33AEDB0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3347-0BD5-43F4-8633-2BDF4294D8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61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7D428B-057F-06E6-E803-A489DA4D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1B6468-32B8-B0AD-8A25-141DBA7D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EBF68B-302E-52F0-2597-765A118FD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EA5D67D-F027-90D3-47FA-F5ADC9533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B711F7B-DD2A-4CC3-E398-BAC71186C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3A5A4AC-9B9E-A69E-565C-7B2FAFD2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DB37-A107-4ABB-B42A-7F2B9C97A3E5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53E819-C5D8-C6D0-B95C-6DB9430F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99C532-94FF-4FA2-BD9D-53E7BC6C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3347-0BD5-43F4-8633-2BDF4294D8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37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AC2B58-F9F5-D794-D89C-36DB1BED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5349E94-4B18-2B0D-5CFE-949B862D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DB37-A107-4ABB-B42A-7F2B9C97A3E5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7DFE729-7A64-FD43-8DFD-B87B3986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1B1E8C-FD7F-EFFB-DD60-44E33AAD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3347-0BD5-43F4-8633-2BDF4294D8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375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E0A22CC-452F-03CB-9F55-6A44D646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DB37-A107-4ABB-B42A-7F2B9C97A3E5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F29E4E5-54C2-38E6-93FD-32396D99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01A085-9BCD-5626-3A68-BCE09756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3347-0BD5-43F4-8633-2BDF4294D8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47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1AB20-F8E9-09D9-65C1-47142E250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09C256-3D34-3020-07AC-CFDA2BA21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322409-ADBD-2246-E3A1-C1D5F1840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39F599-99C1-5ED1-718C-1D68FBCC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DB37-A107-4ABB-B42A-7F2B9C97A3E5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38EB29-B1CE-E488-1517-664442D3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0B523F-2F6C-0BA8-3D09-5F0A9F6D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3347-0BD5-43F4-8633-2BDF4294D8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60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EC16AB-F745-95EC-C862-0300AC76B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012BC7A-69A2-6433-CB39-78187E89C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FFD9A1-ED2C-CBFD-6186-3A3FD9CDB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68B8BE-9DC7-D653-3C8B-90C20CB0D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DB37-A107-4ABB-B42A-7F2B9C97A3E5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801F8A-FCA9-163F-0D67-895F1EAD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E4F1D0-69EA-9C52-F125-96C104C0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3347-0BD5-43F4-8633-2BDF4294D8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34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54E73F8-5BEB-493E-ED3F-EB6C3EE9B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96EAEC-72D4-C818-3108-8099DC42F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CECA44-C7DE-864D-4F77-0A9DCC714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FDB37-A107-4ABB-B42A-7F2B9C97A3E5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B21F8B-DD98-657C-4E79-BE2535C95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CBDAC3-BB4D-5C83-EEA4-1D619A490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83347-0BD5-43F4-8633-2BDF4294D8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88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E2A82-9B34-3881-3346-E7552B3FF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27BB03-A876-B23F-35BF-B692EFFD45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6075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JOLLOIS, Samuel</dc:creator>
  <cp:lastModifiedBy>JOLLOIS, Samuel</cp:lastModifiedBy>
  <cp:revision>1</cp:revision>
  <dcterms:created xsi:type="dcterms:W3CDTF">2022-11-09T10:35:30Z</dcterms:created>
  <dcterms:modified xsi:type="dcterms:W3CDTF">2022-11-09T10:35:58Z</dcterms:modified>
</cp:coreProperties>
</file>