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09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F1533129-1F60-3A4C-927A-480EDC2CC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25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7F45AE-1320-6A46-9709-6BA5186B8A3D}" type="slidenum">
              <a:rPr lang="en-US"/>
              <a:pPr/>
              <a:t>1</a:t>
            </a:fld>
            <a:endParaRPr lang="en-US"/>
          </a:p>
        </p:txBody>
      </p:sp>
      <p:sp>
        <p:nvSpPr>
          <p:cNvPr id="4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26E920-DF90-E64E-A41E-24700ADB28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8FFEAB-1F7C-9740-9698-EB98269FE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746341-81BC-1649-8ED6-DF4F76443F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4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2C736106-A680-274B-933D-D547AC5E4F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3892358-9FB6-0941-A84A-4F5212764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82E390-3023-504A-95A5-22B82E36BE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090828-062C-A44C-98F5-090BF5774B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6DBE3C-6104-5D41-BD84-6853F4501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6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B51569-8265-6E4E-9119-98F727C129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949147-2BF2-F443-BB52-AD5EC43E92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038339-4E4B-E948-BAA4-24D0F12840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D7417E-F500-F84A-A51A-693650F68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5E878A3A-706A-EB4C-8797-9818740CE5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1154112" y="808037"/>
            <a:ext cx="5400675" cy="4800600"/>
            <a:chOff x="634" y="1325"/>
            <a:chExt cx="1883" cy="1773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" y="1325"/>
              <a:ext cx="1883" cy="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691" y="1556"/>
              <a:ext cx="57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pPr algn="ctr"/>
              <a:r>
                <a:rPr lang="en-US">
                  <a:solidFill>
                    <a:srgbClr val="FFFF00"/>
                  </a:solidFill>
                </a:rPr>
                <a:t>Level 5</a:t>
              </a: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806" y="2765"/>
              <a:ext cx="1585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pPr algn="ctr"/>
              <a:r>
                <a:rPr lang="en-US">
                  <a:solidFill>
                    <a:srgbClr val="FFFF00"/>
                  </a:solidFill>
                </a:rPr>
                <a:t>HtmRange Intersection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45112" y="7060485"/>
            <a:ext cx="4634765" cy="495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M.L. Rilee, Rilee Systems Technologies, 2016 April 4</a:t>
            </a:r>
          </a:p>
          <a:p>
            <a:pPr algn="ctr"/>
            <a:r>
              <a:rPr lang="en-US" sz="1400" dirty="0" smtClean="0"/>
              <a:t>SSAI &amp; NASA/GSFC NNG12HP96C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15912" y="198437"/>
            <a:ext cx="9372600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Hierarchical Triangular Mesh </a:t>
            </a:r>
            <a:r>
              <a:rPr lang="en-US" b="1" dirty="0" err="1" smtClean="0"/>
              <a:t>HtmRange</a:t>
            </a:r>
            <a:r>
              <a:rPr lang="en-US" b="1" dirty="0" smtClean="0"/>
              <a:t> intervals (integer intervals) to co-register &amp; compare different data sets with different resolutions and geometry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4512" y="5684837"/>
            <a:ext cx="8153400" cy="124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HtmRange</a:t>
            </a:r>
            <a:r>
              <a:rPr lang="en-US" sz="1600" dirty="0" smtClean="0"/>
              <a:t> intervals promise to accelerate data registration, comparison, and fusing over schemes that have to perform expensive geometric calculations for every calculation.</a:t>
            </a:r>
          </a:p>
          <a:p>
            <a:endParaRPr lang="en-US" sz="1600" dirty="0"/>
          </a:p>
          <a:p>
            <a:r>
              <a:rPr lang="en-US" sz="1600" dirty="0" err="1" smtClean="0"/>
              <a:t>HtmRange</a:t>
            </a:r>
            <a:r>
              <a:rPr lang="en-US" sz="1600" dirty="0" smtClean="0"/>
              <a:t> supports partitioning and geometric co-location of multiple resolution data across distributed massively parallel computing platforms.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6712" y="1112837"/>
            <a:ext cx="3200400" cy="398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Cyan and magenta grids are two data sets modeling spacecraft ground swaths.</a:t>
            </a:r>
          </a:p>
          <a:p>
            <a:endParaRPr lang="en-US" sz="1600" dirty="0"/>
          </a:p>
          <a:p>
            <a:r>
              <a:rPr lang="en-US" sz="1600" dirty="0" smtClean="0"/>
              <a:t>Blue triangles are an </a:t>
            </a:r>
            <a:r>
              <a:rPr lang="en-US" sz="1600" dirty="0" err="1" smtClean="0"/>
              <a:t>HtmRange</a:t>
            </a:r>
            <a:r>
              <a:rPr lang="en-US" sz="1600" dirty="0" smtClean="0"/>
              <a:t> created by intersecting two </a:t>
            </a:r>
            <a:r>
              <a:rPr lang="en-US" sz="1600" dirty="0" err="1" smtClean="0"/>
              <a:t>HtmRanges</a:t>
            </a:r>
            <a:r>
              <a:rPr lang="en-US" sz="1600" dirty="0" smtClean="0"/>
              <a:t>, one for each of the data sets.</a:t>
            </a:r>
          </a:p>
          <a:p>
            <a:endParaRPr lang="en-US" sz="1600" dirty="0"/>
          </a:p>
          <a:p>
            <a:r>
              <a:rPr lang="en-US" sz="1600" dirty="0" smtClean="0"/>
              <a:t>Green triangles are an </a:t>
            </a:r>
            <a:r>
              <a:rPr lang="en-US" sz="1600" dirty="0" err="1" smtClean="0"/>
              <a:t>HtmRange</a:t>
            </a:r>
            <a:r>
              <a:rPr lang="en-US" sz="1600" dirty="0" smtClean="0"/>
              <a:t> of non-intersecting data from the magenta set. Non-intersecting triangles from the cyan grid are not shown.</a:t>
            </a:r>
          </a:p>
          <a:p>
            <a:endParaRPr lang="en-US" sz="1600" dirty="0"/>
          </a:p>
          <a:p>
            <a:r>
              <a:rPr lang="en-US" sz="1600" dirty="0" smtClean="0"/>
              <a:t>The fifth level of triangle refinement is shown.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512" y="7132637"/>
            <a:ext cx="4191000" cy="2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DERECHOS PIs: T.L. </a:t>
            </a:r>
            <a:r>
              <a:rPr lang="en-US" sz="1400" b="1" dirty="0" err="1" smtClean="0"/>
              <a:t>Clune</a:t>
            </a:r>
            <a:r>
              <a:rPr lang="en-US" sz="1400" b="1" dirty="0" smtClean="0"/>
              <a:t> and K.S. </a:t>
            </a:r>
            <a:r>
              <a:rPr lang="en-US" sz="1400" b="1" dirty="0" err="1" smtClean="0"/>
              <a:t>Kuo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168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SimSun</vt:lpstr>
      <vt:lpstr>Arial Unicode MS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Rilee</dc:creator>
  <cp:lastModifiedBy>Michael Rilee</cp:lastModifiedBy>
  <cp:revision>18</cp:revision>
  <cp:lastPrinted>1601-01-01T00:00:00Z</cp:lastPrinted>
  <dcterms:created xsi:type="dcterms:W3CDTF">2016-03-31T16:50:41Z</dcterms:created>
  <dcterms:modified xsi:type="dcterms:W3CDTF">2016-04-04T20:06:16Z</dcterms:modified>
</cp:coreProperties>
</file>