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76" r:id="rId8"/>
    <p:sldId id="277" r:id="rId9"/>
    <p:sldId id="278" r:id="rId10"/>
    <p:sldId id="275" r:id="rId11"/>
    <p:sldId id="274" r:id="rId12"/>
    <p:sldId id="273" r:id="rId13"/>
    <p:sldId id="272" r:id="rId14"/>
    <p:sldId id="271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93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3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2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6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1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8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7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16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88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6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37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5BA1-3DBC-47DC-BC7B-E429CA040F11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AE8B-D497-4368-B968-CFE039B4C9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91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713889" y="3048001"/>
            <a:ext cx="2764220" cy="2668988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563007" y="1313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4918841" y="3313388"/>
            <a:ext cx="2354318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3" action="ppaction://hlinksldjump"/>
              </a:rPr>
              <a:t>Н А Ч А Т Ь</a:t>
            </a:r>
          </a:p>
          <a:p>
            <a:pPr algn="ctr"/>
            <a:endParaRPr lang="ru-RU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  <a:hlinkClick r:id="rId3" action="ppaction://hlinksldjump"/>
            </a:endParaRPr>
          </a:p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3" action="ppaction://hlinksldjump"/>
              </a:rPr>
              <a:t>И Г Р У</a:t>
            </a:r>
            <a:endParaRPr lang="ru-RU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8841" y="5024654"/>
            <a:ext cx="235431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4" action="ppaction://hlinksldjump"/>
              </a:rPr>
              <a:t>О Б   И Г Р Е</a:t>
            </a:r>
            <a:endParaRPr lang="ru-RU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356536" y="500689"/>
            <a:ext cx="3478925" cy="157471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747738" y="964878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>
              <a:spcAft>
                <a:spcPts val="600"/>
              </a:spcAft>
            </a:pPr>
            <a:r>
              <a:rPr lang="ru-RU" sz="36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Ч Т О ?</a:t>
            </a:r>
          </a:p>
        </p:txBody>
      </p:sp>
    </p:spTree>
    <p:extLst>
      <p:ext uri="{BB962C8B-B14F-4D97-AF65-F5344CB8AC3E}">
        <p14:creationId xmlns:p14="http://schemas.microsoft.com/office/powerpoint/2010/main" val="290943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66290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99" y="2376418"/>
            <a:ext cx="2506498" cy="2506498"/>
          </a:xfrm>
          <a:prstGeom prst="rect">
            <a:avLst/>
          </a:prstGeom>
        </p:spPr>
      </p:pic>
      <p:sp>
        <p:nvSpPr>
          <p:cNvPr id="7" name="Овальная выноска 6"/>
          <p:cNvSpPr/>
          <p:nvPr/>
        </p:nvSpPr>
        <p:spPr>
          <a:xfrm>
            <a:off x="6951248" y="413710"/>
            <a:ext cx="4067033" cy="1979333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8.</a:t>
            </a:r>
          </a:p>
          <a:p>
            <a:pPr algn="ctr"/>
            <a:endParaRPr lang="ru-RU" sz="16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 КАКОМ ГОРОДЕ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ЭТО НАХОДИТСЯ?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288" y="5199796"/>
            <a:ext cx="139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Гомель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3611" y="5862145"/>
            <a:ext cx="140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Речица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3431" y="5203113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Мозырь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8904" y="5875768"/>
            <a:ext cx="121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Туров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204497" y="3098790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Не все знают</a:t>
            </a:r>
            <a:r>
              <a:rPr lang="en-US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,</a:t>
            </a:r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но </a:t>
            </a:r>
            <a:r>
              <a:rPr lang="ru-RU" sz="1100" dirty="0" err="1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230546" y="311223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Не все знают</a:t>
            </a:r>
            <a:r>
              <a:rPr lang="en-US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,</a:t>
            </a:r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но </a:t>
            </a:r>
            <a:r>
              <a:rPr lang="ru-RU" sz="1100" dirty="0" err="1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8194" name="Picture 2" descr="Туров | достопримечательности | фот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05" y="163769"/>
            <a:ext cx="3927205" cy="45387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Скругленный прямоугольник 14"/>
          <p:cNvSpPr/>
          <p:nvPr/>
        </p:nvSpPr>
        <p:spPr>
          <a:xfrm>
            <a:off x="8259183" y="3112235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Не все знают</a:t>
            </a:r>
            <a:r>
              <a:rPr lang="en-US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,</a:t>
            </a:r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но </a:t>
            </a:r>
            <a:r>
              <a:rPr lang="ru-RU" sz="1100" dirty="0" err="1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3328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Я знаю, что у тебя были сомнения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58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66290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45" y="2380381"/>
            <a:ext cx="2400555" cy="2485908"/>
          </a:xfrm>
          <a:prstGeom prst="rect">
            <a:avLst/>
          </a:prstGeom>
        </p:spPr>
      </p:pic>
      <p:sp>
        <p:nvSpPr>
          <p:cNvPr id="7" name="Овальная выноска 6"/>
          <p:cNvSpPr/>
          <p:nvPr/>
        </p:nvSpPr>
        <p:spPr>
          <a:xfrm flipH="1">
            <a:off x="7526654" y="846162"/>
            <a:ext cx="3375534" cy="1737109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9.</a:t>
            </a:r>
          </a:p>
          <a:p>
            <a:pPr algn="ctr"/>
            <a:endParaRPr lang="ru-RU" sz="14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Какой из предложенных городов был столицей Беларуси?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6677" y="563742"/>
            <a:ext cx="38059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n w="19050"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Гомель</a:t>
            </a:r>
          </a:p>
          <a:p>
            <a:br>
              <a:rPr lang="ru-RU" sz="3200" dirty="0">
                <a:ln w="19050"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</a:br>
            <a:r>
              <a:rPr lang="ru-RU" sz="3200" dirty="0">
                <a:ln w="19050"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Мозырь</a:t>
            </a:r>
          </a:p>
          <a:p>
            <a:br>
              <a:rPr lang="ru-RU" sz="3200" dirty="0">
                <a:ln w="19050"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</a:br>
            <a:r>
              <a:rPr lang="ru-RU" sz="3200" dirty="0">
                <a:ln w="19050"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Туров</a:t>
            </a:r>
          </a:p>
          <a:p>
            <a:endParaRPr lang="ru-RU" sz="3200" dirty="0">
              <a:ln w="19050">
                <a:solidFill>
                  <a:schemeClr val="tx1"/>
                </a:solidFill>
              </a:ln>
              <a:solidFill>
                <a:schemeClr val="bg2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r>
              <a:rPr lang="ru-RU" sz="3200" dirty="0" err="1">
                <a:ln w="19050"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Лоев</a:t>
            </a:r>
            <a:endParaRPr lang="ru-RU" sz="3200" dirty="0">
              <a:ln w="19050">
                <a:solidFill>
                  <a:schemeClr val="tx1"/>
                </a:solidFill>
              </a:ln>
              <a:solidFill>
                <a:schemeClr val="bg2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106" y="5158852"/>
            <a:ext cx="23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 err="1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Лоев</a:t>
            </a:r>
            <a:endParaRPr lang="ru-RU" sz="2400" dirty="0">
              <a:solidFill>
                <a:schemeClr val="bg2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26326" y="5913079"/>
            <a:ext cx="23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Туров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0842" y="5913077"/>
            <a:ext cx="243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Мозырь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3184" y="5158851"/>
            <a:ext cx="23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Гомель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37020" y="2947915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237020" y="301026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237020" y="3072617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866" y="-19133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Не так уж</a:t>
              </a:r>
            </a:p>
            <a:p>
              <a:pPr algn="ctr"/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И трудно</a:t>
              </a:r>
              <a:r>
                <a:rPr lang="en-US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,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да?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538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66290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4098" name="Picture 2" descr="Морфология. Правописание. Служебные и самостоятельные части речи. - Онлайн  тест | Online Test 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503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ьная выноска 4"/>
          <p:cNvSpPr/>
          <p:nvPr/>
        </p:nvSpPr>
        <p:spPr>
          <a:xfrm>
            <a:off x="1392071" y="846161"/>
            <a:ext cx="3452884" cy="1760561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10.</a:t>
            </a:r>
          </a:p>
          <a:p>
            <a:pPr algn="ctr"/>
            <a:endParaRPr lang="ru-RU" sz="14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Что здесь лишнее?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701" y="5091761"/>
            <a:ext cx="2045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Герб Гомеля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2992" y="5808558"/>
            <a:ext cx="2191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Герб Мозыря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31115" y="5076536"/>
            <a:ext cx="218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герб Речицы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7357" y="5803003"/>
            <a:ext cx="213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Герб Минска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49043" y="314702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Понимаю.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не простой.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49043" y="3214695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Понимаю.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не простой.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6146" name="Picture 2" descr="Герб Гомеля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02" y="102810"/>
            <a:ext cx="2016947" cy="233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Герб Минска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76" y="51404"/>
            <a:ext cx="2058042" cy="243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Герб Мозыря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77" y="2508449"/>
            <a:ext cx="1914792" cy="229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78076" y="3034791"/>
            <a:ext cx="26504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Осуждаем</a:t>
            </a:r>
          </a:p>
          <a:p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Герб </a:t>
            </a:r>
            <a:r>
              <a:rPr lang="ru-RU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речицы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Запрещенная символика</a:t>
            </a:r>
          </a:p>
          <a:p>
            <a:r>
              <a:rPr lang="ru-RU" sz="12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Загуглите</a:t>
            </a:r>
            <a:r>
              <a:rPr lang="ru-RU" sz="12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и узнаете почему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49043" y="3222559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Даже добавить нечего.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Зачем ты кликнул по </a:t>
            </a:r>
            <a:r>
              <a:rPr lang="ru-RU" sz="1100" dirty="0" err="1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речице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?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-10282" y="26894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Ну, это точно было легко.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0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66290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45" y="2380381"/>
            <a:ext cx="2400555" cy="2485908"/>
          </a:xfrm>
          <a:prstGeom prst="rect">
            <a:avLst/>
          </a:prstGeom>
        </p:spPr>
      </p:pic>
      <p:sp>
        <p:nvSpPr>
          <p:cNvPr id="7" name="Овальная выноска 6"/>
          <p:cNvSpPr/>
          <p:nvPr/>
        </p:nvSpPr>
        <p:spPr>
          <a:xfrm flipH="1">
            <a:off x="7526654" y="846162"/>
            <a:ext cx="3375534" cy="1737109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11.</a:t>
            </a:r>
          </a:p>
          <a:p>
            <a:pPr algn="ctr"/>
            <a:endParaRPr lang="ru-RU" sz="14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Какой город был основан в этом году?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6841" y="1892877"/>
            <a:ext cx="380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n w="19050"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1142 год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105" y="5158852"/>
            <a:ext cx="3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Светлогорск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6326" y="5913079"/>
            <a:ext cx="255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Рогачев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1436" y="5888799"/>
            <a:ext cx="243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Гомель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3184" y="5158851"/>
            <a:ext cx="23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Речица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37020" y="2947915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237020" y="301026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237020" y="3102391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Подловил!</a:t>
            </a:r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Я загадал другой город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0" y="36816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Я знаю, у тебя были сомнения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60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866289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04" y="2641396"/>
            <a:ext cx="2206352" cy="2224893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7095" y="5215813"/>
            <a:ext cx="176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Калинковичи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3212" y="5215812"/>
            <a:ext cx="4600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err="1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Мозырьского</a:t>
            </a: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района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712" y="5862142"/>
            <a:ext cx="145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err="1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Стрельска</a:t>
            </a:r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6" name="Овальная выноска 15"/>
          <p:cNvSpPr/>
          <p:nvPr/>
        </p:nvSpPr>
        <p:spPr>
          <a:xfrm>
            <a:off x="808197" y="1052185"/>
            <a:ext cx="3411944" cy="161043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12.</a:t>
            </a:r>
          </a:p>
          <a:p>
            <a:pPr algn="ctr"/>
            <a:endParaRPr lang="ru-RU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Чей этот </a:t>
            </a:r>
            <a:r>
              <a:rPr lang="ru-RU" u="sng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герб?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5495" y="5862143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err="1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Лоева</a:t>
            </a:r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25909" y="3046150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Да, я тоже не знал.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Я прощаю тебя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5124" name="Picture 4" descr="Калинковичі — Вікіпеді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02" y="189258"/>
            <a:ext cx="3427615" cy="410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Скругленный прямоугольник 12"/>
          <p:cNvSpPr/>
          <p:nvPr/>
        </p:nvSpPr>
        <p:spPr>
          <a:xfrm>
            <a:off x="2141702" y="3028783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Да, я тоже не знал.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Я прощаю тебя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36175" y="3028783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Да, я тоже не знал.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Я прощаю тебя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5333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трудно</a:t>
              </a:r>
              <a:r>
                <a:rPr lang="en-US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,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да?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3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71561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r>
              <a:rPr lang="ru-RU" dirty="0">
                <a:cs typeface="Sonic 1 Title Screen Filled" panose="00000400000000000000" pitchFamily="2" charset="0"/>
              </a:rPr>
              <a:t>СПАСИБО</a:t>
            </a:r>
            <a:r>
              <a:rPr lang="en-US" dirty="0">
                <a:cs typeface="Sonic 1 Title Screen Filled" panose="00000400000000000000" pitchFamily="2" charset="0"/>
              </a:rPr>
              <a:t>,</a:t>
            </a:r>
            <a:r>
              <a:rPr lang="ru-RU" dirty="0">
                <a:cs typeface="Sonic 1 Title Screen Filled" panose="00000400000000000000" pitchFamily="2" charset="0"/>
              </a:rPr>
              <a:t> ЧТО ПОТРАТИЛИ СВОЁ ВРЕМЯ НА ЭТО</a:t>
            </a:r>
          </a:p>
          <a:p>
            <a:pPr algn="ctr"/>
            <a:r>
              <a:rPr lang="ru-RU" dirty="0">
                <a:cs typeface="Sonic 1 Title Screen Filled" panose="00000400000000000000" pitchFamily="2" charset="0"/>
              </a:rPr>
              <a:t>НАДЕЮСЬ</a:t>
            </a:r>
            <a:r>
              <a:rPr lang="en-US" dirty="0">
                <a:cs typeface="Sonic 1 Title Screen Filled" panose="00000400000000000000" pitchFamily="2" charset="0"/>
              </a:rPr>
              <a:t>, </a:t>
            </a:r>
            <a:r>
              <a:rPr lang="ru-RU" dirty="0">
                <a:cs typeface="Sonic 1 Title Screen Filled" panose="00000400000000000000" pitchFamily="2" charset="0"/>
              </a:rPr>
              <a:t> ВАМ ПОНРАВИЛОСЬ</a:t>
            </a:r>
          </a:p>
          <a:p>
            <a:pPr algn="ctr"/>
            <a:r>
              <a:rPr lang="ru-RU" sz="1400" dirty="0">
                <a:cs typeface="Sonic 1 Title Screen Filled" panose="00000400000000000000" pitchFamily="2" charset="0"/>
              </a:rPr>
              <a:t>вам же понравилось?</a:t>
            </a:r>
          </a:p>
          <a:p>
            <a:pPr algn="ctr"/>
            <a:br>
              <a:rPr lang="ru-RU" sz="1400" dirty="0">
                <a:cs typeface="Sonic 1 Title Screen Filled" panose="00000400000000000000" pitchFamily="2" charset="0"/>
              </a:rPr>
            </a:br>
            <a:br>
              <a:rPr lang="ru-RU" sz="1400" dirty="0">
                <a:cs typeface="Sonic 1 Title Screen Filled" panose="00000400000000000000" pitchFamily="2" charset="0"/>
              </a:rPr>
            </a:br>
            <a:br>
              <a:rPr lang="ru-RU" sz="1400" dirty="0">
                <a:cs typeface="Sonic 1 Title Screen Filled" panose="00000400000000000000" pitchFamily="2" charset="0"/>
              </a:rPr>
            </a:br>
            <a:br>
              <a:rPr lang="ru-RU" sz="1400" dirty="0">
                <a:cs typeface="Sonic 1 Title Screen Filled" panose="00000400000000000000" pitchFamily="2" charset="0"/>
              </a:rPr>
            </a:br>
            <a:br>
              <a:rPr lang="ru-RU" sz="1400" dirty="0">
                <a:cs typeface="Sonic 1 Title Screen Filled" panose="00000400000000000000" pitchFamily="2" charset="0"/>
              </a:rPr>
            </a:br>
            <a:br>
              <a:rPr lang="ru-RU" sz="1400" dirty="0">
                <a:cs typeface="Sonic 1 Title Screen Filled" panose="00000400000000000000" pitchFamily="2" charset="0"/>
              </a:rPr>
            </a:br>
            <a:endParaRPr lang="ru-RU" sz="1400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  <a:p>
            <a:pPr algn="ctr"/>
            <a:endParaRPr lang="ru-RU" dirty="0">
              <a:cs typeface="Sonic 1 Title Screen Filled" panose="000004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8356" y="518614"/>
            <a:ext cx="7135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 Г Р А  О К О Н Ч Е Н А</a:t>
            </a:r>
          </a:p>
        </p:txBody>
      </p:sp>
    </p:spTree>
    <p:extLst>
      <p:ext uri="{BB962C8B-B14F-4D97-AF65-F5344CB8AC3E}">
        <p14:creationId xmlns:p14="http://schemas.microsoft.com/office/powerpoint/2010/main" val="200088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ЭТО ОБЫЧНАЯ ВИКТОРИНА</a:t>
            </a:r>
            <a:r>
              <a:rPr lang="en-US" dirty="0"/>
              <a:t>, </a:t>
            </a:r>
            <a:r>
              <a:rPr lang="ru-RU" dirty="0"/>
              <a:t>СДЕЛАННАЯ В </a:t>
            </a:r>
            <a:r>
              <a:rPr lang="en-US" dirty="0"/>
              <a:t>POWERPOINT</a:t>
            </a:r>
            <a:r>
              <a:rPr lang="ru-RU" dirty="0"/>
              <a:t> БЕДНЫМ СТУДЕНТОМ</a:t>
            </a:r>
            <a:br>
              <a:rPr lang="ru-RU" dirty="0"/>
            </a:br>
            <a:r>
              <a:rPr lang="ru-RU" dirty="0"/>
              <a:t>КСТАТИ, ТЕМА: про ДРЕВНИЕ ГОРОДА ГОМЕЛЬСКОЙ ОБЛАСТИ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СПАСИБО ЗА ПРОЧТЕНИЕ ИНФОРМАЦИИ </a:t>
            </a:r>
            <a:r>
              <a:rPr lang="en-US" dirty="0"/>
              <a:t>“</a:t>
            </a:r>
            <a:r>
              <a:rPr lang="ru-RU" dirty="0"/>
              <a:t>ОБ ИГРЕ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866289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04" y="2641396"/>
            <a:ext cx="2206352" cy="2224893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7095" y="5215813"/>
            <a:ext cx="3408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ГОРОДА ГОМЕЛЯ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3212" y="5215812"/>
            <a:ext cx="4523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ГОМЕЛЬСКОЙ ОБЛАСТИ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712" y="5862142"/>
            <a:ext cx="312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ГОРОДА БРЕСТ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6" name="Овальная выноска 15"/>
          <p:cNvSpPr/>
          <p:nvPr/>
        </p:nvSpPr>
        <p:spPr>
          <a:xfrm>
            <a:off x="808197" y="1052185"/>
            <a:ext cx="3411944" cy="161043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1.</a:t>
            </a:r>
          </a:p>
          <a:p>
            <a:pPr algn="ctr"/>
            <a:endParaRPr lang="ru-RU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Чей этот </a:t>
            </a:r>
            <a:r>
              <a:rPr lang="ru-RU" u="sng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герб?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5495" y="586214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ГОРОДА ТУРОВ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66938" y="2973449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06352" y="311959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221361" y="2935695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1026" name="Picture 2" descr="Герб Гомеля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581" y="611795"/>
            <a:ext cx="3077797" cy="356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0" y="26894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Не так уж</a:t>
              </a:r>
            </a:p>
            <a:p>
              <a:pPr algn="ctr"/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И трудно</a:t>
              </a:r>
              <a:r>
                <a:rPr lang="en-US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,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да?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80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66290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45" y="2380381"/>
            <a:ext cx="2400555" cy="2485908"/>
          </a:xfrm>
          <a:prstGeom prst="rect">
            <a:avLst/>
          </a:prstGeom>
        </p:spPr>
      </p:pic>
      <p:sp>
        <p:nvSpPr>
          <p:cNvPr id="7" name="Овальная выноска 6"/>
          <p:cNvSpPr/>
          <p:nvPr/>
        </p:nvSpPr>
        <p:spPr>
          <a:xfrm flipH="1">
            <a:off x="7526654" y="846162"/>
            <a:ext cx="3375534" cy="1737109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2.</a:t>
            </a:r>
          </a:p>
          <a:p>
            <a:pPr algn="ctr"/>
            <a:endParaRPr lang="ru-RU" sz="14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Какой город был основан в этом году?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6841" y="1892877"/>
            <a:ext cx="380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n w="19050"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980 год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106" y="5158852"/>
            <a:ext cx="23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Гомель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6326" y="5913079"/>
            <a:ext cx="23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Речица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50842" y="5913077"/>
            <a:ext cx="243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Мозырь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3184" y="5158851"/>
            <a:ext cx="23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Туров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37020" y="2947915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237020" y="301026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237020" y="3072617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950" y="36816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Не так уж</a:t>
              </a:r>
            </a:p>
            <a:p>
              <a:pPr algn="ctr"/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И трудно</a:t>
              </a:r>
              <a:r>
                <a:rPr lang="en-US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,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да?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07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66290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2050" name="Picture 2" descr="Дворец Румянцевых — Паскевичей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8" y="340787"/>
            <a:ext cx="5412712" cy="36062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99" y="2376418"/>
            <a:ext cx="2506498" cy="2506498"/>
          </a:xfrm>
          <a:prstGeom prst="rect">
            <a:avLst/>
          </a:prstGeom>
        </p:spPr>
      </p:pic>
      <p:sp>
        <p:nvSpPr>
          <p:cNvPr id="7" name="Овальная выноска 6"/>
          <p:cNvSpPr/>
          <p:nvPr/>
        </p:nvSpPr>
        <p:spPr>
          <a:xfrm>
            <a:off x="6951248" y="413710"/>
            <a:ext cx="4067033" cy="1979333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3.</a:t>
            </a:r>
          </a:p>
          <a:p>
            <a:pPr algn="ctr"/>
            <a:endParaRPr lang="ru-RU" sz="16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 КАКОМ ГОРОДЕ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ЭТО НАХОДИТСЯ?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288" y="5199796"/>
            <a:ext cx="148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Рогачев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13611" y="5862145"/>
            <a:ext cx="220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Калинковичи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3431" y="5203113"/>
            <a:ext cx="163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Стрельск</a:t>
            </a:r>
            <a:endParaRPr lang="ru-RU" sz="24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28904" y="5875768"/>
            <a:ext cx="139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Гомель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204497" y="3098790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204497" y="317411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113500" y="3166478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-3254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Не так уж</a:t>
              </a:r>
            </a:p>
            <a:p>
              <a:pPr algn="ctr"/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И трудно</a:t>
              </a:r>
              <a:r>
                <a:rPr lang="en-US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,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да?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87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66290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4098" name="Picture 2" descr="Морфология. Правописание. Служебные и самостоятельные части речи. - Онлайн  тест | Online Test 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503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ьная выноска 4"/>
          <p:cNvSpPr/>
          <p:nvPr/>
        </p:nvSpPr>
        <p:spPr>
          <a:xfrm>
            <a:off x="1392071" y="846161"/>
            <a:ext cx="3452884" cy="1760561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4.</a:t>
            </a:r>
          </a:p>
          <a:p>
            <a:pPr algn="ctr"/>
            <a:endParaRPr lang="ru-RU" sz="14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 каком году был основан этот город?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6459" y="1725259"/>
            <a:ext cx="33890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МОЗЫРЬ</a:t>
            </a:r>
            <a:br>
              <a:rPr lang="ru-RU" sz="40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</a:br>
            <a:endParaRPr lang="ru-RU" sz="40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01" y="5091761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1991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071" y="5862145"/>
            <a:ext cx="213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2023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6256" y="5077181"/>
            <a:ext cx="435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125 до н.э.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2910" y="5862144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1155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49043" y="314702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Понимаю.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не простой.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49043" y="3214695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Понимаю.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не простой.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49043" y="3198134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Понимаю.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не простой.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26894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Не так уж</a:t>
              </a:r>
            </a:p>
            <a:p>
              <a:pPr algn="ctr"/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И трудно</a:t>
              </a:r>
              <a:r>
                <a:rPr lang="en-US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,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да?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41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4866289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04" y="2641396"/>
            <a:ext cx="2206352" cy="2224893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97095" y="5215813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ИПАТЬЕВСКОЙ ЛЕТОПИСИ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3212" y="5215812"/>
            <a:ext cx="4187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Киевской летописи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5712" y="5862142"/>
            <a:ext cx="499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ПОВЕСТЬ ВРЕМЕННЫХ ЛЕТ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6" name="Овальная выноска 15"/>
          <p:cNvSpPr/>
          <p:nvPr/>
        </p:nvSpPr>
        <p:spPr>
          <a:xfrm>
            <a:off x="808197" y="1052185"/>
            <a:ext cx="3411944" cy="1610436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5.</a:t>
            </a:r>
          </a:p>
          <a:p>
            <a:pPr algn="ctr"/>
            <a:endParaRPr lang="ru-RU" sz="14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4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 какой летописи упоминается этот город?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5495" y="5862143"/>
            <a:ext cx="3996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История </a:t>
            </a:r>
            <a:r>
              <a:rPr lang="ru-RU" dirty="0" err="1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беларуси</a:t>
            </a:r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r>
              <a:rPr lang="ru-RU" dirty="0">
                <a:solidFill>
                  <a:schemeClr val="bg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9 класс</a:t>
            </a:r>
          </a:p>
          <a:p>
            <a:endParaRPr lang="ru-RU" dirty="0">
              <a:solidFill>
                <a:schemeClr val="bg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25909" y="3046150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Да, я тоже не знал.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Я прощаю тебя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41702" y="3028783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Да, я тоже не знал.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Я прощаю тебя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46459" y="1725259"/>
            <a:ext cx="3187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err="1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гомель</a:t>
            </a:r>
            <a:br>
              <a:rPr lang="ru-RU" sz="40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</a:br>
            <a:endParaRPr lang="ru-RU" sz="40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136175" y="3028783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Это прикол?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Не смешно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трудно</a:t>
              </a:r>
              <a:r>
                <a:rPr lang="en-US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,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да?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9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66290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45" y="2380381"/>
            <a:ext cx="2400555" cy="2485908"/>
          </a:xfrm>
          <a:prstGeom prst="rect">
            <a:avLst/>
          </a:prstGeom>
        </p:spPr>
      </p:pic>
      <p:sp>
        <p:nvSpPr>
          <p:cNvPr id="7" name="Овальная выноска 6"/>
          <p:cNvSpPr/>
          <p:nvPr/>
        </p:nvSpPr>
        <p:spPr>
          <a:xfrm flipH="1">
            <a:off x="7526654" y="846162"/>
            <a:ext cx="3375534" cy="1737109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6.</a:t>
            </a:r>
          </a:p>
          <a:p>
            <a:pPr algn="ctr"/>
            <a:endParaRPr lang="ru-RU" sz="12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СКОЛЬКО ПРИБЛИЗИТЕЛЬНО ПРОЖИВАЕТ В ЭТОМ ГОРОДЕ?</a:t>
            </a:r>
          </a:p>
          <a:p>
            <a:pPr algn="ctr"/>
            <a:r>
              <a:rPr lang="ru-RU" sz="12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Данные на 2017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6677" y="2128688"/>
            <a:ext cx="380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>
                <a:ln w="19050"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мозырь</a:t>
            </a:r>
            <a:endParaRPr lang="ru-RU" sz="4000" dirty="0">
              <a:ln w="19050">
                <a:solidFill>
                  <a:schemeClr val="tx1"/>
                </a:solidFill>
              </a:ln>
              <a:solidFill>
                <a:schemeClr val="bg2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105" y="5158852"/>
            <a:ext cx="3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57.498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6326" y="5913079"/>
            <a:ext cx="255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245.126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1436" y="5888799"/>
            <a:ext cx="257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100.000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3184" y="5158851"/>
            <a:ext cx="23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111.801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237020" y="2947915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237020" y="301026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ИЗДЕВАЕШЬСЯ?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ЖЕ НЕ ТАКОЙ СЛОЖНЫЙ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7237020" y="3102391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accent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Это близко!</a:t>
            </a:r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Почти угадал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0" y="36816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Я знаю, у тебя были сомнения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38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4866290"/>
            <a:ext cx="12192000" cy="1991711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18281" y="6515562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onic 1 Title Screen Filled" panose="00000400000000000000" pitchFamily="2" charset="0"/>
                <a:cs typeface="Sonic 1 Title Screen Filled" panose="00000400000000000000" pitchFamily="2" charset="0"/>
                <a:hlinkClick r:id="rId2" action="ppaction://hlinksldjump"/>
              </a:rPr>
              <a:t>МЕНЮ</a:t>
            </a:r>
            <a:endParaRPr lang="ru-RU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pic>
        <p:nvPicPr>
          <p:cNvPr id="4098" name="Picture 2" descr="Морфология. Правописание. Служебные и самостоятельные части речи. - Онлайн  тест | Online Test P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5039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ьная выноска 4"/>
          <p:cNvSpPr/>
          <p:nvPr/>
        </p:nvSpPr>
        <p:spPr>
          <a:xfrm>
            <a:off x="1392071" y="846161"/>
            <a:ext cx="3452884" cy="1760561"/>
          </a:xfrm>
          <a:prstGeom prst="wedgeEllipse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7.</a:t>
            </a:r>
          </a:p>
          <a:p>
            <a:pPr algn="ctr"/>
            <a:endParaRPr lang="ru-RU" sz="1100" dirty="0">
              <a:solidFill>
                <a:schemeClr val="tx1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  <a:p>
            <a:pPr algn="ctr"/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Кто является председателем облисполкома или же губернатором этой области?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1280" y="1684280"/>
            <a:ext cx="51283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Гомельская</a:t>
            </a:r>
          </a:p>
          <a:p>
            <a:r>
              <a:rPr lang="ru-RU" sz="40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область</a:t>
            </a:r>
            <a:br>
              <a:rPr lang="ru-RU" sz="40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</a:br>
            <a:endParaRPr lang="ru-RU" sz="4000" dirty="0">
              <a:ln>
                <a:solidFill>
                  <a:schemeClr val="tx1"/>
                </a:solidFill>
              </a:ln>
              <a:solidFill>
                <a:schemeClr val="bg2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701" y="5091761"/>
            <a:ext cx="1997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Янка Брыль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7701" y="5832255"/>
            <a:ext cx="3081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Дмитрий Медведев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8647" y="5091760"/>
            <a:ext cx="216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Си Цзиньпин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5795256"/>
            <a:ext cx="2125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2400" dirty="0">
                <a:ln>
                  <a:solidFill>
                    <a:schemeClr val="tx1"/>
                  </a:solidFill>
                </a:ln>
                <a:solidFill>
                  <a:schemeClr val="bg2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Иван Крупко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549043" y="3147026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Понимаю.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не простой.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549043" y="3214695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Понимаю.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не простой.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549043" y="3198134"/>
            <a:ext cx="2554425" cy="911101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rgbClr val="FF0000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Понимаю. </a:t>
            </a:r>
            <a:r>
              <a:rPr lang="ru-RU" sz="1100" dirty="0">
                <a:solidFill>
                  <a:schemeClr val="tx1"/>
                </a:solidFill>
                <a:latin typeface="Sonic 1 Title Screen Filled" panose="00000400000000000000" pitchFamily="2" charset="0"/>
                <a:cs typeface="Sonic 1 Title Screen Filled" panose="00000400000000000000" pitchFamily="2" charset="0"/>
              </a:rPr>
              <a:t>ВОПРОС не простой.</a:t>
            </a:r>
            <a:endParaRPr lang="ru-RU" sz="1400" dirty="0">
              <a:solidFill>
                <a:schemeClr val="accent6"/>
              </a:solidFill>
              <a:latin typeface="Sonic 1 Title Screen Filled" panose="00000400000000000000" pitchFamily="2" charset="0"/>
              <a:cs typeface="Sonic 1 Title Screen Filled" panose="00000400000000000000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13447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0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3679560" y="1659519"/>
            <a:ext cx="4496300" cy="1963753"/>
            <a:chOff x="2876912" y="1530385"/>
            <a:chExt cx="4496300" cy="1963753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4818787" y="2512262"/>
              <a:ext cx="2554425" cy="9111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1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Верно! 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трудно</a:t>
              </a:r>
              <a:r>
                <a:rPr lang="en-US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,</a:t>
              </a:r>
              <a:r>
                <a:rPr lang="ru-RU" sz="1100" dirty="0">
                  <a:solidFill>
                    <a:schemeClr val="tx1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да?</a:t>
              </a:r>
              <a:r>
                <a:rPr lang="ru-RU" sz="1400" dirty="0">
                  <a:solidFill>
                    <a:schemeClr val="accent6"/>
                  </a:solidFill>
                  <a:latin typeface="Sonic 1 Title Screen Filled" panose="00000400000000000000" pitchFamily="2" charset="0"/>
                  <a:cs typeface="Sonic 1 Title Screen Filled" panose="00000400000000000000" pitchFamily="2" charset="0"/>
                </a:rPr>
                <a:t>  </a:t>
              </a:r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912" y="1530385"/>
              <a:ext cx="1963753" cy="196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7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685</Words>
  <Application>Microsoft Office PowerPoint</Application>
  <PresentationFormat>Широкоэкранный</PresentationFormat>
  <Paragraphs>399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Sonic 1 Title Screen Filled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Горчакова</dc:creator>
  <cp:lastModifiedBy>Ольга Горчакова</cp:lastModifiedBy>
  <cp:revision>28</cp:revision>
  <dcterms:created xsi:type="dcterms:W3CDTF">2023-04-08T05:46:44Z</dcterms:created>
  <dcterms:modified xsi:type="dcterms:W3CDTF">2025-03-27T13:14:07Z</dcterms:modified>
</cp:coreProperties>
</file>