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24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3EC53C-BFA3-8068-3DEF-0155F1466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I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8CCEF0-3EB0-1107-C25A-EB770E729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I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041361-8F3E-FCFD-9725-EB93E360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CCBC-10AB-4B87-9BE4-1986F78A4553}" type="datetimeFigureOut">
              <a:rPr lang="fr-CI" smtClean="0"/>
              <a:t>15/01/2025</a:t>
            </a:fld>
            <a:endParaRPr lang="fr-CI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4A45F0-B16F-62F1-40A5-28D9F74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1A4804-0D7C-BF69-C19D-AD612BF32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A540-BF9B-40B8-9766-6A8A33728D47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236879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FECA0F-2F2E-67F3-A1D5-893FFB8A6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I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5442D99-184F-0A24-5CCE-534E7BBAE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I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5FF513-BAC5-D0BA-EF2D-8B1034ACC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CCBC-10AB-4B87-9BE4-1986F78A4553}" type="datetimeFigureOut">
              <a:rPr lang="fr-CI" smtClean="0"/>
              <a:t>15/01/2025</a:t>
            </a:fld>
            <a:endParaRPr lang="fr-CI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ECFDCA-2328-1CE5-B690-606A52D49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0C43BE-53CA-1D15-D28F-71664540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A540-BF9B-40B8-9766-6A8A33728D47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75563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E5A33B-66B5-71BF-8FC1-9068F773FC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I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A9F7F8-939D-A901-A5B5-E0D0BFC2B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I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FEF5C3-170F-254C-D57E-04E8DB810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CCBC-10AB-4B87-9BE4-1986F78A4553}" type="datetimeFigureOut">
              <a:rPr lang="fr-CI" smtClean="0"/>
              <a:t>15/01/2025</a:t>
            </a:fld>
            <a:endParaRPr lang="fr-CI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9C769A-86D4-47B9-10D3-8FD9C9519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D01D52-DCE7-B0F2-D021-1388174D8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A540-BF9B-40B8-9766-6A8A33728D47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298920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B4E84E-275A-1CD7-D794-71310074F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I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EDB1C7-BDC3-8C34-87A7-70B01694C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I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277F79-9F84-89F0-5368-37948F6A4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CCBC-10AB-4B87-9BE4-1986F78A4553}" type="datetimeFigureOut">
              <a:rPr lang="fr-CI" smtClean="0"/>
              <a:t>15/01/2025</a:t>
            </a:fld>
            <a:endParaRPr lang="fr-CI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7F7E73-D4B1-92A3-E75A-6D37196BC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D9AFDB-2738-23A2-96DE-E5DFCA22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A540-BF9B-40B8-9766-6A8A33728D47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256251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14902-FBC7-69E0-A179-3D24F404E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I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914B39-B535-DDFE-3CA9-945D0378E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8B6618-D3D1-49A0-8311-60DCAE89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CCBC-10AB-4B87-9BE4-1986F78A4553}" type="datetimeFigureOut">
              <a:rPr lang="fr-CI" smtClean="0"/>
              <a:t>15/01/2025</a:t>
            </a:fld>
            <a:endParaRPr lang="fr-CI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40B973-3756-EFC0-555E-BFE35988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494741-5311-FEAB-9368-88D71E066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A540-BF9B-40B8-9766-6A8A33728D47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1141168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94DA9D-0C62-FABA-2478-ABB85ED9A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I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95C041-7ACE-C614-1447-3DBC29313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I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FCF45-186B-DE40-4DF0-AB44DE07A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I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6B09F3-C6EF-4354-974A-4F75EFE44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CCBC-10AB-4B87-9BE4-1986F78A4553}" type="datetimeFigureOut">
              <a:rPr lang="fr-CI" smtClean="0"/>
              <a:t>15/01/2025</a:t>
            </a:fld>
            <a:endParaRPr lang="fr-CI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6ABC54-57F4-3363-BF4B-8E956DA42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EA37699-87E9-68AD-9E4F-11EEA275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A540-BF9B-40B8-9766-6A8A33728D47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25102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E6E001-110B-E75B-6FE1-CD344A98A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I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20AB18-0DBA-77C5-8399-D2BB173DA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AA9C31-DB14-1EAF-1598-E19F3BF9E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I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028C90E-800E-E4F1-C3B3-1C0206225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CD44FE2-3898-7C05-7AFE-D389DAC85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I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D70232A-14ED-9669-A9B7-E8C4B87F9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CCBC-10AB-4B87-9BE4-1986F78A4553}" type="datetimeFigureOut">
              <a:rPr lang="fr-CI" smtClean="0"/>
              <a:t>15/01/2025</a:t>
            </a:fld>
            <a:endParaRPr lang="fr-CI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52BBB12-9898-87B1-D928-ABF36810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4F882AF-D7FA-3403-ABBF-B4A28E493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A540-BF9B-40B8-9766-6A8A33728D47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225955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F40D0C-7959-B731-458C-6F2AF630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I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90A6EF-81BC-B82A-8D5B-CDDB2F8AD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CCBC-10AB-4B87-9BE4-1986F78A4553}" type="datetimeFigureOut">
              <a:rPr lang="fr-CI" smtClean="0"/>
              <a:t>15/01/2025</a:t>
            </a:fld>
            <a:endParaRPr lang="fr-CI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FE3710B-8D80-D072-DE4E-2D9DF2149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503A49-389C-53B8-DBB8-2358D8ED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A540-BF9B-40B8-9766-6A8A33728D47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1890970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2DE5928-A973-DDB4-568C-658ACAD3F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CCBC-10AB-4B87-9BE4-1986F78A4553}" type="datetimeFigureOut">
              <a:rPr lang="fr-CI" smtClean="0"/>
              <a:t>15/01/2025</a:t>
            </a:fld>
            <a:endParaRPr lang="fr-CI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0F7D518-501C-DC45-7997-D5596B04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DA776F-4863-4D5B-930E-54EECB7D6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A540-BF9B-40B8-9766-6A8A33728D47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231756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2B6F1A-E74C-F8F6-1F56-8FE9A286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I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E5D5AA-3C7B-96A3-44E9-596EC8560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I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7DD9E8-E95C-7D35-DA19-7F2D4B00F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3DE726-C825-9269-6153-9C3F49AA1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CCBC-10AB-4B87-9BE4-1986F78A4553}" type="datetimeFigureOut">
              <a:rPr lang="fr-CI" smtClean="0"/>
              <a:t>15/01/2025</a:t>
            </a:fld>
            <a:endParaRPr lang="fr-CI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065DDE4-E59C-11BD-4BCF-B90A9599A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232B3C-D53E-C849-60E8-F3F3012AB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A540-BF9B-40B8-9766-6A8A33728D47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3880731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321046-3BA7-63AA-27E4-A3929197E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I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2DCABE7-87F3-56A2-B608-2CB35E9A0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I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0FF1D81-7144-EBD2-E7F3-0C7B94A7D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7DD71B-30DA-51BE-B62B-72AAAC9B7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CCBC-10AB-4B87-9BE4-1986F78A4553}" type="datetimeFigureOut">
              <a:rPr lang="fr-CI" smtClean="0"/>
              <a:t>15/01/2025</a:t>
            </a:fld>
            <a:endParaRPr lang="fr-CI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5F11D6-E325-A5BF-E4B3-A08470236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2EA374-D350-8A73-EC6D-40540831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A540-BF9B-40B8-9766-6A8A33728D47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77745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A7EFF85-666C-4AE8-9A65-E9B7B336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I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B317E0-08BB-C202-ADF7-FCA57FCAC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I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C9A5E6-B2BC-23FD-9D83-8F451AADA0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2CCBC-10AB-4B87-9BE4-1986F78A4553}" type="datetimeFigureOut">
              <a:rPr lang="fr-CI" smtClean="0"/>
              <a:t>15/01/2025</a:t>
            </a:fld>
            <a:endParaRPr lang="fr-CI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37F8A9-E83F-E3B8-3CAA-348C592BF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I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88D1CF-09EF-AAD2-61E3-52CF52635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9A540-BF9B-40B8-9766-6A8A33728D47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1192575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D770A9-9BAB-943E-504F-9C4CFD498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7236" y="0"/>
            <a:ext cx="7207135" cy="556953"/>
          </a:xfrm>
        </p:spPr>
        <p:txBody>
          <a:bodyPr>
            <a:noAutofit/>
          </a:bodyPr>
          <a:lstStyle/>
          <a:p>
            <a:r>
              <a:rPr lang="fr-FR" sz="2400" b="1" dirty="0"/>
              <a:t>CHECK POINT</a:t>
            </a:r>
            <a:endParaRPr lang="fr-CI" sz="2400" b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3AB92B-500C-6920-4A43-8079878C9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822" y="482138"/>
            <a:ext cx="11504814" cy="6375863"/>
          </a:xfrm>
        </p:spPr>
        <p:txBody>
          <a:bodyPr/>
          <a:lstStyle/>
          <a:p>
            <a:r>
              <a:rPr lang="fr-FR" dirty="0"/>
              <a:t>COMMENT FONCTIONNE LE WEB?</a:t>
            </a:r>
          </a:p>
          <a:p>
            <a:pPr algn="l"/>
            <a:r>
              <a:rPr lang="fr-CI" sz="1800" dirty="0"/>
              <a:t>Le site web fonctionne de manière a communiquer ou a échanger des données entre un navigateur et un serveur.</a:t>
            </a:r>
          </a:p>
          <a:p>
            <a:pPr algn="l"/>
            <a:r>
              <a:rPr lang="fr-CI" sz="1800" dirty="0"/>
              <a:t>Le navigateur et le serveur sont tous deux des ordinateurs mais l’un est utiliser par le client et l’autre est utiliser pour l’</a:t>
            </a:r>
            <a:r>
              <a:rPr lang="fr-CI" sz="1800" dirty="0" err="1"/>
              <a:t>hebergement</a:t>
            </a:r>
            <a:r>
              <a:rPr lang="fr-CI" sz="1800" dirty="0"/>
              <a:t> c’est-à-dire le stockage des données. Leurs échanges est faciliter par le réseau internet. Le client entre au clavier l’</a:t>
            </a:r>
            <a:r>
              <a:rPr lang="fr-CI" sz="1800" dirty="0" err="1"/>
              <a:t>adress</a:t>
            </a:r>
            <a:r>
              <a:rPr lang="fr-CI" sz="1800" dirty="0"/>
              <a:t> d’une page, par l’internet le navigateur envoie l’information au serveur et le serveur a son tour renvoi les résultats concernant la demande du client.</a:t>
            </a:r>
          </a:p>
          <a:p>
            <a:pPr algn="l"/>
            <a:endParaRPr lang="fr-CI" sz="1800" dirty="0"/>
          </a:p>
          <a:p>
            <a:pPr algn="l"/>
            <a:r>
              <a:rPr lang="fr-CI" sz="1800" dirty="0"/>
              <a:t>                                  </a:t>
            </a:r>
            <a:r>
              <a:rPr lang="fr-FR" sz="3200" dirty="0"/>
              <a:t>De quoi a-t-on besoin pour être développeur?</a:t>
            </a:r>
          </a:p>
          <a:p>
            <a:pPr algn="l"/>
            <a:r>
              <a:rPr lang="fr-FR" sz="1800" dirty="0"/>
              <a:t>Pour être développeur nous avons besoin:</a:t>
            </a:r>
          </a:p>
          <a:p>
            <a:pPr marL="285750" indent="-285750" algn="l">
              <a:buFontTx/>
              <a:buChar char="-"/>
            </a:pPr>
            <a:r>
              <a:rPr lang="fr-FR" sz="1800" dirty="0"/>
              <a:t>d’un ordinateur</a:t>
            </a:r>
          </a:p>
          <a:p>
            <a:pPr marL="285750" indent="-285750" algn="l">
              <a:buFontTx/>
              <a:buChar char="-"/>
            </a:pPr>
            <a:r>
              <a:rPr lang="fr-FR" sz="1800" dirty="0"/>
              <a:t>De la connexion internet </a:t>
            </a:r>
          </a:p>
          <a:p>
            <a:pPr marL="285750" indent="-285750" algn="l">
              <a:buFontTx/>
              <a:buChar char="-"/>
            </a:pPr>
            <a:r>
              <a:rPr lang="fr-FR" sz="1800" dirty="0"/>
              <a:t>Des logiciels ( vs code, node.js, ….)</a:t>
            </a:r>
          </a:p>
          <a:p>
            <a:pPr marL="285750" indent="-285750" algn="l">
              <a:buFontTx/>
              <a:buChar char="-"/>
            </a:pPr>
            <a:r>
              <a:rPr lang="fr-FR" sz="1800" dirty="0"/>
              <a:t>Des connaissances en langage de programmation ( HTML, CSS, JAVASCRIPT, ….) </a:t>
            </a:r>
          </a:p>
          <a:p>
            <a:pPr algn="l"/>
            <a:r>
              <a:rPr lang="fr-FR" dirty="0"/>
              <a:t>                                   pourquoi j’ai choisie d’apprendre le développement web?</a:t>
            </a:r>
          </a:p>
          <a:p>
            <a:pPr algn="l"/>
            <a:r>
              <a:rPr lang="fr-FR" sz="1800" dirty="0"/>
              <a:t>j’ai choisie d’apprendre le développement web pour concevoir des sites internet, mais au delà de tout ceci ce métier est une passion pour moi</a:t>
            </a:r>
          </a:p>
        </p:txBody>
      </p:sp>
    </p:spTree>
    <p:extLst>
      <p:ext uri="{BB962C8B-B14F-4D97-AF65-F5344CB8AC3E}">
        <p14:creationId xmlns:p14="http://schemas.microsoft.com/office/powerpoint/2010/main" val="36301890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178</Words>
  <Application>Microsoft Office PowerPoint</Application>
  <PresentationFormat>Grand écran</PresentationFormat>
  <Paragraphs>13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CHECK 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Cyber19 Sinematiali</dc:creator>
  <cp:lastModifiedBy>Cyber19 Sinematiali</cp:lastModifiedBy>
  <cp:revision>3</cp:revision>
  <dcterms:created xsi:type="dcterms:W3CDTF">2025-01-15T11:12:49Z</dcterms:created>
  <dcterms:modified xsi:type="dcterms:W3CDTF">2025-01-15T12:09:17Z</dcterms:modified>
</cp:coreProperties>
</file>