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2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7F149-EB51-42A1-804D-263208846E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46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8229600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55A4D-59B9-4274-9F7B-3C510B048E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53400" y="274638"/>
            <a:ext cx="533400" cy="6354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7543800" cy="62023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29E30-9167-4A95-86AD-ECAA075245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7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1EDDC-C5DA-4A7A-B1A3-E532F2DC5B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6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6DB1C-C03D-426F-8739-AAB7EE4B38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00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638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638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0B055-F44C-4366-946E-31D8EF7293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1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4572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51054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4572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51054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B9328-9002-4A6C-A310-FCCC3B41E0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27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1428-22E0-4965-BA25-68052EDFC0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35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82C3-C1DD-4E30-9ED9-E9DFA05AE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90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37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039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008313" cy="5410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66C6-2FC2-467A-8BD0-20542ABCE8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14310-693B-4289-BCC0-E8EBF2037A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3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85BB21-4572-47D0-B832-6B6D9FDAB2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58F3F3-3F94-4C0F-ADA6-FAF3CCFF9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0429"/>
            <a:ext cx="9144000" cy="54548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0F2C57-19B8-4A36-A70E-04B36324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TEST_NUMRES grid (e.g. S3Graf)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A652A5-BC0A-4D8A-9578-3D9E9A0A9A5E}"/>
              </a:ext>
            </a:extLst>
          </p:cNvPr>
          <p:cNvSpPr txBox="1"/>
          <p:nvPr/>
        </p:nvSpPr>
        <p:spPr>
          <a:xfrm>
            <a:off x="1676400" y="2895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Grid 1 in domain K=1..6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384ED1-3825-4207-8A1B-A7800A03C499}"/>
              </a:ext>
            </a:extLst>
          </p:cNvPr>
          <p:cNvSpPr txBox="1"/>
          <p:nvPr/>
        </p:nvSpPr>
        <p:spPr>
          <a:xfrm>
            <a:off x="6629400" y="4800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Grid 2 in domain K=7..10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TEST_NUMRES grid (e.g. S3Graf)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Edmund Stephens</cp:lastModifiedBy>
  <cp:revision>6</cp:revision>
  <cp:lastPrinted>1601-01-01T00:00:00Z</cp:lastPrinted>
  <dcterms:created xsi:type="dcterms:W3CDTF">1601-01-01T00:00:00Z</dcterms:created>
  <dcterms:modified xsi:type="dcterms:W3CDTF">2019-02-17T10:56:28Z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