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1420000">
            <a:off x="871546" y="663171"/>
            <a:ext cx="9755187" cy="2015418"/>
          </a:xfrm>
        </p:spPr>
        <p:txBody>
          <a:bodyPr/>
          <a:lstStyle/>
          <a:p>
            <a:r>
              <a:rPr lang="es-ES" dirty="0" smtClean="0"/>
              <a:t>BOTNET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21420000">
            <a:off x="983062" y="2737113"/>
            <a:ext cx="9755187" cy="550333"/>
          </a:xfrm>
        </p:spPr>
        <p:txBody>
          <a:bodyPr/>
          <a:lstStyle/>
          <a:p>
            <a:r>
              <a:rPr lang="es-ES" dirty="0" smtClean="0"/>
              <a:t>Beycker Alexis </a:t>
            </a:r>
            <a:r>
              <a:rPr lang="es-ES" dirty="0" err="1" smtClean="0"/>
              <a:t>ágredo</a:t>
            </a:r>
            <a:r>
              <a:rPr lang="es-ES" dirty="0" smtClean="0"/>
              <a:t> </a:t>
            </a:r>
            <a:r>
              <a:rPr lang="es-ES" dirty="0" err="1" smtClean="0"/>
              <a:t>mosquera</a:t>
            </a:r>
            <a:endParaRPr lang="es-ES" dirty="0" smtClean="0"/>
          </a:p>
          <a:p>
            <a:r>
              <a:rPr lang="es-ES" dirty="0"/>
              <a:t>Bryan Camilo grueso</a:t>
            </a:r>
            <a:endParaRPr lang="en-US" dirty="0"/>
          </a:p>
          <a:p>
            <a:r>
              <a:rPr lang="es-ES" dirty="0" smtClean="0"/>
              <a:t>Nicolás </a:t>
            </a:r>
            <a:r>
              <a:rPr lang="es-ES" dirty="0" err="1" smtClean="0"/>
              <a:t>taborda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981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Ataque </a:t>
            </a:r>
            <a:r>
              <a:rPr lang="es-ES" dirty="0" err="1" smtClean="0"/>
              <a:t>bootnet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9930" y="1837765"/>
            <a:ext cx="9514461" cy="41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5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67328" y="2404872"/>
            <a:ext cx="6925056" cy="1151965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 smtClean="0"/>
              <a:t>Para realizar un ataque </a:t>
            </a:r>
            <a:r>
              <a:rPr lang="es-ES" dirty="0" err="1" smtClean="0"/>
              <a:t>botnet</a:t>
            </a:r>
            <a:r>
              <a:rPr lang="es-ES" dirty="0" smtClean="0"/>
              <a:t>, principalmente se debe de utilizar un demonio para realizar los ataques, sin embargo, se podría utilizar este demonio para infectar otros computadores y volverlos </a:t>
            </a:r>
            <a:r>
              <a:rPr lang="es-ES" dirty="0" err="1" smtClean="0"/>
              <a:t>zombies</a:t>
            </a:r>
            <a:r>
              <a:rPr lang="es-ES" dirty="0" smtClean="0"/>
              <a:t>, por lo cual, ambos son utilizados en ataques </a:t>
            </a:r>
            <a:r>
              <a:rPr lang="es-ES" dirty="0" err="1" smtClean="0"/>
              <a:t>botnet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097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un </a:t>
            </a:r>
            <a:r>
              <a:rPr lang="es-ES" dirty="0" err="1" smtClean="0"/>
              <a:t>botnet</a:t>
            </a:r>
            <a:r>
              <a:rPr lang="es-E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788151" cy="331118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err="1"/>
              <a:t>Botnet</a:t>
            </a:r>
            <a:r>
              <a:rPr lang="es-ES" dirty="0"/>
              <a:t> es el nombre genérico que denomina a cualquier grupo de PC infectados y controlados por un atacante de forma remota. Generalmente, un hacker o un grupo de ellos crea un </a:t>
            </a:r>
            <a:r>
              <a:rPr lang="es-ES" dirty="0" err="1"/>
              <a:t>botnet</a:t>
            </a:r>
            <a:r>
              <a:rPr lang="es-ES" dirty="0"/>
              <a:t> usando un malware que infecta a una gran cantidad de maquinas. </a:t>
            </a:r>
            <a:endParaRPr lang="en-US" dirty="0"/>
          </a:p>
        </p:txBody>
      </p:sp>
      <p:pic>
        <p:nvPicPr>
          <p:cNvPr id="1026" name="Picture 2" descr="Resultado de imagen para equipo infectado de vir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15" y="1812234"/>
            <a:ext cx="375285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Qué es un </a:t>
            </a:r>
            <a:r>
              <a:rPr lang="es-ES" dirty="0" err="1" smtClean="0"/>
              <a:t>botnet</a:t>
            </a:r>
            <a:r>
              <a:rPr lang="es-E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788151" cy="3311189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Los ordenadores son parte del </a:t>
            </a:r>
            <a:r>
              <a:rPr lang="es-ES" dirty="0" err="1"/>
              <a:t>bolnet</a:t>
            </a:r>
            <a:r>
              <a:rPr lang="es-ES" dirty="0"/>
              <a:t>, llamados “</a:t>
            </a:r>
            <a:r>
              <a:rPr lang="es-ES" dirty="0" err="1"/>
              <a:t>bots</a:t>
            </a:r>
            <a:r>
              <a:rPr lang="es-ES" dirty="0"/>
              <a:t>” o” </a:t>
            </a:r>
            <a:r>
              <a:rPr lang="es-ES" dirty="0" err="1"/>
              <a:t>zombies</a:t>
            </a:r>
            <a:r>
              <a:rPr lang="es-ES" dirty="0"/>
              <a:t>”. Los </a:t>
            </a:r>
            <a:r>
              <a:rPr lang="es-ES" dirty="0" err="1"/>
              <a:t>botnets</a:t>
            </a:r>
            <a:r>
              <a:rPr lang="es-ES" dirty="0"/>
              <a:t> pequeños pueden incluir cientos de </a:t>
            </a:r>
            <a:r>
              <a:rPr lang="es-ES" dirty="0" err="1"/>
              <a:t>PCs</a:t>
            </a:r>
            <a:r>
              <a:rPr lang="es-ES" dirty="0"/>
              <a:t> infectados, mientras que los mayores utilizan millones de equipos.</a:t>
            </a:r>
            <a:endParaRPr lang="en-US" dirty="0"/>
          </a:p>
        </p:txBody>
      </p:sp>
      <p:pic>
        <p:nvPicPr>
          <p:cNvPr id="2050" name="Picture 2" descr="Resultado de imagen para equipo infectado de vir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848" y="1837765"/>
            <a:ext cx="3775024" cy="34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Zombies</a:t>
            </a:r>
            <a:r>
              <a:rPr lang="es-ES" dirty="0" smtClean="0"/>
              <a:t>, demonios y otras entidades del mal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032247" cy="33111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4800" b="1" dirty="0" err="1" smtClean="0">
                <a:solidFill>
                  <a:schemeClr val="accent4">
                    <a:lumMod val="75000"/>
                  </a:schemeClr>
                </a:solidFill>
              </a:rPr>
              <a:t>Zombies</a:t>
            </a:r>
            <a:endParaRPr lang="es-ES" sz="4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computadores </a:t>
            </a:r>
            <a:r>
              <a:rPr lang="es-ES" dirty="0"/>
              <a:t>personales que, tras haber sido infectados por algún tipo de malware, pueden ser usados por una tercera persona para ejecutar actividades hostiles. Este uso se produce sin la autorización o el conocimiento del usuario del equipo. 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58713" y="2063396"/>
            <a:ext cx="4861559" cy="3215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b="1" dirty="0" smtClean="0">
                <a:solidFill>
                  <a:srgbClr val="C00000"/>
                </a:solidFill>
              </a:rPr>
              <a:t>Demonios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9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ES" dirty="0"/>
              <a:t>es un tipo especial de proceso </a:t>
            </a:r>
            <a:r>
              <a:rPr lang="es-ES" dirty="0" smtClean="0"/>
              <a:t>informático </a:t>
            </a:r>
            <a:r>
              <a:rPr lang="es-ES" dirty="0"/>
              <a:t>no interactivo, es decir, que </a:t>
            </a:r>
            <a:r>
              <a:rPr lang="es-ES" b="1" dirty="0"/>
              <a:t>se ejecuta en </a:t>
            </a:r>
            <a:r>
              <a:rPr lang="es-ES" dirty="0"/>
              <a:t>segundo plano en vez de ser controlado directamente por el usuario.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079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18" y="2404872"/>
            <a:ext cx="8897266" cy="1151965"/>
          </a:xfrm>
        </p:spPr>
        <p:txBody>
          <a:bodyPr/>
          <a:lstStyle/>
          <a:p>
            <a:r>
              <a:rPr lang="es-ES" dirty="0" smtClean="0"/>
              <a:t>Capturas de tráfico de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6" r="29300" b="68898"/>
          <a:stretch/>
        </p:blipFill>
        <p:spPr>
          <a:xfrm>
            <a:off x="1304544" y="219456"/>
            <a:ext cx="8619744" cy="1280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0" t="15094" r="50100" b="3443"/>
          <a:stretch/>
        </p:blipFill>
        <p:spPr>
          <a:xfrm>
            <a:off x="6126587" y="725424"/>
            <a:ext cx="3797701" cy="4858512"/>
          </a:xfrm>
          <a:prstGeom prst="rect">
            <a:avLst/>
          </a:prstGeom>
        </p:spPr>
      </p:pic>
      <p:sp>
        <p:nvSpPr>
          <p:cNvPr id="6" name="Marcador de contenido 2"/>
          <p:cNvSpPr>
            <a:spLocks noGrp="1"/>
          </p:cNvSpPr>
          <p:nvPr>
            <p:ph sz="quarter" idx="13"/>
          </p:nvPr>
        </p:nvSpPr>
        <p:spPr>
          <a:xfrm>
            <a:off x="1460100" y="1886181"/>
            <a:ext cx="466648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smtClean="0">
                <a:solidFill>
                  <a:srgbClr val="92D050"/>
                </a:solidFill>
              </a:rPr>
              <a:t>DNS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La pagina </a:t>
            </a:r>
            <a:r>
              <a:rPr lang="es-ES" dirty="0" err="1" smtClean="0"/>
              <a:t>virustotal</a:t>
            </a:r>
            <a:r>
              <a:rPr lang="es-ES" dirty="0" smtClean="0"/>
              <a:t> arrojó que el sitio web hallado en uno de los paquetes de trafico de red era un sitio malicioso!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7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sz="quarter" idx="13"/>
          </p:nvPr>
        </p:nvSpPr>
        <p:spPr>
          <a:xfrm>
            <a:off x="679812" y="3877056"/>
            <a:ext cx="10707516" cy="208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err="1" smtClean="0">
                <a:solidFill>
                  <a:schemeClr val="accent5">
                    <a:lumMod val="75000"/>
                  </a:schemeClr>
                </a:solidFill>
              </a:rPr>
              <a:t>tcp</a:t>
            </a:r>
            <a:endParaRPr lang="es-E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s-ES" dirty="0" smtClean="0"/>
              <a:t>Script altamente sospechoso: ejecuta el </a:t>
            </a:r>
            <a:r>
              <a:rPr lang="es-ES" dirty="0" err="1" smtClean="0"/>
              <a:t>powershell</a:t>
            </a:r>
            <a:r>
              <a:rPr lang="es-ES" dirty="0"/>
              <a:t> </a:t>
            </a:r>
            <a:r>
              <a:rPr lang="es-ES" dirty="0" smtClean="0"/>
              <a:t>+ </a:t>
            </a:r>
            <a:r>
              <a:rPr lang="es-ES" dirty="0" err="1" smtClean="0"/>
              <a:t>pagína</a:t>
            </a:r>
            <a:r>
              <a:rPr lang="es-ES" dirty="0" smtClean="0"/>
              <a:t> maliciosa detectada previamente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6" r="20000" b="24965"/>
          <a:stretch/>
        </p:blipFill>
        <p:spPr>
          <a:xfrm>
            <a:off x="1252836" y="247910"/>
            <a:ext cx="9134748" cy="40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sz="quarter" idx="13"/>
          </p:nvPr>
        </p:nvSpPr>
        <p:spPr>
          <a:xfrm>
            <a:off x="7768074" y="877824"/>
            <a:ext cx="3974592" cy="4547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dirty="0" smtClean="0"/>
              <a:t>Aparentemente es una imagen </a:t>
            </a:r>
            <a:r>
              <a:rPr lang="es-ES" dirty="0" err="1" smtClean="0"/>
              <a:t>gif</a:t>
            </a:r>
            <a:r>
              <a:rPr lang="es-ES" dirty="0" smtClean="0"/>
              <a:t>, pero el </a:t>
            </a:r>
            <a:r>
              <a:rPr lang="es-ES" dirty="0" err="1" smtClean="0"/>
              <a:t>follow</a:t>
            </a:r>
            <a:r>
              <a:rPr lang="es-ES" dirty="0" smtClean="0"/>
              <a:t> </a:t>
            </a:r>
            <a:r>
              <a:rPr lang="es-ES" dirty="0" err="1" smtClean="0"/>
              <a:t>tcp</a:t>
            </a:r>
            <a:r>
              <a:rPr lang="es-ES" dirty="0" smtClean="0"/>
              <a:t> </a:t>
            </a:r>
            <a:r>
              <a:rPr lang="es-ES" dirty="0" err="1" smtClean="0"/>
              <a:t>stream</a:t>
            </a:r>
            <a:r>
              <a:rPr lang="es-ES" dirty="0" smtClean="0"/>
              <a:t> muestra código malicioso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t="41597" r="33500" b="51289"/>
          <a:stretch/>
        </p:blipFill>
        <p:spPr>
          <a:xfrm>
            <a:off x="679812" y="121920"/>
            <a:ext cx="9468917" cy="59740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t="2822" r="16900" b="19985"/>
          <a:stretch/>
        </p:blipFill>
        <p:spPr>
          <a:xfrm>
            <a:off x="193302" y="719328"/>
            <a:ext cx="7465044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Captura 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 smtClean="0">
                <a:solidFill>
                  <a:srgbClr val="FF0000"/>
                </a:solidFill>
              </a:rPr>
              <a:t>TCP</a:t>
            </a:r>
            <a:br>
              <a:rPr lang="es-ES" sz="3200" dirty="0" smtClean="0">
                <a:solidFill>
                  <a:srgbClr val="FF0000"/>
                </a:solidFill>
              </a:rPr>
            </a:br>
            <a:r>
              <a:rPr lang="es-ES" sz="1800" dirty="0" smtClean="0"/>
              <a:t>Haciendo uso de la pagina virus total</a:t>
            </a:r>
            <a:br>
              <a:rPr lang="es-ES" sz="1800" dirty="0" smtClean="0"/>
            </a:br>
            <a:r>
              <a:rPr lang="es-ES" sz="1800" dirty="0" smtClean="0"/>
              <a:t>se encontró que la pagina t69.com es una</a:t>
            </a:r>
            <a:br>
              <a:rPr lang="es-ES" sz="1800" dirty="0" smtClean="0"/>
            </a:br>
            <a:r>
              <a:rPr lang="es-ES" sz="1800" dirty="0" smtClean="0"/>
              <a:t>pagina maliciosa 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06" y="351968"/>
            <a:ext cx="5392550" cy="52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93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237</TotalTime>
  <Words>288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Impact</vt:lpstr>
      <vt:lpstr>Evento principal</vt:lpstr>
      <vt:lpstr>BOTNET</vt:lpstr>
      <vt:lpstr>Qué es un botnet?</vt:lpstr>
      <vt:lpstr>Qué es un botnet?</vt:lpstr>
      <vt:lpstr>Zombies, demonios y otras entidades del mal</vt:lpstr>
      <vt:lpstr>Capturas de tráfico de red</vt:lpstr>
      <vt:lpstr>Presentación de PowerPoint</vt:lpstr>
      <vt:lpstr>Presentación de PowerPoint</vt:lpstr>
      <vt:lpstr>Presentación de PowerPoint</vt:lpstr>
      <vt:lpstr>Captura 2</vt:lpstr>
      <vt:lpstr>Ataque bootnet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BOOTNET</dc:title>
  <dc:creator>Beycker Alexis Agredo Mosquera</dc:creator>
  <cp:lastModifiedBy>Usuario de Windows</cp:lastModifiedBy>
  <cp:revision>12</cp:revision>
  <dcterms:created xsi:type="dcterms:W3CDTF">2019-02-13T19:39:13Z</dcterms:created>
  <dcterms:modified xsi:type="dcterms:W3CDTF">2019-02-14T14:13:14Z</dcterms:modified>
</cp:coreProperties>
</file>