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93D"/>
    <a:srgbClr val="D9B20D"/>
    <a:srgbClr val="E8BE0E"/>
    <a:srgbClr val="F2CB1D"/>
    <a:srgbClr val="009CCC"/>
    <a:srgbClr val="6B3583"/>
    <a:srgbClr val="773B93"/>
    <a:srgbClr val="EA9100"/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O'Flaherty" userId="4cc4e4aa-fa19-4005-8983-fb844ecd504a" providerId="ADAL" clId="{95D0BB30-7077-4733-809E-4D4C06768239}"/>
    <pc:docChg chg="modSld">
      <pc:chgData name="Martin O'Flaherty" userId="4cc4e4aa-fa19-4005-8983-fb844ecd504a" providerId="ADAL" clId="{95D0BB30-7077-4733-809E-4D4C06768239}" dt="2017-05-18T19:10:54.448" v="11" actId="0"/>
      <pc:docMkLst>
        <pc:docMk/>
      </pc:docMkLst>
      <pc:sldChg chg="addSp modSp">
        <pc:chgData name="Martin O'Flaherty" userId="4cc4e4aa-fa19-4005-8983-fb844ecd504a" providerId="ADAL" clId="{95D0BB30-7077-4733-809E-4D4C06768239}" dt="2017-05-18T19:10:54.448" v="11" actId="0"/>
        <pc:sldMkLst>
          <pc:docMk/>
          <pc:sldMk cId="961066508" sldId="256"/>
        </pc:sldMkLst>
        <pc:spChg chg="add mod">
          <ac:chgData name="Martin O'Flaherty" userId="4cc4e4aa-fa19-4005-8983-fb844ecd504a" providerId="ADAL" clId="{95D0BB30-7077-4733-809E-4D4C06768239}" dt="2017-05-18T19:08:37.150" v="9" actId="0"/>
          <ac:spMkLst>
            <pc:docMk/>
            <pc:sldMk cId="961066508" sldId="256"/>
            <ac:spMk id="72" creationId="{1B2FC27A-6BEE-4E64-AFCD-94625F57334E}"/>
          </ac:spMkLst>
        </pc:spChg>
        <pc:spChg chg="add mod">
          <ac:chgData name="Martin O'Flaherty" userId="4cc4e4aa-fa19-4005-8983-fb844ecd504a" providerId="ADAL" clId="{95D0BB30-7077-4733-809E-4D4C06768239}" dt="2017-05-18T19:06:43.261" v="6" actId="0"/>
          <ac:spMkLst>
            <pc:docMk/>
            <pc:sldMk cId="961066508" sldId="256"/>
            <ac:spMk id="71" creationId="{41BA8FD2-5610-4584-B4DC-7FB8E7CBB882}"/>
          </ac:spMkLst>
        </pc:spChg>
        <pc:spChg chg="mod">
          <ac:chgData name="Martin O'Flaherty" userId="4cc4e4aa-fa19-4005-8983-fb844ecd504a" providerId="ADAL" clId="{95D0BB30-7077-4733-809E-4D4C06768239}" dt="2017-05-18T19:04:32.878" v="3" actId="0"/>
          <ac:spMkLst>
            <pc:docMk/>
            <pc:sldMk cId="961066508" sldId="256"/>
            <ac:spMk id="69" creationId="{BC67BB39-2D65-4A62-8D5D-A5061B1449AF}"/>
          </ac:spMkLst>
        </pc:spChg>
        <pc:spChg chg="mod">
          <ac:chgData name="Martin O'Flaherty" userId="4cc4e4aa-fa19-4005-8983-fb844ecd504a" providerId="ADAL" clId="{95D0BB30-7077-4733-809E-4D4C06768239}" dt="2017-05-18T19:06:07.362" v="5" actId="0"/>
          <ac:spMkLst>
            <pc:docMk/>
            <pc:sldMk cId="961066508" sldId="256"/>
            <ac:spMk id="70" creationId="{EEC18C1F-E1A8-43A0-AF80-4A782AB9ED0A}"/>
          </ac:spMkLst>
        </pc:spChg>
        <pc:spChg chg="add mod">
          <ac:chgData name="Martin O'Flaherty" userId="4cc4e4aa-fa19-4005-8983-fb844ecd504a" providerId="ADAL" clId="{95D0BB30-7077-4733-809E-4D4C06768239}" dt="2017-05-18T19:10:54.448" v="11" actId="0"/>
          <ac:spMkLst>
            <pc:docMk/>
            <pc:sldMk cId="961066508" sldId="256"/>
            <ac:spMk id="73" creationId="{2A77D508-776C-4E96-B970-71CEC10CD8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1BF72-9ADC-46B6-9578-49170E20379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4050-44C8-45A5-8C93-825E69D9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4050-44C8-45A5-8C93-825E69D94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6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B7A0-C949-45B0-951A-5189F932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8AF2-AB3F-4990-9726-8EFBB825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B758-8533-4F52-B648-39941703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A552-D3E7-4F48-B1CF-65AC25A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C3F7-0408-433F-9641-F63559CF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AFC7-1A57-4C6C-A717-39F0B1EC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40DA8-6B17-4D34-ACFE-D8787269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A3E8-8531-4FDC-AE38-18A8517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4F818-C514-4E5E-B5ED-9BD7718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B6F6-0937-47FD-BF76-D078FD14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86FAC-0AB8-4C90-B4B0-5A320BAD1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BED9-9C7A-4913-9B0D-DE43BF50D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BACB-2901-4F34-A928-7049A06F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012F-ABEA-468D-B3B5-60F8071C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4DFE-1BE8-49BF-968D-C0E73850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7297-A246-4F11-B73C-B9B39479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B013-C782-465C-BA10-E2B0D59B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67F66-B254-47FE-ABCF-67199F7F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FC3C-55C3-4851-AD21-C20760A0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9A5D-C417-40A1-9B52-81DDD78C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2333-B65D-4771-88D5-B7972354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6B4C-5E0D-4EDC-8D7A-50463552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71A4-42E3-488F-9E40-22DA126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E9EB-8717-4635-AE67-31A0FFA4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E530-EC4F-459D-A208-1ECA971E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34C6-D7CA-4647-8D4A-A33F096A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88A8-8C5C-40EC-8CA4-B46C02249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7859-1F5F-4CE7-AFFB-8AEFC5343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F5A1-9C2C-4707-91D7-E6936F72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503D5-4D58-49D2-8A28-45214A57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502F-A857-4029-9D4F-7D449C71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1DF8-E228-464E-928E-2CCE5991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7B6B-5E93-484C-BDC4-0F69D6E5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09B9-3628-4E1B-87F7-BF5A6618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5F7CB-BB13-4B84-8087-8EDA6E699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5EAFD-BEBB-417F-B3BD-EBCE0671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E3201-7E27-4D5F-9545-1A4E84DF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7AECD-E69A-4AF1-A52A-FCE42D2F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9059B-C241-4992-868D-9148975E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0B3-807B-42EE-92AD-F669F8B9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A5929-11D1-46A2-BD12-0ECBD168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9D3A6-ED6A-48AF-956E-4D99118C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6A7F-4968-4EA3-BC80-35E31D5B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89816-129C-408D-BE51-3365881C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49421-070A-4E8E-AA1E-9A25865E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2F9A-E99E-493A-A3C1-42E1D3DA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782C-1CFE-4899-B00F-921BCE3A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7C99-1E45-4C57-BF47-F864DC86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B3A3A-12D5-4BA2-8B74-40AE02912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4DA7C-6A0D-4CB4-92D8-0AC116D0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657A-85C0-403A-A63B-F809B83E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53DC-B884-4D5A-A507-71AAFBCE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61DE-42CD-4BEB-A5D7-CC06C6AA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36660-5446-47EB-8DE2-E49CA3591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A15E3-4BA3-4EEF-B439-E7F6A39E5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8A7EB-8409-44A1-8CA9-16AB73CF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B1AF-E3C3-41BB-8B76-F6600012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C97C-082C-4A20-920A-282DFEED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9EFC3-6996-4CC3-9DD9-D04A60A7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1023-61AB-4DBF-9143-6EA165EF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A21E-A664-492C-86FE-27B94EDBD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955F-620D-47F1-8F20-638D75CAF7A7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C010-1871-4DD8-A517-537A6E5A4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E79E-457B-4119-AC10-555AD051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B4A3-6AB8-488C-9C89-FC9AA99D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53C4E1D-40B5-4672-B8EB-3AB51819484C}"/>
              </a:ext>
            </a:extLst>
          </p:cNvPr>
          <p:cNvGrpSpPr/>
          <p:nvPr/>
        </p:nvGrpSpPr>
        <p:grpSpPr>
          <a:xfrm>
            <a:off x="1431658" y="1591561"/>
            <a:ext cx="3015574" cy="806433"/>
            <a:chOff x="1138136" y="1344376"/>
            <a:chExt cx="3015574" cy="8064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0ABB69-C914-464E-8941-9E04847858CB}"/>
                </a:ext>
              </a:extLst>
            </p:cNvPr>
            <p:cNvSpPr/>
            <p:nvPr/>
          </p:nvSpPr>
          <p:spPr>
            <a:xfrm>
              <a:off x="1138136" y="1344376"/>
              <a:ext cx="3015574" cy="806433"/>
            </a:xfrm>
            <a:prstGeom prst="rect">
              <a:avLst/>
            </a:prstGeom>
            <a:solidFill>
              <a:srgbClr val="773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C5A69F-5E46-4695-AD5C-0749FD40225C}"/>
                </a:ext>
              </a:extLst>
            </p:cNvPr>
            <p:cNvSpPr/>
            <p:nvPr/>
          </p:nvSpPr>
          <p:spPr>
            <a:xfrm>
              <a:off x="1251625" y="1452039"/>
              <a:ext cx="596629" cy="543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B40F512A-13BC-4C46-8BCC-79F43C0E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3" y="1553389"/>
              <a:ext cx="359922" cy="38023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4ADBE9-39C1-47FB-AE03-0FE4897DF4CF}"/>
                </a:ext>
              </a:extLst>
            </p:cNvPr>
            <p:cNvSpPr txBox="1"/>
            <p:nvPr/>
          </p:nvSpPr>
          <p:spPr>
            <a:xfrm>
              <a:off x="2029839" y="1400436"/>
              <a:ext cx="1615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Feature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818DD3-96A6-4C81-9DB8-D9402C1898FE}"/>
              </a:ext>
            </a:extLst>
          </p:cNvPr>
          <p:cNvGrpSpPr/>
          <p:nvPr/>
        </p:nvGrpSpPr>
        <p:grpSpPr>
          <a:xfrm>
            <a:off x="2430632" y="2959242"/>
            <a:ext cx="3015574" cy="806433"/>
            <a:chOff x="1860822" y="2472724"/>
            <a:chExt cx="3015574" cy="8064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17FC93-E26F-4BC1-998A-A559CCD02425}"/>
                </a:ext>
              </a:extLst>
            </p:cNvPr>
            <p:cNvSpPr/>
            <p:nvPr/>
          </p:nvSpPr>
          <p:spPr>
            <a:xfrm>
              <a:off x="1860822" y="2472724"/>
              <a:ext cx="3015574" cy="806433"/>
            </a:xfrm>
            <a:prstGeom prst="rect">
              <a:avLst/>
            </a:prstGeom>
            <a:solidFill>
              <a:srgbClr val="009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365CBE-C6B9-4964-B23D-F1F5D7176B77}"/>
                </a:ext>
              </a:extLst>
            </p:cNvPr>
            <p:cNvSpPr/>
            <p:nvPr/>
          </p:nvSpPr>
          <p:spPr>
            <a:xfrm>
              <a:off x="1974311" y="2580387"/>
              <a:ext cx="596629" cy="543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B95FFFE2-9FE3-4B57-B7A4-127591657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10" y="2688353"/>
              <a:ext cx="384696" cy="33626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1A9A9C-55CD-4520-9AF3-9D610F6546B4}"/>
                </a:ext>
              </a:extLst>
            </p:cNvPr>
            <p:cNvSpPr txBox="1"/>
            <p:nvPr/>
          </p:nvSpPr>
          <p:spPr>
            <a:xfrm>
              <a:off x="2684429" y="2528784"/>
              <a:ext cx="2131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User Story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1C1066-CBF4-4AA2-8414-FB55EE39581A}"/>
              </a:ext>
            </a:extLst>
          </p:cNvPr>
          <p:cNvGrpSpPr/>
          <p:nvPr/>
        </p:nvGrpSpPr>
        <p:grpSpPr>
          <a:xfrm>
            <a:off x="3423435" y="4336745"/>
            <a:ext cx="3015574" cy="806433"/>
            <a:chOff x="2627439" y="3607790"/>
            <a:chExt cx="3015574" cy="8064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0BA629-C120-4E0A-8F75-01DB6C5B813F}"/>
                </a:ext>
              </a:extLst>
            </p:cNvPr>
            <p:cNvSpPr/>
            <p:nvPr/>
          </p:nvSpPr>
          <p:spPr>
            <a:xfrm>
              <a:off x="2627439" y="3607790"/>
              <a:ext cx="3015574" cy="806433"/>
            </a:xfrm>
            <a:prstGeom prst="rect">
              <a:avLst/>
            </a:prstGeom>
            <a:solidFill>
              <a:srgbClr val="F2C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23E670-6900-4E3D-806A-7531381D25EF}"/>
                </a:ext>
              </a:extLst>
            </p:cNvPr>
            <p:cNvSpPr/>
            <p:nvPr/>
          </p:nvSpPr>
          <p:spPr>
            <a:xfrm>
              <a:off x="2740928" y="3715453"/>
              <a:ext cx="596629" cy="543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text&#10;&#10;Description generated with high confidence">
              <a:extLst>
                <a:ext uri="{FF2B5EF4-FFF2-40B4-BE49-F238E27FC236}">
                  <a16:creationId xmlns:a16="http://schemas.microsoft.com/office/drawing/2014/main" id="{5A684C17-0A07-4100-A849-137ADBF79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327" y="3775904"/>
              <a:ext cx="301555" cy="39581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491B3-6E90-427E-AB70-A16939039708}"/>
                </a:ext>
              </a:extLst>
            </p:cNvPr>
            <p:cNvSpPr txBox="1"/>
            <p:nvPr/>
          </p:nvSpPr>
          <p:spPr>
            <a:xfrm>
              <a:off x="3529270" y="3650646"/>
              <a:ext cx="985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Task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190A32-719E-4F08-8991-3A24DE886AD9}"/>
              </a:ext>
            </a:extLst>
          </p:cNvPr>
          <p:cNvGrpSpPr/>
          <p:nvPr/>
        </p:nvGrpSpPr>
        <p:grpSpPr>
          <a:xfrm>
            <a:off x="3443592" y="5808754"/>
            <a:ext cx="3015574" cy="806433"/>
            <a:chOff x="8265269" y="3761066"/>
            <a:chExt cx="3015574" cy="8064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8861C3-2A57-4B7C-AC5D-B19848CD428E}"/>
                </a:ext>
              </a:extLst>
            </p:cNvPr>
            <p:cNvSpPr/>
            <p:nvPr/>
          </p:nvSpPr>
          <p:spPr>
            <a:xfrm>
              <a:off x="8265269" y="3761066"/>
              <a:ext cx="3015574" cy="806433"/>
            </a:xfrm>
            <a:prstGeom prst="rect">
              <a:avLst/>
            </a:prstGeom>
            <a:solidFill>
              <a:srgbClr val="CC2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C486D1-2963-483C-893A-DD9514023BA8}"/>
                </a:ext>
              </a:extLst>
            </p:cNvPr>
            <p:cNvSpPr/>
            <p:nvPr/>
          </p:nvSpPr>
          <p:spPr>
            <a:xfrm>
              <a:off x="8378758" y="3868729"/>
              <a:ext cx="596629" cy="543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drawing of a tree&#10;&#10;Description generated with high confidence">
              <a:extLst>
                <a:ext uri="{FF2B5EF4-FFF2-40B4-BE49-F238E27FC236}">
                  <a16:creationId xmlns:a16="http://schemas.microsoft.com/office/drawing/2014/main" id="{25BE3623-F266-4E2F-B609-DD653672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702" y="3961174"/>
              <a:ext cx="330740" cy="35826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8F2F56-6F71-4EE0-8F65-3306C9502CCA}"/>
                </a:ext>
              </a:extLst>
            </p:cNvPr>
            <p:cNvSpPr txBox="1"/>
            <p:nvPr/>
          </p:nvSpPr>
          <p:spPr>
            <a:xfrm>
              <a:off x="9033752" y="3817126"/>
              <a:ext cx="896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Bug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5E2040-438E-42E8-B263-3390CDE52F5E}"/>
              </a:ext>
            </a:extLst>
          </p:cNvPr>
          <p:cNvGrpSpPr/>
          <p:nvPr/>
        </p:nvGrpSpPr>
        <p:grpSpPr>
          <a:xfrm>
            <a:off x="825057" y="1021701"/>
            <a:ext cx="606357" cy="973077"/>
            <a:chOff x="531779" y="1022089"/>
            <a:chExt cx="606357" cy="73618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E2BB0A-79EC-42D0-9740-B06EF5F2D2A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07" y="1022089"/>
              <a:ext cx="0" cy="73618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A23D13-E5C7-44B6-A219-D564BA60485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9" y="1745271"/>
              <a:ext cx="606357" cy="0"/>
            </a:xfrm>
            <a:prstGeom prst="straightConnector1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0D0DD6-2E9B-4251-8B39-CCE2540B46D2}"/>
              </a:ext>
            </a:extLst>
          </p:cNvPr>
          <p:cNvGrpSpPr/>
          <p:nvPr/>
        </p:nvGrpSpPr>
        <p:grpSpPr>
          <a:xfrm>
            <a:off x="428018" y="224699"/>
            <a:ext cx="3015574" cy="806433"/>
            <a:chOff x="428018" y="224699"/>
            <a:chExt cx="3015574" cy="8064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2ABEE6-BDE5-4C2A-BC63-3AB7C2285BF7}"/>
                </a:ext>
              </a:extLst>
            </p:cNvPr>
            <p:cNvSpPr/>
            <p:nvPr/>
          </p:nvSpPr>
          <p:spPr>
            <a:xfrm>
              <a:off x="428018" y="224699"/>
              <a:ext cx="3015574" cy="806433"/>
            </a:xfrm>
            <a:prstGeom prst="rect">
              <a:avLst/>
            </a:pr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313AF2-D301-435F-8C59-5EAF70B391BC}"/>
                </a:ext>
              </a:extLst>
            </p:cNvPr>
            <p:cNvSpPr/>
            <p:nvPr/>
          </p:nvSpPr>
          <p:spPr>
            <a:xfrm>
              <a:off x="541507" y="332362"/>
              <a:ext cx="596629" cy="543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17C2F8-278B-4ADB-A2C0-ADCABC41F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781" y="446335"/>
              <a:ext cx="348350" cy="29332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A42610-6933-41E1-8760-DCB472A62A94}"/>
                </a:ext>
              </a:extLst>
            </p:cNvPr>
            <p:cNvSpPr txBox="1"/>
            <p:nvPr/>
          </p:nvSpPr>
          <p:spPr>
            <a:xfrm>
              <a:off x="1364186" y="269833"/>
              <a:ext cx="1794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Scenario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F93908-1061-47DA-8B87-34621A4BD7E3}"/>
              </a:ext>
            </a:extLst>
          </p:cNvPr>
          <p:cNvGrpSpPr/>
          <p:nvPr/>
        </p:nvGrpSpPr>
        <p:grpSpPr>
          <a:xfrm>
            <a:off x="1832603" y="2394184"/>
            <a:ext cx="606357" cy="973077"/>
            <a:chOff x="531779" y="1022089"/>
            <a:chExt cx="606357" cy="73618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D0A2E5-6062-465F-94F8-5817F7BC3052}"/>
                </a:ext>
              </a:extLst>
            </p:cNvPr>
            <p:cNvCxnSpPr>
              <a:cxnSpLocks/>
            </p:cNvCxnSpPr>
            <p:nvPr/>
          </p:nvCxnSpPr>
          <p:spPr>
            <a:xfrm>
              <a:off x="541507" y="1022089"/>
              <a:ext cx="0" cy="73618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88F11E-B196-46D9-8986-3FA874981D9E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9" y="1745271"/>
              <a:ext cx="606357" cy="0"/>
            </a:xfrm>
            <a:prstGeom prst="straightConnector1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454875-E8D4-4D76-A361-BC07F73C344E}"/>
              </a:ext>
            </a:extLst>
          </p:cNvPr>
          <p:cNvGrpSpPr/>
          <p:nvPr/>
        </p:nvGrpSpPr>
        <p:grpSpPr>
          <a:xfrm>
            <a:off x="2817078" y="3755042"/>
            <a:ext cx="606357" cy="973077"/>
            <a:chOff x="531779" y="1022089"/>
            <a:chExt cx="606357" cy="73618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F036D3C-9E4D-46E5-AE82-611358828D2E}"/>
                </a:ext>
              </a:extLst>
            </p:cNvPr>
            <p:cNvCxnSpPr>
              <a:cxnSpLocks/>
            </p:cNvCxnSpPr>
            <p:nvPr/>
          </p:nvCxnSpPr>
          <p:spPr>
            <a:xfrm>
              <a:off x="541507" y="1022089"/>
              <a:ext cx="0" cy="73618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B48B8D-7000-4289-9191-5869938CA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9" y="1753315"/>
              <a:ext cx="606357" cy="0"/>
            </a:xfrm>
            <a:prstGeom prst="straightConnector1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C67BB39-2D65-4A62-8D5D-A5061B1449AF}"/>
              </a:ext>
            </a:extLst>
          </p:cNvPr>
          <p:cNvSpPr txBox="1"/>
          <p:nvPr/>
        </p:nvSpPr>
        <p:spPr>
          <a:xfrm>
            <a:off x="3835238" y="321279"/>
            <a:ext cx="581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9100"/>
                </a:solidFill>
                <a:latin typeface="+mj-lt"/>
              </a:rPr>
              <a:t>High level key initiative big-rocks that span multiple quarters and map to the APEX strategic roadmap.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18C1F-E1A8-43A0-AF80-4A782AB9ED0A}"/>
              </a:ext>
            </a:extLst>
          </p:cNvPr>
          <p:cNvSpPr txBox="1"/>
          <p:nvPr/>
        </p:nvSpPr>
        <p:spPr>
          <a:xfrm>
            <a:off x="4830122" y="1616699"/>
            <a:ext cx="540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900">
                <a:solidFill>
                  <a:srgbClr val="EA9100"/>
                </a:solidFill>
              </a:defRPr>
            </a:lvl1pPr>
          </a:lstStyle>
          <a:p>
            <a:r>
              <a:rPr lang="en-US" sz="1800" dirty="0">
                <a:solidFill>
                  <a:srgbClr val="6B3583"/>
                </a:solidFill>
                <a:latin typeface="+mj-lt"/>
              </a:rPr>
              <a:t>A logical unit of functionality within a tool or system that can span multiple sprints but less than a full quarter.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BA8FD2-5610-4584-B4DC-7FB8E7CBB882}"/>
              </a:ext>
            </a:extLst>
          </p:cNvPr>
          <p:cNvSpPr txBox="1"/>
          <p:nvPr/>
        </p:nvSpPr>
        <p:spPr>
          <a:xfrm>
            <a:off x="5821114" y="2976722"/>
            <a:ext cx="5832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900">
                <a:solidFill>
                  <a:srgbClr val="6B3583"/>
                </a:solidFill>
              </a:defRPr>
            </a:lvl1pPr>
          </a:lstStyle>
          <a:p>
            <a:r>
              <a:rPr lang="en-US" sz="1800" dirty="0">
                <a:solidFill>
                  <a:srgbClr val="009CCC"/>
                </a:solidFill>
                <a:latin typeface="+mj-lt"/>
              </a:rPr>
              <a:t>A subset of a feature representing a logical unit of work that can be completed by a single dev in no more than one sprint.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2FC27A-6BEE-4E64-AFCD-94625F57334E}"/>
              </a:ext>
            </a:extLst>
          </p:cNvPr>
          <p:cNvSpPr txBox="1"/>
          <p:nvPr/>
        </p:nvSpPr>
        <p:spPr>
          <a:xfrm>
            <a:off x="6917888" y="4416795"/>
            <a:ext cx="47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9CCC"/>
                </a:solidFill>
                <a:latin typeface="+mj-lt"/>
              </a:defRPr>
            </a:lvl1pPr>
          </a:lstStyle>
          <a:p>
            <a:r>
              <a:rPr lang="en-US" sz="1800" dirty="0">
                <a:solidFill>
                  <a:srgbClr val="D9B20D"/>
                </a:solidFill>
              </a:rPr>
              <a:t>Items created and managed by the developer to break a user story into day-to-day tasks</a:t>
            </a:r>
            <a:r>
              <a:rPr lang="en-US" sz="1800" dirty="0">
                <a:solidFill>
                  <a:srgbClr val="E8BE0E"/>
                </a:solidFill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77D508-776C-4E96-B970-71CEC10CD8AF}"/>
              </a:ext>
            </a:extLst>
          </p:cNvPr>
          <p:cNvSpPr txBox="1"/>
          <p:nvPr/>
        </p:nvSpPr>
        <p:spPr>
          <a:xfrm>
            <a:off x="6917888" y="5839191"/>
            <a:ext cx="485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9CCC"/>
                </a:solidFill>
                <a:latin typeface="+mj-lt"/>
              </a:defRPr>
            </a:lvl1pPr>
          </a:lstStyle>
          <a:p>
            <a:r>
              <a:rPr lang="en-US" sz="1800" dirty="0">
                <a:solidFill>
                  <a:srgbClr val="CC293D"/>
                </a:solidFill>
              </a:rPr>
              <a:t>Item to track an error or flaw with a delivered user story, feature or other asset</a:t>
            </a:r>
          </a:p>
        </p:txBody>
      </p:sp>
    </p:spTree>
    <p:extLst>
      <p:ext uri="{BB962C8B-B14F-4D97-AF65-F5344CB8AC3E}">
        <p14:creationId xmlns:p14="http://schemas.microsoft.com/office/powerpoint/2010/main" val="96106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O'Flaherty</dc:creator>
  <cp:lastModifiedBy>Martin O'Flaherty</cp:lastModifiedBy>
  <cp:revision>6</cp:revision>
  <dcterms:created xsi:type="dcterms:W3CDTF">2017-05-18T18:32:46Z</dcterms:created>
  <dcterms:modified xsi:type="dcterms:W3CDTF">2017-05-18T20:46:47Z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martinof@microsoft.com</vt:lpwstr>
  </property>
  <property fmtid="{D5CDD505-2E9C-101B-9397-08002B2CF9AE}" pid="6" name="MSIP_Label_f42aa342-8706-4288-bd11-ebb85995028c_SetDate">
    <vt:lpwstr>2017-05-18T11:55:08.6455064-07:00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