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82" r:id="rId6"/>
    <p:sldId id="278" r:id="rId7"/>
    <p:sldId id="281" r:id="rId8"/>
    <p:sldId id="270" r:id="rId9"/>
    <p:sldId id="260" r:id="rId10"/>
    <p:sldId id="262" r:id="rId11"/>
    <p:sldId id="261" r:id="rId12"/>
    <p:sldId id="268" r:id="rId13"/>
    <p:sldId id="269" r:id="rId14"/>
    <p:sldId id="280" r:id="rId15"/>
    <p:sldId id="271" r:id="rId16"/>
    <p:sldId id="264" r:id="rId17"/>
    <p:sldId id="284" r:id="rId18"/>
    <p:sldId id="265" r:id="rId19"/>
    <p:sldId id="266" r:id="rId20"/>
    <p:sldId id="267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7479555" y="2914477"/>
            <a:ext cx="4712805" cy="4577049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9" y="-432723"/>
            <a:ext cx="4091439" cy="2547833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stijl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131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20829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84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84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250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114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763700" y="2882400"/>
            <a:ext cx="4664400" cy="109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39" name="Shape 39"/>
          <p:cNvGrpSpPr/>
          <p:nvPr/>
        </p:nvGrpSpPr>
        <p:grpSpPr>
          <a:xfrm>
            <a:off x="7479555" y="2914477"/>
            <a:ext cx="4712805" cy="4577049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9" y="-432723"/>
            <a:ext cx="4091439" cy="2547833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79232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9282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4358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9055511" y="4242099"/>
            <a:ext cx="3136191" cy="3045851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84280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75233" y="2440567"/>
            <a:ext cx="2716800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231032" y="2440567"/>
            <a:ext cx="2716800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7086833" y="2440567"/>
            <a:ext cx="2716799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7394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935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15" name="Shape 11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7" name="Shape 11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8" name="Shape 11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463700" y="5367067"/>
            <a:ext cx="9264800" cy="69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480"/>
              </a:spcBef>
              <a:buSzPct val="100000"/>
              <a:buNone/>
              <a:defRPr sz="24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9055511" y="4242099"/>
            <a:ext cx="3136191" cy="3045851"/>
            <a:chOff x="6172200" y="2656117"/>
            <a:chExt cx="2971754" cy="2886150"/>
          </a:xfrm>
        </p:grpSpPr>
        <p:sp>
          <p:nvSpPr>
            <p:cNvPr id="122" name="Shape 12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3" name="Shape 12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4" name="Shape 12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5" name="Shape 12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43335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9269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4132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ONO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4960938"/>
            <a:ext cx="6765925" cy="1046162"/>
          </a:xfrm>
        </p:spPr>
        <p:txBody>
          <a:bodyPr/>
          <a:lstStyle/>
          <a:p>
            <a:pPr algn="ctr"/>
            <a:r>
              <a:rPr lang="nl-BE" dirty="0"/>
              <a:t>Social Media Intergratie</a:t>
            </a:r>
          </a:p>
        </p:txBody>
      </p:sp>
    </p:spTree>
    <p:extLst>
      <p:ext uri="{BB962C8B-B14F-4D97-AF65-F5344CB8AC3E}">
        <p14:creationId xmlns:p14="http://schemas.microsoft.com/office/powerpoint/2010/main" val="49160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Blockly (Sociono)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nl-BE" dirty="0"/>
          </a:p>
          <a:p>
            <a:pPr lvl="1"/>
            <a:r>
              <a:rPr lang="nl-BE" dirty="0"/>
              <a:t>Tweets ophalen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 Afspelen geluid / emoticons</a:t>
            </a:r>
          </a:p>
          <a:p>
            <a:pPr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33" y="4124388"/>
            <a:ext cx="4143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Facebook Stream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dirty="0"/>
              <a:t> </a:t>
            </a:r>
          </a:p>
          <a:p>
            <a:r>
              <a:rPr lang="nl-BE" dirty="0"/>
              <a:t> Ophalen van data.</a:t>
            </a:r>
          </a:p>
          <a:p>
            <a:endParaRPr lang="nl-BE" dirty="0"/>
          </a:p>
          <a:p>
            <a:r>
              <a:rPr lang="nl-BE" dirty="0"/>
              <a:t> Posts, pages, video’s</a:t>
            </a:r>
          </a:p>
          <a:p>
            <a:endParaRPr lang="nl-BE" dirty="0"/>
          </a:p>
          <a:p>
            <a:r>
              <a:rPr lang="nl-BE" dirty="0"/>
              <a:t> Reageren op gebeurtenissen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97" y="2917876"/>
            <a:ext cx="4188903" cy="3963382"/>
          </a:xfrm>
          <a:prstGeom prst="rect">
            <a:avLst/>
          </a:prstGeom>
        </p:spPr>
      </p:pic>
      <p:pic>
        <p:nvPicPr>
          <p:cNvPr id="3074" name="Picture 2" descr="Wireframe_Facebook_l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959" y="9028"/>
            <a:ext cx="3515041" cy="22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0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Testing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 Tussendoor &amp; op robot</a:t>
            </a:r>
          </a:p>
          <a:p>
            <a:pPr>
              <a:buNone/>
            </a:pPr>
            <a:r>
              <a:rPr lang="nl-BE" dirty="0"/>
              <a:t> </a:t>
            </a:r>
          </a:p>
          <a:p>
            <a:r>
              <a:rPr lang="nl-BE" dirty="0"/>
              <a:t> Woensdagavond bugs creëeren </a:t>
            </a:r>
          </a:p>
          <a:p>
            <a:endParaRPr lang="nl-BE" dirty="0"/>
          </a:p>
          <a:p>
            <a:r>
              <a:rPr lang="nl-BE" dirty="0"/>
              <a:t> Onderschat, niet diep genoeg getest</a:t>
            </a:r>
          </a:p>
        </p:txBody>
      </p:sp>
    </p:spTree>
    <p:extLst>
      <p:ext uri="{BB962C8B-B14F-4D97-AF65-F5344CB8AC3E}">
        <p14:creationId xmlns:p14="http://schemas.microsoft.com/office/powerpoint/2010/main" val="314215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Deploying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GitHub, elke avond mergen</a:t>
            </a:r>
          </a:p>
          <a:p>
            <a:endParaRPr lang="nl-BE" dirty="0"/>
          </a:p>
          <a:p>
            <a:r>
              <a:rPr lang="nl-BE" dirty="0"/>
              <a:t>Woensdagen via ftp op robot</a:t>
            </a:r>
          </a:p>
        </p:txBody>
      </p:sp>
    </p:spTree>
    <p:extLst>
      <p:ext uri="{BB962C8B-B14F-4D97-AF65-F5344CB8AC3E}">
        <p14:creationId xmlns:p14="http://schemas.microsoft.com/office/powerpoint/2010/main" val="3297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1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&amp; </a:t>
            </a:r>
            <a:r>
              <a:rPr lang="nl-BE" dirty="0" err="1"/>
              <a:t>fixes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Te veel willen doen</a:t>
            </a:r>
          </a:p>
          <a:p>
            <a:endParaRPr lang="nl-BE" dirty="0"/>
          </a:p>
          <a:p>
            <a:r>
              <a:rPr lang="nl-BE" dirty="0"/>
              <a:t>Geen duidelijke planning (tot week 3)</a:t>
            </a:r>
          </a:p>
          <a:p>
            <a:endParaRPr lang="nl-BE" dirty="0"/>
          </a:p>
          <a:p>
            <a:r>
              <a:rPr lang="nl-BE" dirty="0"/>
              <a:t>Klein project om met 3 in te werken</a:t>
            </a:r>
          </a:p>
        </p:txBody>
      </p:sp>
    </p:spTree>
    <p:extLst>
      <p:ext uri="{BB962C8B-B14F-4D97-AF65-F5344CB8AC3E}">
        <p14:creationId xmlns:p14="http://schemas.microsoft.com/office/powerpoint/2010/main" val="69782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Kostenraming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48969"/>
              </p:ext>
            </p:extLst>
          </p:nvPr>
        </p:nvGraphicFramePr>
        <p:xfrm>
          <a:off x="1375233" y="2619246"/>
          <a:ext cx="4521200" cy="230695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61798">
                  <a:extLst>
                    <a:ext uri="{9D8B030D-6E8A-4147-A177-3AD203B41FA5}">
                      <a16:colId xmlns:a16="http://schemas.microsoft.com/office/drawing/2014/main" val="1180855819"/>
                    </a:ext>
                  </a:extLst>
                </a:gridCol>
                <a:gridCol w="1683945">
                  <a:extLst>
                    <a:ext uri="{9D8B030D-6E8A-4147-A177-3AD203B41FA5}">
                      <a16:colId xmlns:a16="http://schemas.microsoft.com/office/drawing/2014/main" val="1939522330"/>
                    </a:ext>
                  </a:extLst>
                </a:gridCol>
                <a:gridCol w="1285333">
                  <a:extLst>
                    <a:ext uri="{9D8B030D-6E8A-4147-A177-3AD203B41FA5}">
                      <a16:colId xmlns:a16="http://schemas.microsoft.com/office/drawing/2014/main" val="548653139"/>
                    </a:ext>
                  </a:extLst>
                </a:gridCol>
                <a:gridCol w="1190124">
                  <a:extLst>
                    <a:ext uri="{9D8B030D-6E8A-4147-A177-3AD203B41FA5}">
                      <a16:colId xmlns:a16="http://schemas.microsoft.com/office/drawing/2014/main" val="202402750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Uurtarief per uur exclusief btw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€ 50,00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2217708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nr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Deelopdracht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# Manuren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Totaal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77019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1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Onderzoek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38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€ 1 900,00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68621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2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analyse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16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€ 800,00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47617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3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Design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20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€ 1 000,00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26449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4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Implementatie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140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€ 7 000,00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54144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5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Debugging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30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€ 1 500,00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08740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6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Testing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21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€ 1 050,00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52341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52103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Totaal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265</a:t>
                      </a:r>
                      <a:endParaRPr lang="nl-BE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</a:rPr>
                        <a:t>€ 13 250,00</a:t>
                      </a:r>
                      <a:endParaRPr lang="nl-BE" sz="11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7623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3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7" name="OTLSHAPE_T_3918e6d582684e55819bd93a4db5bc98_HorizontalConnector1"/>
          <p:cNvCxnSpPr/>
          <p:nvPr>
            <p:custDataLst>
              <p:tags r:id="rId2"/>
            </p:custDataLst>
          </p:nvPr>
        </p:nvCxnSpPr>
        <p:spPr>
          <a:xfrm>
            <a:off x="500592" y="5913755"/>
            <a:ext cx="743920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OTLSHAPE_T_4b4f92de68d443b9b45a88500f616ea9_HorizontalConnector1"/>
          <p:cNvCxnSpPr/>
          <p:nvPr>
            <p:custDataLst>
              <p:tags r:id="rId3"/>
            </p:custDataLst>
          </p:nvPr>
        </p:nvCxnSpPr>
        <p:spPr>
          <a:xfrm>
            <a:off x="948012" y="5647055"/>
            <a:ext cx="809806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OTLSHAPE_T_709339f5027644dd94694ca1eacb5b52_HorizontalConnector1"/>
          <p:cNvCxnSpPr/>
          <p:nvPr>
            <p:custDataLst>
              <p:tags r:id="rId4"/>
            </p:custDataLst>
          </p:nvPr>
        </p:nvCxnSpPr>
        <p:spPr>
          <a:xfrm>
            <a:off x="537337" y="5380355"/>
            <a:ext cx="4452386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OTLSHAPE_T_e87b63ae7f8f46f389c0279ef4769441_HorizontalConnector1"/>
          <p:cNvCxnSpPr/>
          <p:nvPr>
            <p:custDataLst>
              <p:tags r:id="rId5"/>
            </p:custDataLst>
          </p:nvPr>
        </p:nvCxnSpPr>
        <p:spPr>
          <a:xfrm>
            <a:off x="927735" y="5113655"/>
            <a:ext cx="443074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OTLSHAPE_T_2e634570a20c4c9ea2fef1f5f2dba471_HorizontalConnector1"/>
          <p:cNvCxnSpPr/>
          <p:nvPr>
            <p:custDataLst>
              <p:tags r:id="rId6"/>
            </p:custDataLst>
          </p:nvPr>
        </p:nvCxnSpPr>
        <p:spPr>
          <a:xfrm>
            <a:off x="1338834" y="4846955"/>
            <a:ext cx="328212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OTLSHAPE_T_3502724b4c86474bb46fa1e418cad22f_HorizontalConnector1"/>
          <p:cNvCxnSpPr/>
          <p:nvPr>
            <p:custDataLst>
              <p:tags r:id="rId7"/>
            </p:custDataLst>
          </p:nvPr>
        </p:nvCxnSpPr>
        <p:spPr>
          <a:xfrm>
            <a:off x="790871" y="4580255"/>
            <a:ext cx="1617533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OTLSHAPE_T_e8adcc4b640a43f7b52ca29f9c31b3a9_HorizontalConnector1"/>
          <p:cNvCxnSpPr/>
          <p:nvPr>
            <p:custDataLst>
              <p:tags r:id="rId8"/>
            </p:custDataLst>
          </p:nvPr>
        </p:nvCxnSpPr>
        <p:spPr>
          <a:xfrm>
            <a:off x="1201970" y="4313555"/>
            <a:ext cx="837674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OTLSHAPE_TB_00000000000000000000000000000000_LeftEndCaps"/>
          <p:cNvSpPr txBox="1"/>
          <p:nvPr>
            <p:custDataLst>
              <p:tags r:id="rId9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800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639" name="OTLSHAPE_TB_00000000000000000000000000000000_RightEndCaps"/>
          <p:cNvSpPr txBox="1"/>
          <p:nvPr>
            <p:custDataLst>
              <p:tags r:id="rId10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800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640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solidFill>
            <a:srgbClr val="44546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1" name="OTLSHAPE_TB_00000000000000000000000000000000_ElapsedTime"/>
          <p:cNvSpPr/>
          <p:nvPr>
            <p:custDataLst>
              <p:tags r:id="rId12"/>
            </p:custDataLst>
          </p:nvPr>
        </p:nvSpPr>
        <p:spPr>
          <a:xfrm>
            <a:off x="933365" y="3352800"/>
            <a:ext cx="95885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2" name="OTLSHAPE_TB_00000000000000000000000000000000_TodayMarkerShape"/>
          <p:cNvSpPr/>
          <p:nvPr>
            <p:custDataLst>
              <p:tags r:id="rId13"/>
            </p:custDataLst>
          </p:nvPr>
        </p:nvSpPr>
        <p:spPr>
          <a:xfrm>
            <a:off x="10463996" y="34290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3" name="OTLSHAPE_TB_00000000000000000000000000000000_TodayMarkerText"/>
          <p:cNvSpPr txBox="1"/>
          <p:nvPr>
            <p:custDataLst>
              <p:tags r:id="rId14"/>
            </p:custDataLst>
          </p:nvPr>
        </p:nvSpPr>
        <p:spPr>
          <a:xfrm>
            <a:off x="10259726" y="3556000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200" spc="-10">
                <a:solidFill>
                  <a:schemeClr val="dk1"/>
                </a:solidFill>
                <a:latin typeface="Calibri" panose="020F0502020204030204" pitchFamily="34" charset="0"/>
              </a:rPr>
              <a:t>vandaag</a:t>
            </a:r>
          </a:p>
        </p:txBody>
      </p:sp>
      <p:sp>
        <p:nvSpPr>
          <p:cNvPr id="1644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996865" y="3145473"/>
            <a:ext cx="444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16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cxnSp>
        <p:nvCxnSpPr>
          <p:cNvPr id="1645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3514680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6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35781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cxnSp>
        <p:nvCxnSpPr>
          <p:cNvPr id="1647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6095998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615950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1649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867731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0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874082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658" name="OTLSHAPE_T_6c724e12601d45daa6909ac8eee22b72_Shape"/>
          <p:cNvSpPr/>
          <p:nvPr>
            <p:custDataLst>
              <p:tags r:id="rId22"/>
            </p:custDataLst>
          </p:nvPr>
        </p:nvSpPr>
        <p:spPr>
          <a:xfrm>
            <a:off x="1302125" y="3945255"/>
            <a:ext cx="1485900" cy="203200"/>
          </a:xfrm>
          <a:prstGeom prst="rect">
            <a:avLst/>
          </a:prstGeom>
          <a:solidFill>
            <a:schemeClr val="dk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9" name="OTLSHAPE_T_6c724e12601d45daa6909ac8eee22b72_ShapePercentage" hidden="1"/>
          <p:cNvSpPr/>
          <p:nvPr>
            <p:custDataLst>
              <p:tags r:id="rId23"/>
            </p:custDataLst>
          </p:nvPr>
        </p:nvSpPr>
        <p:spPr>
          <a:xfrm>
            <a:off x="130212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0" name="OTLSHAPE_T_6c724e12601d45daa6909ac8eee22b72_Duration" hidden="1"/>
          <p:cNvSpPr txBox="1"/>
          <p:nvPr>
            <p:custDataLst>
              <p:tags r:id="rId24"/>
            </p:custDataLst>
          </p:nvPr>
        </p:nvSpPr>
        <p:spPr>
          <a:xfrm>
            <a:off x="0" y="39452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4 dagen</a:t>
            </a:r>
          </a:p>
        </p:txBody>
      </p:sp>
      <p:sp>
        <p:nvSpPr>
          <p:cNvPr id="1661" name="OTLSHAPE_T_6c724e12601d45daa6909ac8eee22b72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2" name="OTLSHAPE_T_6c724e12601d45daa6909ac8eee22b72_StartDate" hidden="1"/>
          <p:cNvSpPr txBox="1"/>
          <p:nvPr>
            <p:custDataLst>
              <p:tags r:id="rId26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3" name="OTLSHAPE_T_6c724e12601d45daa6909ac8eee22b72_EndDate" hidden="1"/>
          <p:cNvSpPr txBox="1"/>
          <p:nvPr>
            <p:custDataLst>
              <p:tags r:id="rId27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4" name="OTLSHAPE_T_6c724e12601d45daa6909ac8eee22b72_JoinedDate"/>
          <p:cNvSpPr txBox="1"/>
          <p:nvPr>
            <p:custDataLst>
              <p:tags r:id="rId28"/>
            </p:custDataLst>
          </p:nvPr>
        </p:nvSpPr>
        <p:spPr>
          <a:xfrm>
            <a:off x="2827708" y="39693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5/29/2017 - 6/1/2017</a:t>
            </a:r>
          </a:p>
        </p:txBody>
      </p:sp>
      <p:sp>
        <p:nvSpPr>
          <p:cNvPr id="1665" name="OTLSHAPE_T_6c724e12601d45daa6909ac8eee22b72_Title"/>
          <p:cNvSpPr txBox="1"/>
          <p:nvPr>
            <p:custDataLst>
              <p:tags r:id="rId29"/>
            </p:custDataLst>
          </p:nvPr>
        </p:nvSpPr>
        <p:spPr>
          <a:xfrm>
            <a:off x="127000" y="3961596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Opzetten omgeving</a:t>
            </a:r>
          </a:p>
        </p:txBody>
      </p:sp>
      <p:sp>
        <p:nvSpPr>
          <p:cNvPr id="1666" name="OTLSHAPE_T_e8adcc4b640a43f7b52ca29f9c31b3a9_Shape"/>
          <p:cNvSpPr/>
          <p:nvPr>
            <p:custDataLst>
              <p:tags r:id="rId30"/>
            </p:custDataLst>
          </p:nvPr>
        </p:nvSpPr>
        <p:spPr>
          <a:xfrm>
            <a:off x="2039645" y="4211955"/>
            <a:ext cx="2590800" cy="20320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7" name="OTLSHAPE_T_e8adcc4b640a43f7b52ca29f9c31b3a9_ShapePercentage" hidden="1"/>
          <p:cNvSpPr/>
          <p:nvPr>
            <p:custDataLst>
              <p:tags r:id="rId31"/>
            </p:custDataLst>
          </p:nvPr>
        </p:nvSpPr>
        <p:spPr>
          <a:xfrm>
            <a:off x="2039645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8" name="OTLSHAPE_T_e8adcc4b640a43f7b52ca29f9c31b3a9_Duration" hidden="1"/>
          <p:cNvSpPr txBox="1"/>
          <p:nvPr>
            <p:custDataLst>
              <p:tags r:id="rId32"/>
            </p:custDataLst>
          </p:nvPr>
        </p:nvSpPr>
        <p:spPr>
          <a:xfrm>
            <a:off x="0" y="42119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669" name="OTLSHAPE_T_e8adcc4b640a43f7b52ca29f9c31b3a9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0" name="OTLSHAPE_T_e8adcc4b640a43f7b52ca29f9c31b3a9_StartDate" hidden="1"/>
          <p:cNvSpPr txBox="1"/>
          <p:nvPr>
            <p:custDataLst>
              <p:tags r:id="rId34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1" name="OTLSHAPE_T_e8adcc4b640a43f7b52ca29f9c31b3a9_EndDate" hidden="1"/>
          <p:cNvSpPr txBox="1"/>
          <p:nvPr>
            <p:custDataLst>
              <p:tags r:id="rId35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2" name="OTLSHAPE_T_e8adcc4b640a43f7b52ca29f9c31b3a9_JoinedDate"/>
          <p:cNvSpPr txBox="1"/>
          <p:nvPr>
            <p:custDataLst>
              <p:tags r:id="rId36"/>
            </p:custDataLst>
          </p:nvPr>
        </p:nvSpPr>
        <p:spPr>
          <a:xfrm>
            <a:off x="4671507" y="42360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5/31/2017 - 6/6/2017</a:t>
            </a:r>
          </a:p>
        </p:txBody>
      </p:sp>
      <p:sp>
        <p:nvSpPr>
          <p:cNvPr id="1673" name="OTLSHAPE_T_e8adcc4b640a43f7b52ca29f9c31b3a9_Title"/>
          <p:cNvSpPr txBox="1"/>
          <p:nvPr>
            <p:custDataLst>
              <p:tags r:id="rId37"/>
            </p:custDataLst>
          </p:nvPr>
        </p:nvSpPr>
        <p:spPr>
          <a:xfrm>
            <a:off x="127000" y="42282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Onderzoek Twitter</a:t>
            </a:r>
          </a:p>
        </p:txBody>
      </p:sp>
      <p:sp>
        <p:nvSpPr>
          <p:cNvPr id="1674" name="OTLSHAPE_T_3502724b4c86474bb46fa1e418cad22f_Shape"/>
          <p:cNvSpPr/>
          <p:nvPr>
            <p:custDataLst>
              <p:tags r:id="rId38"/>
            </p:custDataLst>
          </p:nvPr>
        </p:nvSpPr>
        <p:spPr>
          <a:xfrm>
            <a:off x="2408404" y="4478655"/>
            <a:ext cx="8115300" cy="203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5" name="OTLSHAPE_T_3502724b4c86474bb46fa1e418cad22f_ShapePercentage" hidden="1"/>
          <p:cNvSpPr/>
          <p:nvPr>
            <p:custDataLst>
              <p:tags r:id="rId39"/>
            </p:custDataLst>
          </p:nvPr>
        </p:nvSpPr>
        <p:spPr>
          <a:xfrm>
            <a:off x="2408404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6" name="OTLSHAPE_T_3502724b4c86474bb46fa1e418cad22f_Duration" hidden="1"/>
          <p:cNvSpPr txBox="1"/>
          <p:nvPr>
            <p:custDataLst>
              <p:tags r:id="rId40"/>
            </p:custDataLst>
          </p:nvPr>
        </p:nvSpPr>
        <p:spPr>
          <a:xfrm>
            <a:off x="0" y="4478655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22 dagen</a:t>
            </a:r>
          </a:p>
        </p:txBody>
      </p:sp>
      <p:sp>
        <p:nvSpPr>
          <p:cNvPr id="1677" name="OTLSHAPE_T_3502724b4c86474bb46fa1e418cad22f_TextPercentage" hidden="1"/>
          <p:cNvSpPr txBox="1"/>
          <p:nvPr>
            <p:custDataLst>
              <p:tags r:id="rId41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8" name="OTLSHAPE_T_3502724b4c86474bb46fa1e418cad22f_StartDate" hidden="1"/>
          <p:cNvSpPr txBox="1"/>
          <p:nvPr>
            <p:custDataLst>
              <p:tags r:id="rId42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9" name="OTLSHAPE_T_3502724b4c86474bb46fa1e418cad22f_EndDate" hidden="1"/>
          <p:cNvSpPr txBox="1"/>
          <p:nvPr>
            <p:custDataLst>
              <p:tags r:id="rId43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0" name="OTLSHAPE_T_3502724b4c86474bb46fa1e418cad22f_JoinedDate"/>
          <p:cNvSpPr txBox="1"/>
          <p:nvPr>
            <p:custDataLst>
              <p:tags r:id="rId44"/>
            </p:custDataLst>
          </p:nvPr>
        </p:nvSpPr>
        <p:spPr>
          <a:xfrm>
            <a:off x="10571663" y="45027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6/1/2017 - 6/22/2017</a:t>
            </a:r>
          </a:p>
        </p:txBody>
      </p:sp>
      <p:sp>
        <p:nvSpPr>
          <p:cNvPr id="1681" name="OTLSHAPE_T_3502724b4c86474bb46fa1e418cad22f_Title"/>
          <p:cNvSpPr txBox="1"/>
          <p:nvPr>
            <p:custDataLst>
              <p:tags r:id="rId45"/>
            </p:custDataLst>
          </p:nvPr>
        </p:nvSpPr>
        <p:spPr>
          <a:xfrm>
            <a:off x="127000" y="4494996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Twitter app</a:t>
            </a:r>
          </a:p>
        </p:txBody>
      </p:sp>
      <p:sp>
        <p:nvSpPr>
          <p:cNvPr id="1682" name="OTLSHAPE_T_2e634570a20c4c9ea2fef1f5f2dba471_Shape"/>
          <p:cNvSpPr/>
          <p:nvPr>
            <p:custDataLst>
              <p:tags r:id="rId46"/>
            </p:custDataLst>
          </p:nvPr>
        </p:nvSpPr>
        <p:spPr>
          <a:xfrm>
            <a:off x="4620963" y="4745355"/>
            <a:ext cx="2590800" cy="203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3" name="OTLSHAPE_T_2e634570a20c4c9ea2fef1f5f2dba471_ShapePercentage" hidden="1"/>
          <p:cNvSpPr/>
          <p:nvPr>
            <p:custDataLst>
              <p:tags r:id="rId47"/>
            </p:custDataLst>
          </p:nvPr>
        </p:nvSpPr>
        <p:spPr>
          <a:xfrm>
            <a:off x="4620963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4" name="OTLSHAPE_T_2e634570a20c4c9ea2fef1f5f2dba471_Duration" hidden="1"/>
          <p:cNvSpPr txBox="1"/>
          <p:nvPr>
            <p:custDataLst>
              <p:tags r:id="rId48"/>
            </p:custDataLst>
          </p:nvPr>
        </p:nvSpPr>
        <p:spPr>
          <a:xfrm>
            <a:off x="0" y="47453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685" name="OTLSHAPE_T_2e634570a20c4c9ea2fef1f5f2dba471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6" name="OTLSHAPE_T_2e634570a20c4c9ea2fef1f5f2dba471_StartDate" hidden="1"/>
          <p:cNvSpPr txBox="1"/>
          <p:nvPr>
            <p:custDataLst>
              <p:tags r:id="rId50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7" name="OTLSHAPE_T_2e634570a20c4c9ea2fef1f5f2dba471_EndDate" hidden="1"/>
          <p:cNvSpPr txBox="1"/>
          <p:nvPr>
            <p:custDataLst>
              <p:tags r:id="rId51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8" name="OTLSHAPE_T_2e634570a20c4c9ea2fef1f5f2dba471_JoinedDate"/>
          <p:cNvSpPr txBox="1"/>
          <p:nvPr>
            <p:custDataLst>
              <p:tags r:id="rId52"/>
            </p:custDataLst>
          </p:nvPr>
        </p:nvSpPr>
        <p:spPr>
          <a:xfrm>
            <a:off x="7252826" y="47694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6/7/2017 - 6/13/2017</a:t>
            </a:r>
          </a:p>
        </p:txBody>
      </p:sp>
      <p:sp>
        <p:nvSpPr>
          <p:cNvPr id="1689" name="OTLSHAPE_T_2e634570a20c4c9ea2fef1f5f2dba471_Title"/>
          <p:cNvSpPr txBox="1"/>
          <p:nvPr>
            <p:custDataLst>
              <p:tags r:id="rId53"/>
            </p:custDataLst>
          </p:nvPr>
        </p:nvSpPr>
        <p:spPr>
          <a:xfrm>
            <a:off x="127000" y="47616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Onderzoek Facebook</a:t>
            </a:r>
          </a:p>
        </p:txBody>
      </p:sp>
      <p:sp>
        <p:nvSpPr>
          <p:cNvPr id="1690" name="OTLSHAPE_T_e87b63ae7f8f46f389c0279ef4769441_Shape"/>
          <p:cNvSpPr/>
          <p:nvPr>
            <p:custDataLst>
              <p:tags r:id="rId54"/>
            </p:custDataLst>
          </p:nvPr>
        </p:nvSpPr>
        <p:spPr>
          <a:xfrm>
            <a:off x="5358483" y="5012055"/>
            <a:ext cx="5168900" cy="2032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1" name="OTLSHAPE_T_e87b63ae7f8f46f389c0279ef4769441_ShapePercentage" hidden="1"/>
          <p:cNvSpPr/>
          <p:nvPr>
            <p:custDataLst>
              <p:tags r:id="rId55"/>
            </p:custDataLst>
          </p:nvPr>
        </p:nvSpPr>
        <p:spPr>
          <a:xfrm>
            <a:off x="5358483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2" name="OTLSHAPE_T_e87b63ae7f8f46f389c0279ef4769441_Duration" hidden="1"/>
          <p:cNvSpPr txBox="1"/>
          <p:nvPr>
            <p:custDataLst>
              <p:tags r:id="rId56"/>
            </p:custDataLst>
          </p:nvPr>
        </p:nvSpPr>
        <p:spPr>
          <a:xfrm>
            <a:off x="0" y="5012055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14 dagen</a:t>
            </a:r>
          </a:p>
        </p:txBody>
      </p:sp>
      <p:sp>
        <p:nvSpPr>
          <p:cNvPr id="1693" name="OTLSHAPE_T_e87b63ae7f8f46f389c0279ef4769441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4" name="OTLSHAPE_T_e87b63ae7f8f46f389c0279ef4769441_StartDate" hidden="1"/>
          <p:cNvSpPr txBox="1"/>
          <p:nvPr>
            <p:custDataLst>
              <p:tags r:id="rId58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5" name="OTLSHAPE_T_e87b63ae7f8f46f389c0279ef4769441_EndDate" hidden="1"/>
          <p:cNvSpPr txBox="1"/>
          <p:nvPr>
            <p:custDataLst>
              <p:tags r:id="rId59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6" name="OTLSHAPE_T_e87b63ae7f8f46f389c0279ef4769441_JoinedDate"/>
          <p:cNvSpPr txBox="1"/>
          <p:nvPr>
            <p:custDataLst>
              <p:tags r:id="rId60"/>
            </p:custDataLst>
          </p:nvPr>
        </p:nvSpPr>
        <p:spPr>
          <a:xfrm>
            <a:off x="10571663" y="50361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6/9/2017 - 6/22/2017</a:t>
            </a:r>
          </a:p>
        </p:txBody>
      </p:sp>
      <p:sp>
        <p:nvSpPr>
          <p:cNvPr id="1697" name="OTLSHAPE_T_e87b63ae7f8f46f389c0279ef4769441_Title"/>
          <p:cNvSpPr txBox="1"/>
          <p:nvPr>
            <p:custDataLst>
              <p:tags r:id="rId61"/>
            </p:custDataLst>
          </p:nvPr>
        </p:nvSpPr>
        <p:spPr>
          <a:xfrm>
            <a:off x="127000" y="5028396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Facebook app</a:t>
            </a:r>
          </a:p>
        </p:txBody>
      </p:sp>
      <p:sp>
        <p:nvSpPr>
          <p:cNvPr id="1698" name="OTLSHAPE_T_709339f5027644dd94694ca1eacb5b52_Shape"/>
          <p:cNvSpPr/>
          <p:nvPr>
            <p:custDataLst>
              <p:tags r:id="rId62"/>
            </p:custDataLst>
          </p:nvPr>
        </p:nvSpPr>
        <p:spPr>
          <a:xfrm>
            <a:off x="4989723" y="5278755"/>
            <a:ext cx="3327400" cy="2032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9" name="OTLSHAPE_T_709339f5027644dd94694ca1eacb5b52_ShapePercentage" hidden="1"/>
          <p:cNvSpPr/>
          <p:nvPr>
            <p:custDataLst>
              <p:tags r:id="rId63"/>
            </p:custDataLst>
          </p:nvPr>
        </p:nvSpPr>
        <p:spPr>
          <a:xfrm>
            <a:off x="4989723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0" name="OTLSHAPE_T_709339f5027644dd94694ca1eacb5b52_Duration" hidden="1"/>
          <p:cNvSpPr txBox="1"/>
          <p:nvPr>
            <p:custDataLst>
              <p:tags r:id="rId64"/>
            </p:custDataLst>
          </p:nvPr>
        </p:nvSpPr>
        <p:spPr>
          <a:xfrm>
            <a:off x="0" y="52787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9 dagen</a:t>
            </a:r>
          </a:p>
        </p:txBody>
      </p:sp>
      <p:sp>
        <p:nvSpPr>
          <p:cNvPr id="1701" name="OTLSHAPE_T_709339f5027644dd94694ca1eacb5b52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2" name="OTLSHAPE_T_709339f5027644dd94694ca1eacb5b52_StartDate" hidden="1"/>
          <p:cNvSpPr txBox="1"/>
          <p:nvPr>
            <p:custDataLst>
              <p:tags r:id="rId66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3" name="OTLSHAPE_T_709339f5027644dd94694ca1eacb5b52_EndDate" hidden="1"/>
          <p:cNvSpPr txBox="1"/>
          <p:nvPr>
            <p:custDataLst>
              <p:tags r:id="rId67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4" name="OTLSHAPE_T_709339f5027644dd94694ca1eacb5b52_JoinedDate"/>
          <p:cNvSpPr txBox="1"/>
          <p:nvPr>
            <p:custDataLst>
              <p:tags r:id="rId68"/>
            </p:custDataLst>
          </p:nvPr>
        </p:nvSpPr>
        <p:spPr>
          <a:xfrm>
            <a:off x="8359104" y="53028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6/8/2017 - 6/16/2017</a:t>
            </a:r>
          </a:p>
        </p:txBody>
      </p:sp>
      <p:sp>
        <p:nvSpPr>
          <p:cNvPr id="1705" name="OTLSHAPE_T_709339f5027644dd94694ca1eacb5b52_Title"/>
          <p:cNvSpPr txBox="1"/>
          <p:nvPr>
            <p:custDataLst>
              <p:tags r:id="rId69"/>
            </p:custDataLst>
          </p:nvPr>
        </p:nvSpPr>
        <p:spPr>
          <a:xfrm>
            <a:off x="127000" y="5295096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blockly</a:t>
            </a:r>
          </a:p>
        </p:txBody>
      </p:sp>
      <p:sp>
        <p:nvSpPr>
          <p:cNvPr id="1706" name="OTLSHAPE_T_4b4f92de68d443b9b45a88500f616ea9_Shape"/>
          <p:cNvSpPr/>
          <p:nvPr>
            <p:custDataLst>
              <p:tags r:id="rId70"/>
            </p:custDataLst>
          </p:nvPr>
        </p:nvSpPr>
        <p:spPr>
          <a:xfrm>
            <a:off x="9046080" y="5545455"/>
            <a:ext cx="1485900" cy="2032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7" name="OTLSHAPE_T_4b4f92de68d443b9b45a88500f616ea9_ShapePercentage" hidden="1"/>
          <p:cNvSpPr/>
          <p:nvPr>
            <p:custDataLst>
              <p:tags r:id="rId71"/>
            </p:custDataLst>
          </p:nvPr>
        </p:nvSpPr>
        <p:spPr>
          <a:xfrm>
            <a:off x="9046080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8" name="OTLSHAPE_T_4b4f92de68d443b9b45a88500f616ea9_Duration" hidden="1"/>
          <p:cNvSpPr txBox="1"/>
          <p:nvPr>
            <p:custDataLst>
              <p:tags r:id="rId72"/>
            </p:custDataLst>
          </p:nvPr>
        </p:nvSpPr>
        <p:spPr>
          <a:xfrm>
            <a:off x="0" y="55454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4 dagen</a:t>
            </a:r>
          </a:p>
        </p:txBody>
      </p:sp>
      <p:sp>
        <p:nvSpPr>
          <p:cNvPr id="1709" name="OTLSHAPE_T_4b4f92de68d443b9b45a88500f616ea9_TextPercentage" hidden="1"/>
          <p:cNvSpPr txBox="1"/>
          <p:nvPr>
            <p:custDataLst>
              <p:tags r:id="rId73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0" name="OTLSHAPE_T_4b4f92de68d443b9b45a88500f616ea9_StartDate" hidden="1"/>
          <p:cNvSpPr txBox="1"/>
          <p:nvPr>
            <p:custDataLst>
              <p:tags r:id="rId74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1" name="OTLSHAPE_T_4b4f92de68d443b9b45a88500f616ea9_EndDate" hidden="1"/>
          <p:cNvSpPr txBox="1"/>
          <p:nvPr>
            <p:custDataLst>
              <p:tags r:id="rId75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2" name="OTLSHAPE_T_4b4f92de68d443b9b45a88500f616ea9_JoinedDate"/>
          <p:cNvSpPr txBox="1"/>
          <p:nvPr>
            <p:custDataLst>
              <p:tags r:id="rId76"/>
            </p:custDataLst>
          </p:nvPr>
        </p:nvSpPr>
        <p:spPr>
          <a:xfrm>
            <a:off x="10571663" y="55695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6/19/2017 - 6/22/2017</a:t>
            </a:r>
          </a:p>
        </p:txBody>
      </p:sp>
      <p:sp>
        <p:nvSpPr>
          <p:cNvPr id="1713" name="OTLSHAPE_T_4b4f92de68d443b9b45a88500f616ea9_Title"/>
          <p:cNvSpPr txBox="1"/>
          <p:nvPr>
            <p:custDataLst>
              <p:tags r:id="rId77"/>
            </p:custDataLst>
          </p:nvPr>
        </p:nvSpPr>
        <p:spPr>
          <a:xfrm>
            <a:off x="127000" y="5561796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Documentatie</a:t>
            </a:r>
          </a:p>
        </p:txBody>
      </p:sp>
      <p:sp>
        <p:nvSpPr>
          <p:cNvPr id="1714" name="OTLSHAPE_T_3918e6d582684e55819bd93a4db5bc98_Shape"/>
          <p:cNvSpPr/>
          <p:nvPr>
            <p:custDataLst>
              <p:tags r:id="rId78"/>
            </p:custDataLst>
          </p:nvPr>
        </p:nvSpPr>
        <p:spPr>
          <a:xfrm>
            <a:off x="7939801" y="5812155"/>
            <a:ext cx="2590800" cy="2032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5" name="OTLSHAPE_T_3918e6d582684e55819bd93a4db5bc98_ShapePercentage" hidden="1"/>
          <p:cNvSpPr/>
          <p:nvPr>
            <p:custDataLst>
              <p:tags r:id="rId79"/>
            </p:custDataLst>
          </p:nvPr>
        </p:nvSpPr>
        <p:spPr>
          <a:xfrm>
            <a:off x="7939801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6" name="OTLSHAPE_T_3918e6d582684e55819bd93a4db5bc98_Duration" hidden="1"/>
          <p:cNvSpPr txBox="1"/>
          <p:nvPr>
            <p:custDataLst>
              <p:tags r:id="rId80"/>
            </p:custDataLst>
          </p:nvPr>
        </p:nvSpPr>
        <p:spPr>
          <a:xfrm>
            <a:off x="0" y="58121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717" name="OTLSHAPE_T_3918e6d582684e55819bd93a4db5bc98_TextPercentage" hidden="1"/>
          <p:cNvSpPr txBox="1"/>
          <p:nvPr>
            <p:custDataLst>
              <p:tags r:id="rId81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8" name="OTLSHAPE_T_3918e6d582684e55819bd93a4db5bc98_StartDate" hidden="1"/>
          <p:cNvSpPr txBox="1"/>
          <p:nvPr>
            <p:custDataLst>
              <p:tags r:id="rId82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9" name="OTLSHAPE_T_3918e6d582684e55819bd93a4db5bc98_EndDate" hidden="1"/>
          <p:cNvSpPr txBox="1"/>
          <p:nvPr>
            <p:custDataLst>
              <p:tags r:id="rId83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20" name="OTLSHAPE_T_3918e6d582684e55819bd93a4db5bc98_JoinedDate"/>
          <p:cNvSpPr txBox="1"/>
          <p:nvPr>
            <p:custDataLst>
              <p:tags r:id="rId84"/>
            </p:custDataLst>
          </p:nvPr>
        </p:nvSpPr>
        <p:spPr>
          <a:xfrm>
            <a:off x="10571663" y="58362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6/16/2017 - 6/22/2017</a:t>
            </a:r>
          </a:p>
        </p:txBody>
      </p:sp>
      <p:sp>
        <p:nvSpPr>
          <p:cNvPr id="1721" name="OTLSHAPE_T_3918e6d582684e55819bd93a4db5bc98_Title"/>
          <p:cNvSpPr txBox="1"/>
          <p:nvPr>
            <p:custDataLst>
              <p:tags r:id="rId85"/>
            </p:custDataLst>
          </p:nvPr>
        </p:nvSpPr>
        <p:spPr>
          <a:xfrm>
            <a:off x="127000" y="5828496"/>
            <a:ext cx="38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Testen</a:t>
            </a: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1035623" y="1090745"/>
            <a:ext cx="7680400" cy="907600"/>
          </a:xfrm>
        </p:spPr>
        <p:txBody>
          <a:bodyPr/>
          <a:lstStyle/>
          <a:p>
            <a:r>
              <a:rPr lang="nl-BE" sz="3000" dirty="0"/>
              <a:t>Planning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39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Persoonlijke conclusie</a:t>
            </a:r>
          </a:p>
        </p:txBody>
      </p:sp>
    </p:spTree>
    <p:extLst>
      <p:ext uri="{BB962C8B-B14F-4D97-AF65-F5344CB8AC3E}">
        <p14:creationId xmlns:p14="http://schemas.microsoft.com/office/powerpoint/2010/main" val="349845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669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Arno Vande Cappelle (Tweader, back-end Facebook)</a:t>
            </a:r>
          </a:p>
          <a:p>
            <a:endParaRPr lang="nl-BE" dirty="0"/>
          </a:p>
          <a:p>
            <a:r>
              <a:rPr lang="nl-BE" dirty="0"/>
              <a:t>Thibaud Vander Syppe (Blockly, front-end)</a:t>
            </a:r>
          </a:p>
          <a:p>
            <a:endParaRPr lang="nl-BE" dirty="0"/>
          </a:p>
          <a:p>
            <a:r>
              <a:rPr lang="nl-BE" dirty="0"/>
              <a:t>Auguste Van Nieuwenhuyzen (Tweader, Facebook front-end)</a:t>
            </a:r>
          </a:p>
        </p:txBody>
      </p:sp>
    </p:spTree>
    <p:extLst>
      <p:ext uri="{BB962C8B-B14F-4D97-AF65-F5344CB8AC3E}">
        <p14:creationId xmlns:p14="http://schemas.microsoft.com/office/powerpoint/2010/main" val="1234810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75926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431">
            <a:off x="3558685" y="1200659"/>
            <a:ext cx="5444667" cy="36314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75" y="1532967"/>
            <a:ext cx="6817258" cy="907600"/>
          </a:xfrm>
        </p:spPr>
        <p:txBody>
          <a:bodyPr/>
          <a:lstStyle/>
          <a:p>
            <a:r>
              <a:rPr lang="nl-BE" dirty="0"/>
              <a:t>OPSORO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33" y="1618794"/>
            <a:ext cx="863142" cy="750706"/>
          </a:xfr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99229">
            <a:off x="839690" y="2874958"/>
            <a:ext cx="3943350" cy="2628900"/>
          </a:xfrm>
          <a:prstGeom prst="rect">
            <a:avLst/>
          </a:prstGeom>
        </p:spPr>
      </p:pic>
      <p:pic>
        <p:nvPicPr>
          <p:cNvPr id="1026" name="Picture 2" descr="https://pbs.twimg.com/media/C9sjSuLXcAUtPfa.jpg:lar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2140">
            <a:off x="4526114" y="3403438"/>
            <a:ext cx="2447046" cy="32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5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Social Media Intergratie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Twitter</a:t>
            </a:r>
          </a:p>
          <a:p>
            <a:endParaRPr lang="nl-BE" dirty="0"/>
          </a:p>
          <a:p>
            <a:r>
              <a:rPr lang="nl-BE" dirty="0"/>
              <a:t>Facebook</a:t>
            </a:r>
          </a:p>
          <a:p>
            <a:endParaRPr lang="nl-BE" dirty="0"/>
          </a:p>
          <a:p>
            <a:r>
              <a:rPr lang="nl-BE" dirty="0"/>
              <a:t>Blockly extensie</a:t>
            </a:r>
          </a:p>
        </p:txBody>
      </p:sp>
    </p:spTree>
    <p:extLst>
      <p:ext uri="{BB962C8B-B14F-4D97-AF65-F5344CB8AC3E}">
        <p14:creationId xmlns:p14="http://schemas.microsoft.com/office/powerpoint/2010/main" val="23919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Tools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808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Tools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97" y="2640422"/>
            <a:ext cx="3511826" cy="107934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04" y="2218217"/>
            <a:ext cx="3068874" cy="174755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96" y="4045284"/>
            <a:ext cx="3707627" cy="152012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76" y="4187414"/>
            <a:ext cx="3527729" cy="1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8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Apps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35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</a:t>
            </a:r>
          </a:p>
        </p:txBody>
      </p:sp>
      <p:pic>
        <p:nvPicPr>
          <p:cNvPr id="2050" name="Picture 2" descr="/static/community_logos/pyth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77" y="3027796"/>
            <a:ext cx="2703840" cy="9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02" y="3425876"/>
            <a:ext cx="1448418" cy="144841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44" y="4208808"/>
            <a:ext cx="1197660" cy="1197660"/>
          </a:xfrm>
          <a:prstGeom prst="rect">
            <a:avLst/>
          </a:prstGeom>
        </p:spPr>
      </p:pic>
      <p:pic>
        <p:nvPicPr>
          <p:cNvPr id="2052" name="Picture 4" descr="Afbeeldingsresultaat voor blockly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90" y="2090293"/>
            <a:ext cx="3004931" cy="15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Tijdelijke aanduiding voor inhoud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30" y="2418641"/>
            <a:ext cx="1071301" cy="931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9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Tweader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Features</a:t>
            </a:r>
          </a:p>
          <a:p>
            <a:pPr lvl="3"/>
            <a:endParaRPr lang="nl-BE" dirty="0"/>
          </a:p>
          <a:p>
            <a:pPr lvl="3"/>
            <a:r>
              <a:rPr lang="nl-BE" dirty="0"/>
              <a:t>Inlezen / afspelen tweets</a:t>
            </a:r>
          </a:p>
          <a:p>
            <a:pPr lvl="3"/>
            <a:endParaRPr lang="nl-BE" dirty="0"/>
          </a:p>
          <a:p>
            <a:pPr lvl="3"/>
            <a:r>
              <a:rPr lang="nl-BE" dirty="0"/>
              <a:t>Uitbeelden emoticons</a:t>
            </a:r>
          </a:p>
          <a:p>
            <a:endParaRPr lang="nl-BE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97" y="1923732"/>
            <a:ext cx="4587875" cy="3360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835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bmwtQkUiLCJTdHlsZU5hbWUiOiJTdGFuZGFyZCIsIklzVGVtcGxhdGUiOmZhbHNlLCJWZXJzaW9uIjp7IiRpZCI6IjIiLCJWZXJzaW9uIjoiMy4xLjAiLCJPcmlnaW5hbEFzc2VtYmx5VmVyc2lvbiI6IjMuMTUuMDEuMDAiLCJFZGl0aW9uIjoiQmFzaWMiLCJJc1BsdXNFZGl0aW9uIjpmYWxzZX0sIkVmZmVjdCI6MC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AwMDEtMDEtMDFUMDA6MDA6MDAiLCJFbmREYXRlIjoiMDAwMS0wMS0wMVQwMDowMDowMCIsIkZvcm1hdCI6InciLCJUeXBlIjoxLCJBdXRvRGF0ZVJhbmdlIjp0cnVlLCJXb3JraW5nRGF5cyI6MTI3LCJUb2RheU1hcmtlclRleHQiOiJ2YW5kYWFnIiwiQXV0b1NjYWxlVHlwZSI6dHJ1ZX0sIk1pbGVzdG9uZXMiOltdLCJUYXNrcyI6W3siJGlkIjoiMTI0IiwiR3JvdXBOYW1lIjpudWxsLCJTdGFydERhdGUiOiIyMDE3LTA1LTI5VDAwOjAwOjAwWiIsIkVuZERhdGUiOiIyMDE3LTA2LTAxVDIzOjU5OjAwWiIsIlBlcmNlbnRhZ2VDb21wbGV0ZSI6bnVsbCwiU3R5bGUiOnsiJGlkIjoiMTI1IiwiU2hhcGUiOjAsIlNoYXBlVGhpY2tuZXNzIjoxLCJEdXJhdGlvbkZvcm1hdCI6MCwiSW5jbHVkZU5vbldvcmtpbmdEYXlzSW5EdXJhdGlvbiI6ZmFsc2UsIlBlcmNlbnRhZ2VDb21wbGV0ZVN0eWxlIjp7IiRpZCI6IjEyNiIsIkZvbnRTZXR0aW5ncyI6eyIkaWQiOiIxM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MjgiLCJMaW5lQ29sb3IiOm51bGwsIkxpbmVXZWlnaHQiOjAuMCwiTGluZVR5cGUiOjAsIlBhcmVudFN0eWxlIjpudWxsfSwiUGFyZW50U3R5bGUiOnsiJHJlZiI6IjgxIn19LCJEdXJhdGlvblN0eWxlIjp7IiRpZCI6IjEyOSIsIkZvbnRTZXR0aW5ncyI6eyIkaWQiOiIxM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EiLCJMaW5lQ29sb3IiOm51bGwsIkxpbmVXZWlnaHQiOjAuMCwiTGluZVR5cGUiOjAsIlBhcmVudFN0eWxlIjpudWxsfSwiUGFyZW50U3R5bGUiOnsiJHJlZiI6Ijg4In19LCJIb3Jpem9udGFsQ29ubmVjdG9yU3R5bGUiOnsiJGlkIjoiMTMyIiwiTGluZUNvbG9yIjp7IiRyZWYiOiI5NiJ9LCJMaW5lV2VpZ2h0IjoxLjAsIkxpbmVUeXBlIjowLCJQYXJlbnRTdHlsZSI6eyIkcmVmIjoiOTUifX0sIlZlcnRpY2FsQ29ubmVjdG9yU3R5bGUiOnsiJGlkIjoiMTM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M0IiwiTWFyZ2luIjp7IiRyZWYiOiIxMDIifSwiUGFkZGluZyI6eyIkcmVmIjoiMTAzIn0sIkJhY2tncm91bmQiOnsiJGlkIjoiMTM1IiwiQ29sb3IiOnsiJGlkIjoiMTM2IiwiQSI6MjU1LCJSIjoxMDIsIkciOjEwMiwiQiI6MTAyfX0sIklzVmlzaWJsZSI6dHJ1ZSwiV2lkdGgiOjAuMCwiSGVpZ2h0IjoxNi4wLCJCb3JkZXJTdHlsZSI6eyIkaWQiOiIxMzciLCJMaW5lQ29sb3IiOnsiJHJlZiI6IjEwNSJ9LCJMaW5lV2VpZ2h0IjowLjAsIkxpbmVUeXBlIjowLCJQYXJlbnRTdHlsZSI6eyIkcmVmIjoiMTA0In19LCJQYXJlbnRTdHlsZSI6eyIkcmVmIjoiMTAxIn19LCJUaXRsZVN0eWxlIjp7IiRpZCI6IjEzOCIsIkZvbnRTZXR0aW5ncyI6eyIkaWQiOiIxMz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QwIiwiTGluZUNvbG9yIjpudWxsLCJMaW5lV2VpZ2h0IjowLjAsIkxpbmVUeXBlIjowLCJQYXJlbnRTdHlsZSI6bnVsbH0sIlBhcmVudFN0eWxlIjp7IiRyZWYiOiIxMDcifX0sIkRhdGVTdHlsZSI6eyIkaWQiOiIxNDEiLCJGb250U2V0dGluZ3MiOnsiJGlkIjoiMTQ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DM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jZjNzI0ZTEyLTYwMWQtNDVkYS1hNjkwLTlhYzhlZWUyMmI3MiIsIkltcG9ydElkIjpudWxsLCJUaXRsZSI6Ik9wemV0dGVuIG9tZ2V2aW5nIiwiTm90ZSI6bnVsbCwiSHlwZXJsaW5rIjpudWxsLCJJc0NoYW5nZWQiOmZhbHNlLCJJc05ldyI6ZmFsc2V9LHsiJGlkIjoiMTQ0IiwiR3JvdXBOYW1lIjpudWxsLCJTdGFydERhdGUiOiIyMDE3LTA1LTMxVDAwOjAwOjAwWiIsIkVuZERhdGUiOiIyMDE3LTA2LTA2VDIzOjU5OjAwWiIsIlBlcmNlbnRhZ2VDb21wbGV0ZSI6bnVsbCwiU3R5bGUiOnsiJGlkIjoiMTQ1IiwiU2hhcGUiOjAsIlNoYXBlVGhpY2tuZXNzIjoxLCJEdXJhdGlvbkZvcm1hdCI6MCwiSW5jbHVkZU5vbldvcmtpbmdEYXlzSW5EdXJhdGlvbiI6ZmFsc2UsIlBlcmNlbnRhZ2VDb21wbGV0ZVN0eWxlIjp7IiRpZCI6IjE0NiIsIkZvbnRTZXR0aW5ncyI6eyIkaWQiOiIxN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giLCJMaW5lQ29sb3IiOm51bGwsIkxpbmVXZWlnaHQiOjAuMCwiTGluZVR5cGUiOjAsIlBhcmVudFN0eWxlIjpudWxsfSwiUGFyZW50U3R5bGUiOnsiJHJlZiI6IjgxIn19LCJEdXJhdGlvblN0eWxlIjp7IiRpZCI6IjE0OSIsIkZvbnRTZXR0aW5ncyI6eyIkaWQiOiIxN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U0IiwiTWFyZ2luIjp7IiRyZWYiOiIxMDIifSwiUGFkZGluZyI6eyIkcmVmIjoiMTAzIn0sIkJhY2tncm91bmQiOnsiJGlkIjoiMTU1IiwiQ29sb3IiOnsiJGlkIjoiMTU2IiwiQSI6MjU1LCJSIjoxNTAsIkciOjUxLCJCIjo1Mn19LCJJc1Zpc2libGUiOnRydWUsIldpZHRoIjowLjAsIkhlaWdodCI6MTYuMCwiQm9yZGVyU3R5bGUiOnsiJGlkIjoiMTU3IiwiTGluZUNvbG9yIjp7IiRyZWYiOiIxMDUifSwiTGluZVdlaWdodCI6MC4wLCJMaW5lVHlwZSI6MCwiUGFyZW50U3R5bGUiOnsiJHJlZiI6IjEwNCJ9fSwiUGFyZW50U3R5bGUiOnsiJHJlZiI6IjEwMSJ9fSwiVGl0bGVTdHlsZSI6eyIkaWQiOiIxNTgiLCJGb250U2V0dGluZ3MiOnsiJGlkIjoiMTU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HJlZiI6IjEyMSJ9LCJJc1Zpc2libGUiOnRydWUsIlBhcmVudFN0eWxlIjp7IiRyZWYiOiI4MCJ9fSwiSW5kZXgiOjIsIlNtYXJ0RHVyYXRpb25BY3RpdmF0ZWQiOmZhbHNlLCJEYXRlRm9ybWF0Ijp7IiRyZWYiOiIxMjEifSwiSWQiOiJlOGFkY2M0Yi02NDBhLTQzZjctYjUyYy1hMjlmOWMzMWIzYTkiLCJJbXBvcnRJZCI6bnVsbCwiVGl0bGUiOiJPbmRlcnpvZWsgVHdpdHRlciIsIk5vdGUiOm51bGwsIkh5cGVybGluayI6bnVsbCwiSXNDaGFuZ2VkIjpmYWxzZSwiSXNOZXciOmZhbHNlfSx7IiRpZCI6IjE2NCIsIkdyb3VwTmFtZSI6bnVsbCwiU3RhcnREYXRlIjoiMjAxNy0wNi0wMVQwMDowMDowMFoiLCJFbmREYXRlIjoiMjAxNy0wNi0yMlQyMzo1OTowMFoiLCJQZXJjZW50YWdlQ29tcGxldGUiOm51bGwsIlN0eWxlIjp7IiRpZCI6IjE2NSIsIlNoYXBlIjowLCJTaGFwZVRoaWNrbmVzcyI6MSwiRHVyYXRpb25Gb3JtYXQiOjAsIkluY2x1ZGVOb25Xb3JraW5nRGF5c0luRHVyYXRpb24iOmZhbHNlLCJQZXJjZW50YWdlQ29tcGxldGVTdHlsZSI6eyIkaWQiOiIxNjYiLCJGb250U2V0dGluZ3MiOnsiJGlkIjoiMTY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Y4IiwiTGluZUNvbG9yIjpudWxsLCJMaW5lV2VpZ2h0IjowLjAsIkxpbmVUeXBlIjowLCJQYXJlbnRTdHlsZSI6bnVsbH0sIlBhcmVudFN0eWxlIjp7IiRyZWYiOiI4MSJ9fSwiRHVyYXRpb25TdHlsZSI6eyIkaWQiOiIxNjkiLCJGb250U2V0dGluZ3MiOnsiJGlkIjoiMTc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cxIiwiTGluZUNvbG9yIjpudWxsLCJMaW5lV2VpZ2h0IjowLjAsIkxpbmVUeXBlIjowLCJQYXJlbnRTdHlsZSI6bnVsbH0sIlBhcmVudFN0eWxlIjp7IiRyZWYiOiI4OCJ9fSwiSG9yaXpvbnRhbENvbm5lY3RvclN0eWxlIjp7IiRpZCI6IjE3MiIsIkxpbmVDb2xvciI6eyIkcmVmIjoiOTYifSwiTGluZVdlaWdodCI6MS4wLCJMaW5lVHlwZSI6MCwiUGFyZW50U3R5bGUiOnsiJHJlZiI6Ijk1In19LCJWZXJ0aWNhbENvbm5lY3RvclN0eWxlIjp7IiRpZCI6IjE3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3NCIsIk1hcmdpbiI6eyIkcmVmIjoiMTAyIn0sIlBhZGRpbmciOnsiJHJlZiI6IjEwMyJ9LCJCYWNrZ3JvdW5kIjp7IiRpZCI6IjE3NSIsIkNvbG9yIjp7IiRpZCI6IjE3NiIsIkEiOjI1NSwiUiI6NTgsIkciOjEyOSwiQiI6MTg2fX0sIklzVmlzaWJsZSI6dHJ1ZSwiV2lkdGgiOjAuMCwiSGVpZ2h0IjoxNi4wLCJCb3JkZXJTdHlsZSI6eyIkaWQiOiIxNzciLCJMaW5lQ29sb3IiOnsiJHJlZiI6IjEwNSJ9LCJMaW5lV2VpZ2h0IjowLjAsIkxpbmVUeXBlIjowLCJQYXJlbnRTdHlsZSI6eyIkcmVmIjoiMTA0In19LCJQYXJlbnRTdHlsZSI6eyIkcmVmIjoiMTAxIn19LCJUaXRsZVN0eWxlIjp7IiRpZCI6IjE3OCIsIkZvbnRTZXR0aW5ncyI6eyIkaWQiOiIxNz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gwIiwiTGluZUNvbG9yIjpudWxsLCJMaW5lV2VpZ2h0IjowLjAsIkxpbmVUeXBlIjowLCJQYXJlbnRTdHlsZSI6bnVsbH0sIlBhcmVudFN0eWxlIjp7IiRyZWYiOiIxMDcifX0sIkRhdGVTdHlsZSI6eyIkaWQiOiIxODEiLCJGb250U2V0dGluZ3MiOnsiJGlkIjoiMTg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M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M1MDI3MjRiLTRjODYtNDc0Yi1iNDZmLWExZTQxOGNhZDIyZiIsIkltcG9ydElkIjpudWxsLCJUaXRsZSI6IlR3aXR0ZXIgYXBwIiwiTm90ZSI6bnVsbCwiSHlwZXJsaW5rIjpudWxsLCJJc0NoYW5nZWQiOmZhbHNlLCJJc05ldyI6ZmFsc2V9LHsiJGlkIjoiMTg0IiwiR3JvdXBOYW1lIjpudWxsLCJTdGFydERhdGUiOiIyMDE3LTA2LTA3VDAwOjAwOjAwWiIsIkVuZERhdGUiOiIyMDE3LTA2LTEzVDIzOjU5OjAwWiIsIlBlcmNlbnRhZ2VDb21wbGV0ZSI6bnVsbCwiU3R5bGUiOnsiJGlkIjoiMTg1IiwiU2hhcGUiOjAsIlNoYXBlVGhpY2tuZXNzIjoxLCJEdXJhdGlvbkZvcm1hdCI6MCwiSW5jbHVkZU5vbldvcmtpbmdEYXlzSW5EdXJhdGlvbiI6ZmFsc2UsIlBlcmNlbnRhZ2VDb21wbGV0ZVN0eWxlIjp7IiRpZCI6IjE4NiIsIkZvbnRTZXR0aW5ncyI6eyIkaWQiOiIxO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giLCJMaW5lQ29sb3IiOm51bGwsIkxpbmVXZWlnaHQiOjAuMCwiTGluZVR5cGUiOjAsIlBhcmVudFN0eWxlIjpudWxsfSwiUGFyZW50U3R5bGUiOnsiJHJlZiI6IjgxIn19LCJEdXJhdGlvblN0eWxlIjp7IiRpZCI6IjE4OSIsIkZvbnRTZXR0aW5ncyI6eyIkaWQiOiIxO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EiLCJMaW5lQ29sb3IiOm51bGwsIkxpbmVXZWlnaHQiOjAuMCwiTGluZVR5cGUiOjAsIlBhcmVudFN0eWxlIjpudWxsfSwiUGFyZW50U3R5bGUiOnsiJHJlZiI6Ijg4In19LCJIb3Jpem9udGFsQ29ubmVjdG9yU3R5bGUiOnsiJGlkIjoiMTkyIiwiTGluZUNvbG9yIjp7IiRyZWYiOiI5NiJ9LCJMaW5lV2VpZ2h0IjoxLjAsIkxpbmVUeXBlIjowLCJQYXJlbnRTdHlsZSI6eyIkcmVmIjoiOTUifX0sIlZlcnRpY2FsQ29ubmVjdG9yU3R5bGUiOnsiJGlkIjoiMTk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0IiwiTWFyZ2luIjp7IiRyZWYiOiIxMDIifSwiUGFkZGluZyI6eyIkcmVmIjoiMTAzIn0sIkJhY2tncm91bmQiOnsiJGlkIjoiMTk1IiwiQ29sb3IiOnsiJGlkIjoiMTk2IiwiQSI6MjU1LCJSIjo1OCwiRyI6MTI5LCJCIjoxODZ9fSwiSXNWaXNpYmxlIjp0cnVlLCJXaWR0aCI6MC4wLCJIZWlnaHQiOjE2LjAsIkJvcmRlclN0eWxlIjp7IiRpZCI6IjE5NyIsIkxpbmVDb2xvciI6eyIkcmVmIjoiMTA1In0sIkxpbmVXZWlnaHQiOjAuMCwiTGluZVR5cGUiOjAsIlBhcmVudFN0eWxlIjp7IiRyZWYiOiIxMDQifX0sIlBhcmVudFN0eWxlIjp7IiRyZWYiOiIxMDEifX0sIlRpdGxlU3R5bGUiOnsiJGlkIjoiMTk4IiwiRm9udFNldHRpbmdzIjp7IiRpZCI6IjE5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DAiLCJMaW5lQ29sb3IiOm51bGwsIkxpbmVXZWlnaHQiOjAuMCwiTGluZVR5cGUiOjAsIlBhcmVudFN0eWxlIjpudWxsfSwiUGFyZW50U3R5bGUiOnsiJHJlZiI6IjEwNyJ9fSwiRGF0ZVN0eWxlIjp7IiRpZCI6IjIwMSIsIkZvbnRTZXR0aW5ncyI6eyIkaWQiOiIyMD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My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MmU2MzQ1NzAtYTIwYy00YzllLWEyZmUtZjFmNWYyZGJhNDcxIiwiSW1wb3J0SWQiOm51bGwsIlRpdGxlIjoiT25kZXJ6b2VrIEZhY2Vib29rIiwiTm90ZSI6bnVsbCwiSHlwZXJsaW5rIjpudWxsLCJJc0NoYW5nZWQiOmZhbHNlLCJJc05ldyI6ZmFsc2V9LHsiJGlkIjoiMjA0IiwiR3JvdXBOYW1lIjpudWxsLCJTdGFydERhdGUiOiIyMDE3LTA2LTA5VDAwOjAwOjAwWiIsIkVuZERhdGUiOiIyMDE3LTA2LTIyVDIzOjU5OjAwWiIsIlBlcmNlbnRhZ2VDb21wbGV0ZSI6bnVsbCwiU3R5bGUiOnsiJGlkIjoiMjA1IiwiU2hhcGUiOjAsIlNoYXBlVGhpY2tuZXNzIjox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giLCJMaW5lQ29sb3IiOm51bGwsIkxpbmVXZWlnaHQiOjAuMCwiTGluZVR5cGUiOjAsIlBhcmVudFN0eWxlIjpudWxsfSwiUGFyZW50U3R5bGUiOnsiJHJlZiI6IjgxIn19LCJEdXJhdGlvblN0eWxlIjp7IiRpZCI6IjIwOSIsIkZvbnRTZXR0aW5ncyI6eyIkaWQiOiIyM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EiLCJMaW5lQ29sb3IiOm51bGwsIkxpbmVXZWlnaHQiOjAuMCwiTGluZVR5cGUiOjAsIlBhcmVudFN0eWxlIjpudWxsfSwiUGFyZW50U3R5bGUiOnsiJHJlZiI6Ijg4In19LCJIb3Jpem9udGFsQ29ubmVjdG9yU3R5bGUiOnsiJGlkIjoiMjEyIiwiTGluZUNvbG9yIjp7IiRyZWYiOiI5NiJ9LCJMaW5lV2VpZ2h0IjoxLjAsIkxpbmVUeXBlIjowLCJQYXJlbnRTdHlsZSI6eyIkcmVmIjoiOTUifX0sIlZlcnRpY2FsQ29ubmVjdG9yU3R5bGUiOnsiJGlkIjoiMjE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0IiwiTWFyZ2luIjp7IiRyZWYiOiIxMDIifSwiUGFkZGluZyI6eyIkcmVmIjoiMTAzIn0sIkJhY2tncm91bmQiOnsiJGlkIjoiMjE1IiwiQ29sb3IiOnsiJGlkIjoiMjE2IiwiQSI6MjU1LCJSIjoyMTYsIkciOjE1OSwiQiI6NTd9fSwiSXNWaXNpYmxlIjp0cnVlLCJXaWR0aCI6MC4wLCJIZWlnaHQiOjE2LjAsIkJvcmRlclN0eWxlIjp7IiRpZCI6IjIxNyIsIkxpbmVDb2xvciI6eyIkcmVmIjoiMTA1In0sIkxpbmVXZWlnaHQiOjAuMCwiTGluZVR5cGUiOjAsIlBhcmVudFN0eWxlIjp7IiRyZWYiOiIxMDQifX0sIlBhcmVudFN0eWxlIjp7IiRyZWYiOiIxMDEifX0sIlRpdGxlU3R5bGUiOnsiJGlkIjoiMjE4IiwiRm9udFNldHRpbmdzIjp7IiRpZCI6IjIx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jAiLCJMaW5lQ29sb3IiOm51bGwsIkxpbmVXZWlnaHQiOjAuMCwiTGluZVR5cGUiOjAsIlBhcmVudFN0eWxlIjpudWxsfSwiUGFyZW50U3R5bGUiOnsiJHJlZiI6IjEwNyJ9fSwiRGF0ZVN0eWxlIjp7IiRpZCI6IjIyMSIsIkZvbnRTZXR0aW5ncyI6eyIkaWQiOiIyMj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yIsIkxpbmVDb2xvciI6bnVsbCwiTGluZVdlaWdodCI6MC4wLCJMaW5lVHlwZSI6MCwiUGFyZW50U3R5bGUiOm51bGx9LCJQYXJlbnRTdHlsZSI6eyIkcmVmIjoiMTE0In19LCJEYXRlRm9ybWF0Ijp7IiRyZWYiOiIxMjEifSwiSXNWaXNpYmxlIjp0cnVlLCJQYXJlbnRTdHlsZSI6eyIkcmVmIjoiODAifX0sIkluZGV4Ijo1LCJTbWFydER1cmF0aW9uQWN0aXZhdGVkIjpmYWxzZSwiRGF0ZUZvcm1hdCI6eyIkcmVmIjoiMTIxIn0sIklkIjoiZTg3YjYzYWUtN2Y4Zi00NmYzLTg5YzAtMjc5ZWY0NzY5NDQxIiwiSW1wb3J0SWQiOm51bGwsIlRpdGxlIjoiRmFjZWJvb2sgYXBwIiwiTm90ZSI6bnVsbCwiSHlwZXJsaW5rIjpudWxsLCJJc0NoYW5nZWQiOmZhbHNlLCJJc05ldyI6ZmFsc2V9LHsiJGlkIjoiMjI0IiwiR3JvdXBOYW1lIjpudWxsLCJTdGFydERhdGUiOiIyMDE3LTA2LTA4VDAwOjAwOjAwWiIsIkVuZERhdGUiOiIyMDE3LTA2LTE2VDIzOjU5OjAwWiIsIlBlcmNlbnRhZ2VDb21wbGV0ZSI6bnVsbCwiU3R5bGUiOnsiJGlkIjoiMjI1IiwiU2hhcGUiOjAsIlNoYXBlVGhpY2tuZXNzIjoxLCJEdXJhdGlvbkZvcm1hdCI6MCwiSW5jbHVkZU5vbldvcmtpbmdEYXlzSW5EdXJhdGlvbiI6ZmFsc2UsIlBlcmNlbnRhZ2VDb21wbGV0ZVN0eWxlIjp7IiRpZCI6IjIyNiIsIkZvbnRTZXR0aW5ncyI6eyIkaWQiOiIyM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giLCJMaW5lQ29sb3IiOm51bGwsIkxpbmVXZWlnaHQiOjAuMCwiTGluZVR5cGUiOjAsIlBhcmVudFN0eWxlIjpudWxsfSwiUGFyZW50U3R5bGUiOnsiJHJlZiI6IjgxIn19LCJEdXJhdGlvblN0eWxlIjp7IiRpZCI6IjIyOSIsIkZvbnRTZXR0aW5ncyI6eyIkaWQiOiIyM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EiLCJMaW5lQ29sb3IiOm51bGwsIkxpbmVXZWlnaHQiOjAuMCwiTGluZVR5cGUiOjAsIlBhcmVudFN0eWxlIjpudWxsfSwiUGFyZW50U3R5bGUiOnsiJHJlZiI6Ijg4In19LCJIb3Jpem9udGFsQ29ubmVjdG9yU3R5bGUiOnsiJGlkIjoiMjMyIiwiTGluZUNvbG9yIjp7IiRyZWYiOiI5NiJ9LCJMaW5lV2VpZ2h0IjoxLjAsIkxpbmVUeXBlIjowLCJQYXJlbnRTdHlsZSI6eyIkcmVmIjoiOTUifX0sIlZlcnRpY2FsQ29ubmVjdG9yU3R5bGUiOnsiJGlkIjoiMjM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M0IiwiTWFyZ2luIjp7IiRyZWYiOiIxMDIifSwiUGFkZGluZyI6eyIkcmVmIjoiMTAzIn0sIkJhY2tncm91bmQiOnsiJGlkIjoiMjM1IiwiQ29sb3IiOnsiJGlkIjoiMjM2IiwiQSI6MjU1LCJSIjoxMzksIkciOjE3MSwiQiI6NjZ9fSwiSXNWaXNpYmxlIjp0cnVlLCJXaWR0aCI6MC4wLCJIZWlnaHQiOjE2LjAsIkJvcmRlclN0eWxlIjp7IiRpZCI6IjIzNyIsIkxpbmVDb2xvciI6eyIkcmVmIjoiMTA1In0sIkxpbmVXZWlnaHQiOjAuMCwiTGluZVR5cGUiOjAsIlBhcmVudFN0eWxlIjp7IiRyZWYiOiIxMDQifX0sIlBhcmVudFN0eWxlIjp7IiRyZWYiOiIxMDEifX0sIlRpdGxlU3R5bGUiOnsiJGlkIjoiMjM4IiwiRm9udFNldHRpbmdzIjp7IiRpZCI6IjIz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DAiLCJMaW5lQ29sb3IiOm51bGwsIkxpbmVXZWlnaHQiOjAuMCwiTGluZVR5cGUiOjAsIlBhcmVudFN0eWxlIjpudWxsfSwiUGFyZW50U3R5bGUiOnsiJHJlZiI6IjEwNyJ9fSwiRGF0ZVN0eWxlIjp7IiRpZCI6IjI0MSIsIkZvbnRTZXR0aW5ncyI6eyIkaWQiOiIyND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y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NzA5MzM5ZjUtMDI3Ni00NGRkLTk0NjktNGNhMWVhY2I1YjUyIiwiSW1wb3J0SWQiOm51bGwsIlRpdGxlIjoiYmxvY2tseSIsIk5vdGUiOm51bGwsIkh5cGVybGluayI6bnVsbCwiSXNDaGFuZ2VkIjpmYWxzZSwiSXNOZXciOmZhbHNlfSx7IiRpZCI6IjI0NCIsIkdyb3VwTmFtZSI6bnVsbCwiU3RhcnREYXRlIjoiMjAxNy0wNi0xOVQwMDowMDowMFoiLCJFbmREYXRlIjoiMjAxNy0wNi0yMlQyMzo1OTowMFoiLCJQZXJjZW50YWdlQ29tcGxldGUiOm51bGwsIlN0eWxlIjp7IiRpZCI6IjI0NSIsIlNoYXBlIjowLCJTaGFwZVRoaWNrbmVzcyI6MSwiRHVyYXRpb25Gb3JtYXQiOjAsIkluY2x1ZGVOb25Xb3JraW5nRGF5c0luRHVyYXRpb24iOmZhbHNlLCJQZXJjZW50YWdlQ29tcGxldGVTdHlsZSI6eyIkaWQiOiIyNDYiLCJGb250U2V0dGluZ3MiOnsiJGlkIjoiMjQ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4IiwiTGluZUNvbG9yIjpudWxsLCJMaW5lV2VpZ2h0IjowLjAsIkxpbmVUeXBlIjowLCJQYXJlbnRTdHlsZSI6bnVsbH0sIlBhcmVudFN0eWxlIjp7IiRyZWYiOiI4MSJ9fSwiRHVyYXRpb25TdHlsZSI6eyIkaWQiOiIyNDkiLCJGb250U2V0dGluZ3MiOnsiJGlkIjoiMjU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xIiwiTGluZUNvbG9yIjpudWxsLCJMaW5lV2VpZ2h0IjowLjAsIkxpbmVUeXBlIjowLCJQYXJlbnRTdHlsZSI6bnVsbH0sIlBhcmVudFN0eWxlIjp7IiRyZWYiOiI4OCJ9fSwiSG9yaXpvbnRhbENvbm5lY3RvclN0eWxlIjp7IiRpZCI6IjI1MiIsIkxpbmVDb2xvciI6eyIkcmVmIjoiOTYifSwiTGluZVdlaWdodCI6MS4wLCJMaW5lVHlwZSI6MCwiUGFyZW50U3R5bGUiOnsiJHJlZiI6Ijk1In19LCJWZXJ0aWNhbENvbm5lY3RvclN0eWxlIjp7IiRpZCI6IjI1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NCIsIk1hcmdpbiI6eyIkcmVmIjoiMTAyIn0sIlBhZGRpbmciOnsiJHJlZiI6IjEwMyJ9LCJCYWNrZ3JvdW5kIjp7IiRpZCI6IjI1NSIsIkNvbG9yIjp7IiRpZCI6IjI1NiIsIkEiOjI1NSwiUiI6ODcsIkciOjE2NywiQiI6MTgxfX0sIklzVmlzaWJsZSI6dHJ1ZSwiV2lkdGgiOjAuMCwiSGVpZ2h0IjoxNi4wLCJCb3JkZXJTdHlsZSI6eyIkaWQiOiIyNTciLCJMaW5lQ29sb3IiOnsiJHJlZiI6IjEwNSJ9LCJMaW5lV2VpZ2h0IjowLjAsIkxpbmVUeXBlIjowLCJQYXJlbnRTdHlsZSI6eyIkcmVmIjoiMTA0In19LCJQYXJlbnRTdHlsZSI6eyIkcmVmIjoiMTAxIn19LCJUaXRsZVN0eWxlIjp7IiRpZCI6IjI1OCIsIkZvbnRTZXR0aW5ncyI6eyIkaWQiOiIyNT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wIiwiTGluZUNvbG9yIjpudWxsLCJMaW5lV2VpZ2h0IjowLjAsIkxpbmVUeXBlIjowLCJQYXJlbnRTdHlsZSI6bnVsbH0sIlBhcmVudFN0eWxlIjp7IiRyZWYiOiIxMDcifX0sIkRhdGVTdHlsZSI6eyIkaWQiOiIyNjEiLCJGb250U2V0dGluZ3MiOnsiJGlkIjoiMjY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MiLCJMaW5lQ29sb3IiOm51bGwsIkxpbmVXZWlnaHQiOjAuMCwiTGluZVR5cGUiOjAsIlBhcmVudFN0eWxlIjpudWxsfSwiUGFyZW50U3R5bGUiOnsiJHJlZiI6IjExNCJ9fSwiRGF0ZUZvcm1hdCI6eyIkcmVmIjoiMTIxIn0sIklzVmlzaWJsZSI6dHJ1ZSwiUGFyZW50U3R5bGUiOnsiJHJlZiI6IjgwIn19LCJJbmRleCI6NywiU21hcnREdXJhdGlvbkFjdGl2YXRlZCI6ZmFsc2UsIkRhdGVGb3JtYXQiOnsiJHJlZiI6IjEyMSJ9LCJJZCI6IjRiNGY5MmRlLTY4ZDQtNDNiOS1iNDVhLTg4NTAwZjYxNmVhOSIsIkltcG9ydElkIjpudWxsLCJUaXRsZSI6IkRvY3VtZW50YXRpZSIsIk5vdGUiOm51bGwsIkh5cGVybGluayI6bnVsbCwiSXNDaGFuZ2VkIjpmYWxzZSwiSXNOZXciOmZhbHNlfSx7IiRpZCI6IjI2NCIsIkdyb3VwTmFtZSI6bnVsbCwiU3RhcnREYXRlIjoiMjAxNy0wNi0xNlQwMDowMDowMFoiLCJFbmREYXRlIjoiMjAxNy0wNi0yMlQyMzo1OTowMFoiLCJQZXJjZW50YWdlQ29tcGxldGUiOm51bGwsIlN0eWxlIjp7IiRpZCI6IjI2NSIsIlNoYXBlIjowLCJTaGFwZVRoaWNrbmVzcyI6MSwiRHVyYXRpb25Gb3JtYXQiOjAsIkluY2x1ZGVOb25Xb3JraW5nRGF5c0luRHVyYXRpb24iOmZhbHNlLCJQZXJjZW50YWdlQ29tcGxldGVTdHlsZSI6eyIkaWQiOiIyNjYiLCJGb250U2V0dGluZ3MiOnsiJGlkIjoiMjY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4IiwiTGluZUNvbG9yIjpudWxsLCJMaW5lV2VpZ2h0IjowLjAsIkxpbmVUeXBlIjowLCJQYXJlbnRTdHlsZSI6bnVsbH0sIlBhcmVudFN0eWxlIjp7IiRyZWYiOiI4MSJ9fSwiRHVyYXRpb25TdHlsZSI6eyIkaWQiOiIyNjkiLCJGb250U2V0dGluZ3MiOnsiJGlkIjoiMjc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xIiwiTGluZUNvbG9yIjpudWxsLCJMaW5lV2VpZ2h0IjowLjAsIkxpbmVUeXBlIjowLCJQYXJlbnRTdHlsZSI6bnVsbH0sIlBhcmVudFN0eWxlIjp7IiRyZWYiOiI4OCJ9fSwiSG9yaXpvbnRhbENvbm5lY3RvclN0eWxlIjp7IiRpZCI6IjI3MiIsIkxpbmVDb2xvciI6eyIkcmVmIjoiOTYifSwiTGluZVdlaWdodCI6MS4wLCJMaW5lVHlwZSI6MCwiUGFyZW50U3R5bGUiOnsiJHJlZiI6Ijk1In19LCJWZXJ0aWNhbENvbm5lY3RvclN0eWxlIjp7IiRpZCI6IjI3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NCIsIk1hcmdpbiI6eyIkcmVmIjoiMTAyIn0sIlBhZGRpbmciOnsiJHJlZiI6IjEwMyJ9LCJCYWNrZ3JvdW5kIjp7IiRpZCI6IjI3NSIsIkNvbG9yIjp7IiRpZCI6IjI3NiIsIkEiOjI1NSwiUiI6MTM5LCJHIjoxMjksIkIiOjIx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HJlZiI6IjEyMSJ9LCJJc1Zpc2libGUiOnRydWUsIlBhcmVudFN0eWxlIjp7IiRyZWYiOiI4MCJ9fSwiSW5kZXgiOjgsIlNtYXJ0RHVyYXRpb25BY3RpdmF0ZWQiOmZhbHNlLCJEYXRlRm9ybWF0Ijp7IiRyZWYiOiIxMjEifSwiSWQiOiIzOTE4ZTZkNS04MjY4LTRlNTUtODE5Yi1kOTNhNGRiNWJjOTgiLCJJbXBvcnRJZCI6bnVsbCwiVGl0bGUiOiJUZXN0ZW4iLCJOb3RlIjpudWxsLCJIeXBlcmxpbmsiOm51bGwsIklzQ2hhbmdlZCI6ZmFsc2UsIklzTmV3IjpmYWxzZX1dLCJNc1Byb2plY3RJdGVtc1RyZWUiOnsiJGlkIjoiMjg0IiwiUm9vdCI6eyJJbXBvcnRJZCI6bnVsbCwiSXNJbXBvcnRlZCI6ZmFsc2UsIkNoaWxkcmVuIjpbXX19LCJNZXRhZGF0YSI6eyIkaWQiOiIyODUifSwiU2V0dGluZ3MiOnsiJGlkIjoiMjg2IiwiSW1wYU9wdGlvbnMiOnsiJGlkIjoiMjg3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Mjg4IiwiVXNlVGltZSI6ZmFsc2UsIldvcmtEYXlTdGFydCI6IjAwOjAwOjAwIiwiV29ya0RheUVuZCI6IjIzOjU5OjAwIn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Wolsey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Kantoor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lsey" id="{50DA47D4-4C26-4B55-AB33-77CB7721B7B5}" vid="{114C9B1D-64A2-4312-BE0E-0DA8311064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Wolsey</Template>
  <TotalTime>814</TotalTime>
  <Words>257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Oswald</vt:lpstr>
      <vt:lpstr>Roboto Condensed</vt:lpstr>
      <vt:lpstr>Times New Roman</vt:lpstr>
      <vt:lpstr>Wolsey</vt:lpstr>
      <vt:lpstr>ONO ROBOT</vt:lpstr>
      <vt:lpstr>Team</vt:lpstr>
      <vt:lpstr>OPSORO</vt:lpstr>
      <vt:lpstr>Social Media Intergratie</vt:lpstr>
      <vt:lpstr>Tools</vt:lpstr>
      <vt:lpstr>Tools</vt:lpstr>
      <vt:lpstr>Apps</vt:lpstr>
      <vt:lpstr>Onderzoek</vt:lpstr>
      <vt:lpstr>Tweader</vt:lpstr>
      <vt:lpstr>Blockly (Sociono)</vt:lpstr>
      <vt:lpstr>Facebook Stream App</vt:lpstr>
      <vt:lpstr>Testing</vt:lpstr>
      <vt:lpstr>Deploying</vt:lpstr>
      <vt:lpstr>Demo</vt:lpstr>
      <vt:lpstr>Issues &amp; fixes</vt:lpstr>
      <vt:lpstr>Kostenraming</vt:lpstr>
      <vt:lpstr>Planning</vt:lpstr>
      <vt:lpstr>Persoonlijke conclusie</vt:lpstr>
      <vt:lpstr>Q &amp; 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ONO ROBOT</dc:title>
  <dc:creator>Auguste Van Nieuwenhuyzen</dc:creator>
  <cp:lastModifiedBy>Auguste Van Nieuwenhuyzen</cp:lastModifiedBy>
  <cp:revision>96</cp:revision>
  <dcterms:created xsi:type="dcterms:W3CDTF">2017-06-21T21:02:05Z</dcterms:created>
  <dcterms:modified xsi:type="dcterms:W3CDTF">2017-06-23T07:04:25Z</dcterms:modified>
</cp:coreProperties>
</file>