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82" r:id="rId6"/>
    <p:sldId id="278" r:id="rId7"/>
    <p:sldId id="281" r:id="rId8"/>
    <p:sldId id="270" r:id="rId9"/>
    <p:sldId id="260" r:id="rId10"/>
    <p:sldId id="262" r:id="rId11"/>
    <p:sldId id="261" r:id="rId12"/>
    <p:sldId id="268" r:id="rId13"/>
    <p:sldId id="269" r:id="rId14"/>
    <p:sldId id="280" r:id="rId15"/>
    <p:sldId id="271" r:id="rId16"/>
    <p:sldId id="264" r:id="rId17"/>
    <p:sldId id="284" r:id="rId18"/>
    <p:sldId id="265" r:id="rId19"/>
    <p:sldId id="266" r:id="rId20"/>
    <p:sldId id="267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7479555" y="2914477"/>
            <a:ext cx="4712805" cy="4577049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9" y="-432723"/>
            <a:ext cx="4091439" cy="2547833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9pPr>
          </a:lstStyle>
          <a:p>
            <a:r>
              <a:rPr lang="nl-NL"/>
              <a:t>Klik om de stijl te bewerken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131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t Shapes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20829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45AF-2319-408E-B75A-DF44C3F47501}" type="datetimeFigureOut">
              <a:rPr lang="nl-BE" smtClean="0"/>
              <a:t>23/06/2017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55F9-B2FE-49E7-BF03-AE7C8BACD5D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841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45AF-2319-408E-B75A-DF44C3F47501}" type="datetimeFigureOut">
              <a:rPr lang="nl-BE" smtClean="0"/>
              <a:t>23/06/2017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55F9-B2FE-49E7-BF03-AE7C8BACD5D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84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45AF-2319-408E-B75A-DF44C3F47501}" type="datetimeFigureOut">
              <a:rPr lang="nl-BE" smtClean="0"/>
              <a:t>23/06/2017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55F9-B2FE-49E7-BF03-AE7C8BACD5D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250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914400" y="3228733"/>
            <a:ext cx="6766000" cy="154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nl-NL"/>
              <a:t>Klik om de stijl te bewerken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914400" y="4599539"/>
            <a:ext cx="67660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114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763700" y="2882400"/>
            <a:ext cx="4664400" cy="1093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grpSp>
        <p:nvGrpSpPr>
          <p:cNvPr id="39" name="Shape 39"/>
          <p:cNvGrpSpPr/>
          <p:nvPr/>
        </p:nvGrpSpPr>
        <p:grpSpPr>
          <a:xfrm>
            <a:off x="7479555" y="2914477"/>
            <a:ext cx="4712805" cy="4577049"/>
            <a:chOff x="6172200" y="2656117"/>
            <a:chExt cx="2971754" cy="2886150"/>
          </a:xfrm>
        </p:grpSpPr>
        <p:sp>
          <p:nvSpPr>
            <p:cNvPr id="40" name="Shape 4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1" name="Shape 4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2" name="Shape 4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3" name="Shape 4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4" name="Shape 4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Shape 45"/>
          <p:cNvGrpSpPr/>
          <p:nvPr/>
        </p:nvGrpSpPr>
        <p:grpSpPr>
          <a:xfrm>
            <a:off x="-29" y="-432723"/>
            <a:ext cx="4091439" cy="2547833"/>
            <a:chOff x="-32" y="-215963"/>
            <a:chExt cx="2163561" cy="1347300"/>
          </a:xfrm>
        </p:grpSpPr>
        <p:sp>
          <p:nvSpPr>
            <p:cNvPr id="46" name="Shape 4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7" name="Shape 4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8" name="Shape 4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9" name="Shape 4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0" name="Shape 5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79232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53" name="Shape 53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4" name="Shape 54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5" name="Shape 55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6" name="Shape 56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7" name="Shape 57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Shape 58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59" name="Shape 59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0" name="Shape 60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1" name="Shape 61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2" name="Shape 62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3" name="Shape 63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nl-NL"/>
              <a:t>Klik om de stijl te bewerken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92826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68" name="Shape 68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9" name="Shape 69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0" name="Shape 70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1" name="Shape 71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74" name="Shape 74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5" name="Shape 75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6" name="Shape 76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7" name="Shape 77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nl-NL"/>
              <a:t>Klik om de stijl te bewerken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375233" y="2481167"/>
            <a:ext cx="3728000" cy="408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5327696" y="2481167"/>
            <a:ext cx="3728000" cy="408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04358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9055511" y="4242099"/>
            <a:ext cx="3136191" cy="3045851"/>
            <a:chOff x="6172200" y="2656117"/>
            <a:chExt cx="2971754" cy="2886150"/>
          </a:xfrm>
        </p:grpSpPr>
        <p:sp>
          <p:nvSpPr>
            <p:cNvPr id="84" name="Shape 8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5" name="Shape 8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6" name="Shape 8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7" name="Shape 8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8" name="Shape 8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Shape 89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90" name="Shape 9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1" name="Shape 9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2" name="Shape 9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3" name="Shape 9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8428000" cy="9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nl-NL"/>
              <a:t>Klik om de stijl te bewerken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75233" y="2440567"/>
            <a:ext cx="2716800" cy="412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133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231032" y="2440567"/>
            <a:ext cx="2716800" cy="412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133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7086833" y="2440567"/>
            <a:ext cx="2716799" cy="412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133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27394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101" name="Shape 101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2" name="Shape 102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3" name="Shape 103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4" name="Shape 104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Shape 106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107" name="Shape 107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8" name="Shape 108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9" name="Shape 109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0" name="Shape 110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nl-NL"/>
              <a:t>Klik om de stijl te bewerken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935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Shape 114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115" name="Shape 11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7" name="Shape 11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8" name="Shape 11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9" name="Shape 11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463700" y="5367067"/>
            <a:ext cx="9264800" cy="69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480"/>
              </a:spcBef>
              <a:buSzPct val="100000"/>
              <a:buNone/>
              <a:defRPr sz="2400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9055511" y="4242099"/>
            <a:ext cx="3136191" cy="3045851"/>
            <a:chOff x="6172200" y="2656117"/>
            <a:chExt cx="2971754" cy="2886150"/>
          </a:xfrm>
        </p:grpSpPr>
        <p:sp>
          <p:nvSpPr>
            <p:cNvPr id="122" name="Shape 12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3" name="Shape 12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4" name="Shape 12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5" name="Shape 12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43335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92691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4132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ONO ROBOT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4960938"/>
            <a:ext cx="6765925" cy="1046162"/>
          </a:xfrm>
        </p:spPr>
        <p:txBody>
          <a:bodyPr/>
          <a:lstStyle/>
          <a:p>
            <a:pPr algn="ctr"/>
            <a:r>
              <a:rPr lang="nl-BE" dirty="0"/>
              <a:t>Social Media Intergratie</a:t>
            </a:r>
          </a:p>
        </p:txBody>
      </p:sp>
    </p:spTree>
    <p:extLst>
      <p:ext uri="{BB962C8B-B14F-4D97-AF65-F5344CB8AC3E}">
        <p14:creationId xmlns:p14="http://schemas.microsoft.com/office/powerpoint/2010/main" val="49160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Blockly (Sociono)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nl-BE" dirty="0"/>
              <a:t> Tweets ophalen</a:t>
            </a:r>
          </a:p>
          <a:p>
            <a:pPr lvl="1"/>
            <a:r>
              <a:rPr lang="nl-BE" dirty="0"/>
              <a:t> Afspelen geluid / </a:t>
            </a:r>
            <a:r>
              <a:rPr lang="nl-BE" dirty="0" err="1"/>
              <a:t>emoticons</a:t>
            </a:r>
            <a:endParaRPr lang="nl-BE" dirty="0"/>
          </a:p>
          <a:p>
            <a:pPr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>
              <a:buNone/>
            </a:pP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33" y="3277100"/>
            <a:ext cx="41433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0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Facebook Stream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 Ophalen van data.</a:t>
            </a:r>
          </a:p>
          <a:p>
            <a:r>
              <a:rPr lang="nl-BE" dirty="0"/>
              <a:t> </a:t>
            </a:r>
            <a:r>
              <a:rPr lang="nl-BE" dirty="0" err="1"/>
              <a:t>Posts</a:t>
            </a:r>
            <a:r>
              <a:rPr lang="nl-BE" dirty="0"/>
              <a:t>, pages, video’s</a:t>
            </a:r>
          </a:p>
          <a:p>
            <a:r>
              <a:rPr lang="nl-BE" dirty="0"/>
              <a:t> Reageren op gebeurtenissen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738" y="3743429"/>
            <a:ext cx="4945952" cy="245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650" y="230105"/>
            <a:ext cx="3400350" cy="3217283"/>
          </a:xfrm>
          <a:prstGeom prst="rect">
            <a:avLst/>
          </a:prstGeom>
        </p:spPr>
      </p:pic>
      <p:pic>
        <p:nvPicPr>
          <p:cNvPr id="3074" name="Picture 2" descr="Wireframe_Facebook_liv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170" y="701833"/>
            <a:ext cx="3515041" cy="227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20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Testing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Te laat mee begonnen</a:t>
            </a:r>
          </a:p>
          <a:p>
            <a:r>
              <a:rPr lang="nl-BE" dirty="0"/>
              <a:t>Belangrijker of gedacht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215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Deploying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73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611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Issues &amp; </a:t>
            </a:r>
            <a:r>
              <a:rPr lang="nl-BE" dirty="0" err="1"/>
              <a:t>fixes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Te veel willen doen</a:t>
            </a:r>
          </a:p>
          <a:p>
            <a:r>
              <a:rPr lang="nl-BE" dirty="0"/>
              <a:t>Geen duidelijke planning (tot week 3)</a:t>
            </a:r>
          </a:p>
          <a:p>
            <a:r>
              <a:rPr lang="nl-BE" dirty="0"/>
              <a:t>Klein project om met 3 in te werken</a:t>
            </a:r>
          </a:p>
        </p:txBody>
      </p:sp>
    </p:spTree>
    <p:extLst>
      <p:ext uri="{BB962C8B-B14F-4D97-AF65-F5344CB8AC3E}">
        <p14:creationId xmlns:p14="http://schemas.microsoft.com/office/powerpoint/2010/main" val="69782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Kostenraming</a:t>
            </a:r>
          </a:p>
        </p:txBody>
      </p:sp>
    </p:spTree>
    <p:extLst>
      <p:ext uri="{BB962C8B-B14F-4D97-AF65-F5344CB8AC3E}">
        <p14:creationId xmlns:p14="http://schemas.microsoft.com/office/powerpoint/2010/main" val="424293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7" name="OTLSHAPE_T_3918e6d582684e55819bd93a4db5bc98_HorizontalConnector1"/>
          <p:cNvCxnSpPr/>
          <p:nvPr>
            <p:custDataLst>
              <p:tags r:id="rId2"/>
            </p:custDataLst>
          </p:nvPr>
        </p:nvCxnSpPr>
        <p:spPr>
          <a:xfrm>
            <a:off x="500592" y="5913755"/>
            <a:ext cx="7439209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OTLSHAPE_T_4b4f92de68d443b9b45a88500f616ea9_HorizontalConnector1"/>
          <p:cNvCxnSpPr/>
          <p:nvPr>
            <p:custDataLst>
              <p:tags r:id="rId3"/>
            </p:custDataLst>
          </p:nvPr>
        </p:nvCxnSpPr>
        <p:spPr>
          <a:xfrm>
            <a:off x="948012" y="5647055"/>
            <a:ext cx="8098068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OTLSHAPE_T_709339f5027644dd94694ca1eacb5b52_HorizontalConnector1"/>
          <p:cNvCxnSpPr/>
          <p:nvPr>
            <p:custDataLst>
              <p:tags r:id="rId4"/>
            </p:custDataLst>
          </p:nvPr>
        </p:nvCxnSpPr>
        <p:spPr>
          <a:xfrm>
            <a:off x="537337" y="5380355"/>
            <a:ext cx="4452386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OTLSHAPE_T_e87b63ae7f8f46f389c0279ef4769441_HorizontalConnector1"/>
          <p:cNvCxnSpPr/>
          <p:nvPr>
            <p:custDataLst>
              <p:tags r:id="rId5"/>
            </p:custDataLst>
          </p:nvPr>
        </p:nvCxnSpPr>
        <p:spPr>
          <a:xfrm>
            <a:off x="927735" y="5113655"/>
            <a:ext cx="4430748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OTLSHAPE_T_2e634570a20c4c9ea2fef1f5f2dba471_HorizontalConnector1"/>
          <p:cNvCxnSpPr/>
          <p:nvPr>
            <p:custDataLst>
              <p:tags r:id="rId6"/>
            </p:custDataLst>
          </p:nvPr>
        </p:nvCxnSpPr>
        <p:spPr>
          <a:xfrm>
            <a:off x="1338834" y="4846955"/>
            <a:ext cx="3282129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OTLSHAPE_T_3502724b4c86474bb46fa1e418cad22f_HorizontalConnector1"/>
          <p:cNvCxnSpPr/>
          <p:nvPr>
            <p:custDataLst>
              <p:tags r:id="rId7"/>
            </p:custDataLst>
          </p:nvPr>
        </p:nvCxnSpPr>
        <p:spPr>
          <a:xfrm>
            <a:off x="790871" y="4580255"/>
            <a:ext cx="1617533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OTLSHAPE_T_e8adcc4b640a43f7b52ca29f9c31b3a9_HorizontalConnector1"/>
          <p:cNvCxnSpPr/>
          <p:nvPr>
            <p:custDataLst>
              <p:tags r:id="rId8"/>
            </p:custDataLst>
          </p:nvPr>
        </p:nvCxnSpPr>
        <p:spPr>
          <a:xfrm>
            <a:off x="1201970" y="4313555"/>
            <a:ext cx="837674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" name="OTLSHAPE_TB_00000000000000000000000000000000_LeftEndCaps"/>
          <p:cNvSpPr txBox="1"/>
          <p:nvPr>
            <p:custDataLst>
              <p:tags r:id="rId9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nl-BE" sz="1800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1639" name="OTLSHAPE_TB_00000000000000000000000000000000_RightEndCaps"/>
          <p:cNvSpPr txBox="1"/>
          <p:nvPr>
            <p:custDataLst>
              <p:tags r:id="rId10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nl-BE" sz="1800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1640" name="OTLSHAPE_TB_00000000000000000000000000000000_ScaleContainer"/>
          <p:cNvSpPr/>
          <p:nvPr>
            <p:custDataLst>
              <p:tags r:id="rId11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solidFill>
            <a:srgbClr val="44546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1" name="OTLSHAPE_TB_00000000000000000000000000000000_ElapsedTime"/>
          <p:cNvSpPr/>
          <p:nvPr>
            <p:custDataLst>
              <p:tags r:id="rId12"/>
            </p:custDataLst>
          </p:nvPr>
        </p:nvSpPr>
        <p:spPr>
          <a:xfrm>
            <a:off x="933365" y="3352800"/>
            <a:ext cx="95885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2" name="OTLSHAPE_TB_00000000000000000000000000000000_TodayMarkerShape"/>
          <p:cNvSpPr/>
          <p:nvPr>
            <p:custDataLst>
              <p:tags r:id="rId13"/>
            </p:custDataLst>
          </p:nvPr>
        </p:nvSpPr>
        <p:spPr>
          <a:xfrm>
            <a:off x="10463996" y="3429000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3" name="OTLSHAPE_TB_00000000000000000000000000000000_TodayMarkerText"/>
          <p:cNvSpPr txBox="1"/>
          <p:nvPr>
            <p:custDataLst>
              <p:tags r:id="rId14"/>
            </p:custDataLst>
          </p:nvPr>
        </p:nvSpPr>
        <p:spPr>
          <a:xfrm>
            <a:off x="10259726" y="3556000"/>
            <a:ext cx="520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nl-BE" sz="1200" spc="-10">
                <a:solidFill>
                  <a:schemeClr val="dk1"/>
                </a:solidFill>
                <a:latin typeface="Calibri" panose="020F0502020204030204" pitchFamily="34" charset="0"/>
              </a:rPr>
              <a:t>vandaag</a:t>
            </a:r>
          </a:p>
        </p:txBody>
      </p:sp>
      <p:sp>
        <p:nvSpPr>
          <p:cNvPr id="1644" name="OTLSHAPE_TB_00000000000000000000000000000000_TimescaleInterval1"/>
          <p:cNvSpPr txBox="1"/>
          <p:nvPr>
            <p:custDataLst>
              <p:tags r:id="rId15"/>
            </p:custDataLst>
          </p:nvPr>
        </p:nvSpPr>
        <p:spPr>
          <a:xfrm>
            <a:off x="996865" y="3145473"/>
            <a:ext cx="444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l-BE" sz="1200" spc="-16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cxnSp>
        <p:nvCxnSpPr>
          <p:cNvPr id="1645" name="OTLSHAPE_TB_00000000000000000000000000000000_Separator1"/>
          <p:cNvCxnSpPr/>
          <p:nvPr>
            <p:custDataLst>
              <p:tags r:id="rId16"/>
            </p:custDataLst>
          </p:nvPr>
        </p:nvCxnSpPr>
        <p:spPr>
          <a:xfrm>
            <a:off x="3514680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6" name="OTLSHAPE_TB_00000000000000000000000000000000_TimescaleInterval2"/>
          <p:cNvSpPr txBox="1"/>
          <p:nvPr>
            <p:custDataLst>
              <p:tags r:id="rId17"/>
            </p:custDataLst>
          </p:nvPr>
        </p:nvSpPr>
        <p:spPr>
          <a:xfrm>
            <a:off x="357818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l-BE" sz="1200" spc="-26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cxnSp>
        <p:nvCxnSpPr>
          <p:cNvPr id="1647" name="OTLSHAPE_TB_00000000000000000000000000000000_Separator2"/>
          <p:cNvCxnSpPr/>
          <p:nvPr>
            <p:custDataLst>
              <p:tags r:id="rId18"/>
            </p:custDataLst>
          </p:nvPr>
        </p:nvCxnSpPr>
        <p:spPr>
          <a:xfrm>
            <a:off x="6095998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8" name="OTLSHAPE_TB_00000000000000000000000000000000_TimescaleInterval3"/>
          <p:cNvSpPr txBox="1"/>
          <p:nvPr>
            <p:custDataLst>
              <p:tags r:id="rId19"/>
            </p:custDataLst>
          </p:nvPr>
        </p:nvSpPr>
        <p:spPr>
          <a:xfrm>
            <a:off x="6159502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l-BE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cxnSp>
        <p:nvCxnSpPr>
          <p:cNvPr id="1649" name="OTLSHAPE_TB_00000000000000000000000000000000_Separator3"/>
          <p:cNvCxnSpPr/>
          <p:nvPr>
            <p:custDataLst>
              <p:tags r:id="rId20"/>
            </p:custDataLst>
          </p:nvPr>
        </p:nvCxnSpPr>
        <p:spPr>
          <a:xfrm>
            <a:off x="8677316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0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8740821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l-BE" sz="1200" spc="-26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658" name="OTLSHAPE_T_6c724e12601d45daa6909ac8eee22b72_Shape"/>
          <p:cNvSpPr/>
          <p:nvPr>
            <p:custDataLst>
              <p:tags r:id="rId22"/>
            </p:custDataLst>
          </p:nvPr>
        </p:nvSpPr>
        <p:spPr>
          <a:xfrm>
            <a:off x="1302125" y="3945255"/>
            <a:ext cx="1485900" cy="203200"/>
          </a:xfrm>
          <a:prstGeom prst="rect">
            <a:avLst/>
          </a:prstGeom>
          <a:solidFill>
            <a:schemeClr val="dk2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59" name="OTLSHAPE_T_6c724e12601d45daa6909ac8eee22b72_ShapePercentage" hidden="1"/>
          <p:cNvSpPr/>
          <p:nvPr>
            <p:custDataLst>
              <p:tags r:id="rId23"/>
            </p:custDataLst>
          </p:nvPr>
        </p:nvSpPr>
        <p:spPr>
          <a:xfrm>
            <a:off x="1302125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60" name="OTLSHAPE_T_6c724e12601d45daa6909ac8eee22b72_Duration" hidden="1"/>
          <p:cNvSpPr txBox="1"/>
          <p:nvPr>
            <p:custDataLst>
              <p:tags r:id="rId24"/>
            </p:custDataLst>
          </p:nvPr>
        </p:nvSpPr>
        <p:spPr>
          <a:xfrm>
            <a:off x="0" y="39452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4 dagen</a:t>
            </a:r>
          </a:p>
        </p:txBody>
      </p:sp>
      <p:sp>
        <p:nvSpPr>
          <p:cNvPr id="1661" name="OTLSHAPE_T_6c724e12601d45daa6909ac8eee22b72_TextPercentage" hidden="1"/>
          <p:cNvSpPr txBox="1"/>
          <p:nvPr>
            <p:custDataLst>
              <p:tags r:id="rId25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62" name="OTLSHAPE_T_6c724e12601d45daa6909ac8eee22b72_StartDate" hidden="1"/>
          <p:cNvSpPr txBox="1"/>
          <p:nvPr>
            <p:custDataLst>
              <p:tags r:id="rId26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3" name="OTLSHAPE_T_6c724e12601d45daa6909ac8eee22b72_EndDate" hidden="1"/>
          <p:cNvSpPr txBox="1"/>
          <p:nvPr>
            <p:custDataLst>
              <p:tags r:id="rId27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4" name="OTLSHAPE_T_6c724e12601d45daa6909ac8eee22b72_JoinedDate"/>
          <p:cNvSpPr txBox="1"/>
          <p:nvPr>
            <p:custDataLst>
              <p:tags r:id="rId28"/>
            </p:custDataLst>
          </p:nvPr>
        </p:nvSpPr>
        <p:spPr>
          <a:xfrm>
            <a:off x="2827708" y="39693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5/29/2017 - 6/1/2017</a:t>
            </a:r>
          </a:p>
        </p:txBody>
      </p:sp>
      <p:sp>
        <p:nvSpPr>
          <p:cNvPr id="1665" name="OTLSHAPE_T_6c724e12601d45daa6909ac8eee22b72_Title"/>
          <p:cNvSpPr txBox="1"/>
          <p:nvPr>
            <p:custDataLst>
              <p:tags r:id="rId29"/>
            </p:custDataLst>
          </p:nvPr>
        </p:nvSpPr>
        <p:spPr>
          <a:xfrm>
            <a:off x="127000" y="3961596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Opzetten omgeving</a:t>
            </a:r>
          </a:p>
        </p:txBody>
      </p:sp>
      <p:sp>
        <p:nvSpPr>
          <p:cNvPr id="1666" name="OTLSHAPE_T_e8adcc4b640a43f7b52ca29f9c31b3a9_Shape"/>
          <p:cNvSpPr/>
          <p:nvPr>
            <p:custDataLst>
              <p:tags r:id="rId30"/>
            </p:custDataLst>
          </p:nvPr>
        </p:nvSpPr>
        <p:spPr>
          <a:xfrm>
            <a:off x="2039645" y="4211955"/>
            <a:ext cx="2590800" cy="203200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67" name="OTLSHAPE_T_e8adcc4b640a43f7b52ca29f9c31b3a9_ShapePercentage" hidden="1"/>
          <p:cNvSpPr/>
          <p:nvPr>
            <p:custDataLst>
              <p:tags r:id="rId31"/>
            </p:custDataLst>
          </p:nvPr>
        </p:nvSpPr>
        <p:spPr>
          <a:xfrm>
            <a:off x="2039645" y="4211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68" name="OTLSHAPE_T_e8adcc4b640a43f7b52ca29f9c31b3a9_Duration" hidden="1"/>
          <p:cNvSpPr txBox="1"/>
          <p:nvPr>
            <p:custDataLst>
              <p:tags r:id="rId32"/>
            </p:custDataLst>
          </p:nvPr>
        </p:nvSpPr>
        <p:spPr>
          <a:xfrm>
            <a:off x="0" y="42119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7 dagen</a:t>
            </a:r>
          </a:p>
        </p:txBody>
      </p:sp>
      <p:sp>
        <p:nvSpPr>
          <p:cNvPr id="1669" name="OTLSHAPE_T_e8adcc4b640a43f7b52ca29f9c31b3a9_TextPercentage" hidden="1"/>
          <p:cNvSpPr txBox="1"/>
          <p:nvPr>
            <p:custDataLst>
              <p:tags r:id="rId33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70" name="OTLSHAPE_T_e8adcc4b640a43f7b52ca29f9c31b3a9_StartDate" hidden="1"/>
          <p:cNvSpPr txBox="1"/>
          <p:nvPr>
            <p:custDataLst>
              <p:tags r:id="rId34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1" name="OTLSHAPE_T_e8adcc4b640a43f7b52ca29f9c31b3a9_EndDate" hidden="1"/>
          <p:cNvSpPr txBox="1"/>
          <p:nvPr>
            <p:custDataLst>
              <p:tags r:id="rId35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2" name="OTLSHAPE_T_e8adcc4b640a43f7b52ca29f9c31b3a9_JoinedDate"/>
          <p:cNvSpPr txBox="1"/>
          <p:nvPr>
            <p:custDataLst>
              <p:tags r:id="rId36"/>
            </p:custDataLst>
          </p:nvPr>
        </p:nvSpPr>
        <p:spPr>
          <a:xfrm>
            <a:off x="4671507" y="42360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5/31/2017 - 6/6/2017</a:t>
            </a:r>
          </a:p>
        </p:txBody>
      </p:sp>
      <p:sp>
        <p:nvSpPr>
          <p:cNvPr id="1673" name="OTLSHAPE_T_e8adcc4b640a43f7b52ca29f9c31b3a9_Title"/>
          <p:cNvSpPr txBox="1"/>
          <p:nvPr>
            <p:custDataLst>
              <p:tags r:id="rId37"/>
            </p:custDataLst>
          </p:nvPr>
        </p:nvSpPr>
        <p:spPr>
          <a:xfrm>
            <a:off x="127000" y="4228296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Onderzoek Twitter</a:t>
            </a:r>
          </a:p>
        </p:txBody>
      </p:sp>
      <p:sp>
        <p:nvSpPr>
          <p:cNvPr id="1674" name="OTLSHAPE_T_3502724b4c86474bb46fa1e418cad22f_Shape"/>
          <p:cNvSpPr/>
          <p:nvPr>
            <p:custDataLst>
              <p:tags r:id="rId38"/>
            </p:custDataLst>
          </p:nvPr>
        </p:nvSpPr>
        <p:spPr>
          <a:xfrm>
            <a:off x="2408404" y="4478655"/>
            <a:ext cx="8115300" cy="203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75" name="OTLSHAPE_T_3502724b4c86474bb46fa1e418cad22f_ShapePercentage" hidden="1"/>
          <p:cNvSpPr/>
          <p:nvPr>
            <p:custDataLst>
              <p:tags r:id="rId39"/>
            </p:custDataLst>
          </p:nvPr>
        </p:nvSpPr>
        <p:spPr>
          <a:xfrm>
            <a:off x="2408404" y="4478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76" name="OTLSHAPE_T_3502724b4c86474bb46fa1e418cad22f_Duration" hidden="1"/>
          <p:cNvSpPr txBox="1"/>
          <p:nvPr>
            <p:custDataLst>
              <p:tags r:id="rId40"/>
            </p:custDataLst>
          </p:nvPr>
        </p:nvSpPr>
        <p:spPr>
          <a:xfrm>
            <a:off x="0" y="4478655"/>
            <a:ext cx="482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22 dagen</a:t>
            </a:r>
          </a:p>
        </p:txBody>
      </p:sp>
      <p:sp>
        <p:nvSpPr>
          <p:cNvPr id="1677" name="OTLSHAPE_T_3502724b4c86474bb46fa1e418cad22f_TextPercentage" hidden="1"/>
          <p:cNvSpPr txBox="1"/>
          <p:nvPr>
            <p:custDataLst>
              <p:tags r:id="rId41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78" name="OTLSHAPE_T_3502724b4c86474bb46fa1e418cad22f_StartDate" hidden="1"/>
          <p:cNvSpPr txBox="1"/>
          <p:nvPr>
            <p:custDataLst>
              <p:tags r:id="rId42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9" name="OTLSHAPE_T_3502724b4c86474bb46fa1e418cad22f_EndDate" hidden="1"/>
          <p:cNvSpPr txBox="1"/>
          <p:nvPr>
            <p:custDataLst>
              <p:tags r:id="rId43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0" name="OTLSHAPE_T_3502724b4c86474bb46fa1e418cad22f_JoinedDate"/>
          <p:cNvSpPr txBox="1"/>
          <p:nvPr>
            <p:custDataLst>
              <p:tags r:id="rId44"/>
            </p:custDataLst>
          </p:nvPr>
        </p:nvSpPr>
        <p:spPr>
          <a:xfrm>
            <a:off x="10571663" y="45027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6/1/2017 - 6/22/2017</a:t>
            </a:r>
          </a:p>
        </p:txBody>
      </p:sp>
      <p:sp>
        <p:nvSpPr>
          <p:cNvPr id="1681" name="OTLSHAPE_T_3502724b4c86474bb46fa1e418cad22f_Title"/>
          <p:cNvSpPr txBox="1"/>
          <p:nvPr>
            <p:custDataLst>
              <p:tags r:id="rId45"/>
            </p:custDataLst>
          </p:nvPr>
        </p:nvSpPr>
        <p:spPr>
          <a:xfrm>
            <a:off x="127000" y="4494996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14">
                <a:solidFill>
                  <a:schemeClr val="dk1"/>
                </a:solidFill>
                <a:latin typeface="Calibri" panose="020F0502020204030204" pitchFamily="34" charset="0"/>
              </a:rPr>
              <a:t>Twitter app</a:t>
            </a:r>
          </a:p>
        </p:txBody>
      </p:sp>
      <p:sp>
        <p:nvSpPr>
          <p:cNvPr id="1682" name="OTLSHAPE_T_2e634570a20c4c9ea2fef1f5f2dba471_Shape"/>
          <p:cNvSpPr/>
          <p:nvPr>
            <p:custDataLst>
              <p:tags r:id="rId46"/>
            </p:custDataLst>
          </p:nvPr>
        </p:nvSpPr>
        <p:spPr>
          <a:xfrm>
            <a:off x="4620963" y="4745355"/>
            <a:ext cx="2590800" cy="203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83" name="OTLSHAPE_T_2e634570a20c4c9ea2fef1f5f2dba471_ShapePercentage" hidden="1"/>
          <p:cNvSpPr/>
          <p:nvPr>
            <p:custDataLst>
              <p:tags r:id="rId47"/>
            </p:custDataLst>
          </p:nvPr>
        </p:nvSpPr>
        <p:spPr>
          <a:xfrm>
            <a:off x="4620963" y="4745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84" name="OTLSHAPE_T_2e634570a20c4c9ea2fef1f5f2dba471_Duration" hidden="1"/>
          <p:cNvSpPr txBox="1"/>
          <p:nvPr>
            <p:custDataLst>
              <p:tags r:id="rId48"/>
            </p:custDataLst>
          </p:nvPr>
        </p:nvSpPr>
        <p:spPr>
          <a:xfrm>
            <a:off x="0" y="47453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7 dagen</a:t>
            </a:r>
          </a:p>
        </p:txBody>
      </p:sp>
      <p:sp>
        <p:nvSpPr>
          <p:cNvPr id="1685" name="OTLSHAPE_T_2e634570a20c4c9ea2fef1f5f2dba471_TextPercentage" hidden="1"/>
          <p:cNvSpPr txBox="1"/>
          <p:nvPr>
            <p:custDataLst>
              <p:tags r:id="rId49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86" name="OTLSHAPE_T_2e634570a20c4c9ea2fef1f5f2dba471_StartDate" hidden="1"/>
          <p:cNvSpPr txBox="1"/>
          <p:nvPr>
            <p:custDataLst>
              <p:tags r:id="rId50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7" name="OTLSHAPE_T_2e634570a20c4c9ea2fef1f5f2dba471_EndDate" hidden="1"/>
          <p:cNvSpPr txBox="1"/>
          <p:nvPr>
            <p:custDataLst>
              <p:tags r:id="rId51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8" name="OTLSHAPE_T_2e634570a20c4c9ea2fef1f5f2dba471_JoinedDate"/>
          <p:cNvSpPr txBox="1"/>
          <p:nvPr>
            <p:custDataLst>
              <p:tags r:id="rId52"/>
            </p:custDataLst>
          </p:nvPr>
        </p:nvSpPr>
        <p:spPr>
          <a:xfrm>
            <a:off x="7252826" y="47694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6/7/2017 - 6/13/2017</a:t>
            </a:r>
          </a:p>
        </p:txBody>
      </p:sp>
      <p:sp>
        <p:nvSpPr>
          <p:cNvPr id="1689" name="OTLSHAPE_T_2e634570a20c4c9ea2fef1f5f2dba471_Title"/>
          <p:cNvSpPr txBox="1"/>
          <p:nvPr>
            <p:custDataLst>
              <p:tags r:id="rId53"/>
            </p:custDataLst>
          </p:nvPr>
        </p:nvSpPr>
        <p:spPr>
          <a:xfrm>
            <a:off x="127000" y="4761696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4">
                <a:solidFill>
                  <a:schemeClr val="dk1"/>
                </a:solidFill>
                <a:latin typeface="Calibri" panose="020F0502020204030204" pitchFamily="34" charset="0"/>
              </a:rPr>
              <a:t>Onderzoek Facebook</a:t>
            </a:r>
          </a:p>
        </p:txBody>
      </p:sp>
      <p:sp>
        <p:nvSpPr>
          <p:cNvPr id="1690" name="OTLSHAPE_T_e87b63ae7f8f46f389c0279ef4769441_Shape"/>
          <p:cNvSpPr/>
          <p:nvPr>
            <p:custDataLst>
              <p:tags r:id="rId54"/>
            </p:custDataLst>
          </p:nvPr>
        </p:nvSpPr>
        <p:spPr>
          <a:xfrm>
            <a:off x="5358483" y="5012055"/>
            <a:ext cx="5168900" cy="20320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91" name="OTLSHAPE_T_e87b63ae7f8f46f389c0279ef4769441_ShapePercentage" hidden="1"/>
          <p:cNvSpPr/>
          <p:nvPr>
            <p:custDataLst>
              <p:tags r:id="rId55"/>
            </p:custDataLst>
          </p:nvPr>
        </p:nvSpPr>
        <p:spPr>
          <a:xfrm>
            <a:off x="5358483" y="50120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92" name="OTLSHAPE_T_e87b63ae7f8f46f389c0279ef4769441_Duration" hidden="1"/>
          <p:cNvSpPr txBox="1"/>
          <p:nvPr>
            <p:custDataLst>
              <p:tags r:id="rId56"/>
            </p:custDataLst>
          </p:nvPr>
        </p:nvSpPr>
        <p:spPr>
          <a:xfrm>
            <a:off x="0" y="5012055"/>
            <a:ext cx="482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14 dagen</a:t>
            </a:r>
          </a:p>
        </p:txBody>
      </p:sp>
      <p:sp>
        <p:nvSpPr>
          <p:cNvPr id="1693" name="OTLSHAPE_T_e87b63ae7f8f46f389c0279ef4769441_TextPercentage" hidden="1"/>
          <p:cNvSpPr txBox="1"/>
          <p:nvPr>
            <p:custDataLst>
              <p:tags r:id="rId57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4" name="OTLSHAPE_T_e87b63ae7f8f46f389c0279ef4769441_StartDate" hidden="1"/>
          <p:cNvSpPr txBox="1"/>
          <p:nvPr>
            <p:custDataLst>
              <p:tags r:id="rId58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5" name="OTLSHAPE_T_e87b63ae7f8f46f389c0279ef4769441_EndDate" hidden="1"/>
          <p:cNvSpPr txBox="1"/>
          <p:nvPr>
            <p:custDataLst>
              <p:tags r:id="rId59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6" name="OTLSHAPE_T_e87b63ae7f8f46f389c0279ef4769441_JoinedDate"/>
          <p:cNvSpPr txBox="1"/>
          <p:nvPr>
            <p:custDataLst>
              <p:tags r:id="rId60"/>
            </p:custDataLst>
          </p:nvPr>
        </p:nvSpPr>
        <p:spPr>
          <a:xfrm>
            <a:off x="10571663" y="50361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6/9/2017 - 6/22/2017</a:t>
            </a:r>
          </a:p>
        </p:txBody>
      </p:sp>
      <p:sp>
        <p:nvSpPr>
          <p:cNvPr id="1697" name="OTLSHAPE_T_e87b63ae7f8f46f389c0279ef4769441_Title"/>
          <p:cNvSpPr txBox="1"/>
          <p:nvPr>
            <p:custDataLst>
              <p:tags r:id="rId61"/>
            </p:custDataLst>
          </p:nvPr>
        </p:nvSpPr>
        <p:spPr>
          <a:xfrm>
            <a:off x="127000" y="5028396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Facebook app</a:t>
            </a:r>
          </a:p>
        </p:txBody>
      </p:sp>
      <p:sp>
        <p:nvSpPr>
          <p:cNvPr id="1698" name="OTLSHAPE_T_709339f5027644dd94694ca1eacb5b52_Shape"/>
          <p:cNvSpPr/>
          <p:nvPr>
            <p:custDataLst>
              <p:tags r:id="rId62"/>
            </p:custDataLst>
          </p:nvPr>
        </p:nvSpPr>
        <p:spPr>
          <a:xfrm>
            <a:off x="4989723" y="5278755"/>
            <a:ext cx="3327400" cy="2032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99" name="OTLSHAPE_T_709339f5027644dd94694ca1eacb5b52_ShapePercentage" hidden="1"/>
          <p:cNvSpPr/>
          <p:nvPr>
            <p:custDataLst>
              <p:tags r:id="rId63"/>
            </p:custDataLst>
          </p:nvPr>
        </p:nvSpPr>
        <p:spPr>
          <a:xfrm>
            <a:off x="4989723" y="52787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00" name="OTLSHAPE_T_709339f5027644dd94694ca1eacb5b52_Duration" hidden="1"/>
          <p:cNvSpPr txBox="1"/>
          <p:nvPr>
            <p:custDataLst>
              <p:tags r:id="rId64"/>
            </p:custDataLst>
          </p:nvPr>
        </p:nvSpPr>
        <p:spPr>
          <a:xfrm>
            <a:off x="0" y="52787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9 dagen</a:t>
            </a:r>
          </a:p>
        </p:txBody>
      </p:sp>
      <p:sp>
        <p:nvSpPr>
          <p:cNvPr id="1701" name="OTLSHAPE_T_709339f5027644dd94694ca1eacb5b52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2" name="OTLSHAPE_T_709339f5027644dd94694ca1eacb5b52_StartDate" hidden="1"/>
          <p:cNvSpPr txBox="1"/>
          <p:nvPr>
            <p:custDataLst>
              <p:tags r:id="rId66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03" name="OTLSHAPE_T_709339f5027644dd94694ca1eacb5b52_EndDate" hidden="1"/>
          <p:cNvSpPr txBox="1"/>
          <p:nvPr>
            <p:custDataLst>
              <p:tags r:id="rId67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04" name="OTLSHAPE_T_709339f5027644dd94694ca1eacb5b52_JoinedDate"/>
          <p:cNvSpPr txBox="1"/>
          <p:nvPr>
            <p:custDataLst>
              <p:tags r:id="rId68"/>
            </p:custDataLst>
          </p:nvPr>
        </p:nvSpPr>
        <p:spPr>
          <a:xfrm>
            <a:off x="8359104" y="53028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6/8/2017 - 6/16/2017</a:t>
            </a:r>
          </a:p>
        </p:txBody>
      </p:sp>
      <p:sp>
        <p:nvSpPr>
          <p:cNvPr id="1705" name="OTLSHAPE_T_709339f5027644dd94694ca1eacb5b52_Title"/>
          <p:cNvSpPr txBox="1"/>
          <p:nvPr>
            <p:custDataLst>
              <p:tags r:id="rId69"/>
            </p:custDataLst>
          </p:nvPr>
        </p:nvSpPr>
        <p:spPr>
          <a:xfrm>
            <a:off x="127000" y="5295096"/>
            <a:ext cx="41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8">
                <a:solidFill>
                  <a:schemeClr val="dk1"/>
                </a:solidFill>
                <a:latin typeface="Calibri" panose="020F0502020204030204" pitchFamily="34" charset="0"/>
              </a:rPr>
              <a:t>blockly</a:t>
            </a:r>
          </a:p>
        </p:txBody>
      </p:sp>
      <p:sp>
        <p:nvSpPr>
          <p:cNvPr id="1706" name="OTLSHAPE_T_4b4f92de68d443b9b45a88500f616ea9_Shape"/>
          <p:cNvSpPr/>
          <p:nvPr>
            <p:custDataLst>
              <p:tags r:id="rId70"/>
            </p:custDataLst>
          </p:nvPr>
        </p:nvSpPr>
        <p:spPr>
          <a:xfrm>
            <a:off x="9046080" y="5545455"/>
            <a:ext cx="1485900" cy="20320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07" name="OTLSHAPE_T_4b4f92de68d443b9b45a88500f616ea9_ShapePercentage" hidden="1"/>
          <p:cNvSpPr/>
          <p:nvPr>
            <p:custDataLst>
              <p:tags r:id="rId71"/>
            </p:custDataLst>
          </p:nvPr>
        </p:nvSpPr>
        <p:spPr>
          <a:xfrm>
            <a:off x="9046080" y="55454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08" name="OTLSHAPE_T_4b4f92de68d443b9b45a88500f616ea9_Duration" hidden="1"/>
          <p:cNvSpPr txBox="1"/>
          <p:nvPr>
            <p:custDataLst>
              <p:tags r:id="rId72"/>
            </p:custDataLst>
          </p:nvPr>
        </p:nvSpPr>
        <p:spPr>
          <a:xfrm>
            <a:off x="0" y="55454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4 dagen</a:t>
            </a:r>
          </a:p>
        </p:txBody>
      </p:sp>
      <p:sp>
        <p:nvSpPr>
          <p:cNvPr id="1709" name="OTLSHAPE_T_4b4f92de68d443b9b45a88500f616ea9_TextPercentage" hidden="1"/>
          <p:cNvSpPr txBox="1"/>
          <p:nvPr>
            <p:custDataLst>
              <p:tags r:id="rId73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10" name="OTLSHAPE_T_4b4f92de68d443b9b45a88500f616ea9_StartDate" hidden="1"/>
          <p:cNvSpPr txBox="1"/>
          <p:nvPr>
            <p:custDataLst>
              <p:tags r:id="rId74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11" name="OTLSHAPE_T_4b4f92de68d443b9b45a88500f616ea9_EndDate" hidden="1"/>
          <p:cNvSpPr txBox="1"/>
          <p:nvPr>
            <p:custDataLst>
              <p:tags r:id="rId75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12" name="OTLSHAPE_T_4b4f92de68d443b9b45a88500f616ea9_JoinedDate"/>
          <p:cNvSpPr txBox="1"/>
          <p:nvPr>
            <p:custDataLst>
              <p:tags r:id="rId76"/>
            </p:custDataLst>
          </p:nvPr>
        </p:nvSpPr>
        <p:spPr>
          <a:xfrm>
            <a:off x="10571663" y="55695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6/19/2017 - 6/22/2017</a:t>
            </a:r>
          </a:p>
        </p:txBody>
      </p:sp>
      <p:sp>
        <p:nvSpPr>
          <p:cNvPr id="1713" name="OTLSHAPE_T_4b4f92de68d443b9b45a88500f616ea9_Title"/>
          <p:cNvSpPr txBox="1"/>
          <p:nvPr>
            <p:custDataLst>
              <p:tags r:id="rId77"/>
            </p:custDataLst>
          </p:nvPr>
        </p:nvSpPr>
        <p:spPr>
          <a:xfrm>
            <a:off x="127000" y="5561796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8">
                <a:solidFill>
                  <a:schemeClr val="dk1"/>
                </a:solidFill>
                <a:latin typeface="Calibri" panose="020F0502020204030204" pitchFamily="34" charset="0"/>
              </a:rPr>
              <a:t>Documentatie</a:t>
            </a:r>
          </a:p>
        </p:txBody>
      </p:sp>
      <p:sp>
        <p:nvSpPr>
          <p:cNvPr id="1714" name="OTLSHAPE_T_3918e6d582684e55819bd93a4db5bc98_Shape"/>
          <p:cNvSpPr/>
          <p:nvPr>
            <p:custDataLst>
              <p:tags r:id="rId78"/>
            </p:custDataLst>
          </p:nvPr>
        </p:nvSpPr>
        <p:spPr>
          <a:xfrm>
            <a:off x="7939801" y="5812155"/>
            <a:ext cx="2590800" cy="2032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15" name="OTLSHAPE_T_3918e6d582684e55819bd93a4db5bc98_ShapePercentage" hidden="1"/>
          <p:cNvSpPr/>
          <p:nvPr>
            <p:custDataLst>
              <p:tags r:id="rId79"/>
            </p:custDataLst>
          </p:nvPr>
        </p:nvSpPr>
        <p:spPr>
          <a:xfrm>
            <a:off x="7939801" y="58121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16" name="OTLSHAPE_T_3918e6d582684e55819bd93a4db5bc98_Duration" hidden="1"/>
          <p:cNvSpPr txBox="1"/>
          <p:nvPr>
            <p:custDataLst>
              <p:tags r:id="rId80"/>
            </p:custDataLst>
          </p:nvPr>
        </p:nvSpPr>
        <p:spPr>
          <a:xfrm>
            <a:off x="0" y="58121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7 dagen</a:t>
            </a:r>
          </a:p>
        </p:txBody>
      </p:sp>
      <p:sp>
        <p:nvSpPr>
          <p:cNvPr id="1717" name="OTLSHAPE_T_3918e6d582684e55819bd93a4db5bc98_TextPercentage" hidden="1"/>
          <p:cNvSpPr txBox="1"/>
          <p:nvPr>
            <p:custDataLst>
              <p:tags r:id="rId81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18" name="OTLSHAPE_T_3918e6d582684e55819bd93a4db5bc98_StartDate" hidden="1"/>
          <p:cNvSpPr txBox="1"/>
          <p:nvPr>
            <p:custDataLst>
              <p:tags r:id="rId82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19" name="OTLSHAPE_T_3918e6d582684e55819bd93a4db5bc98_EndDate" hidden="1"/>
          <p:cNvSpPr txBox="1"/>
          <p:nvPr>
            <p:custDataLst>
              <p:tags r:id="rId83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20" name="OTLSHAPE_T_3918e6d582684e55819bd93a4db5bc98_JoinedDate"/>
          <p:cNvSpPr txBox="1"/>
          <p:nvPr>
            <p:custDataLst>
              <p:tags r:id="rId84"/>
            </p:custDataLst>
          </p:nvPr>
        </p:nvSpPr>
        <p:spPr>
          <a:xfrm>
            <a:off x="10571663" y="58362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6/16/2017 - 6/22/2017</a:t>
            </a:r>
          </a:p>
        </p:txBody>
      </p:sp>
      <p:sp>
        <p:nvSpPr>
          <p:cNvPr id="1721" name="OTLSHAPE_T_3918e6d582684e55819bd93a4db5bc98_Title"/>
          <p:cNvSpPr txBox="1"/>
          <p:nvPr>
            <p:custDataLst>
              <p:tags r:id="rId85"/>
            </p:custDataLst>
          </p:nvPr>
        </p:nvSpPr>
        <p:spPr>
          <a:xfrm>
            <a:off x="127000" y="5828496"/>
            <a:ext cx="381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24">
                <a:solidFill>
                  <a:schemeClr val="dk1"/>
                </a:solidFill>
                <a:latin typeface="Calibri" panose="020F0502020204030204" pitchFamily="34" charset="0"/>
              </a:rPr>
              <a:t>Testen</a:t>
            </a: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1035623" y="1090745"/>
            <a:ext cx="7680400" cy="907600"/>
          </a:xfrm>
        </p:spPr>
        <p:txBody>
          <a:bodyPr/>
          <a:lstStyle/>
          <a:p>
            <a:r>
              <a:rPr lang="nl-BE" sz="3000" dirty="0"/>
              <a:t>Planning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5396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Persoonlijke conclusie</a:t>
            </a:r>
          </a:p>
        </p:txBody>
      </p:sp>
    </p:spTree>
    <p:extLst>
      <p:ext uri="{BB962C8B-B14F-4D97-AF65-F5344CB8AC3E}">
        <p14:creationId xmlns:p14="http://schemas.microsoft.com/office/powerpoint/2010/main" val="349845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6696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Arno Vande Cappelle (</a:t>
            </a:r>
            <a:r>
              <a:rPr lang="nl-BE" dirty="0" err="1"/>
              <a:t>Tweader</a:t>
            </a:r>
            <a:r>
              <a:rPr lang="nl-BE" dirty="0"/>
              <a:t>, backend Facebook)</a:t>
            </a:r>
          </a:p>
          <a:p>
            <a:r>
              <a:rPr lang="nl-BE" dirty="0" err="1"/>
              <a:t>Thibaud</a:t>
            </a:r>
            <a:r>
              <a:rPr lang="nl-BE" dirty="0"/>
              <a:t> Vander </a:t>
            </a:r>
            <a:r>
              <a:rPr lang="nl-BE" dirty="0" err="1"/>
              <a:t>Syppe</a:t>
            </a:r>
            <a:r>
              <a:rPr lang="nl-BE" dirty="0"/>
              <a:t> (</a:t>
            </a:r>
            <a:r>
              <a:rPr lang="nl-BE" dirty="0" err="1"/>
              <a:t>Blockly</a:t>
            </a:r>
            <a:r>
              <a:rPr lang="nl-BE" dirty="0"/>
              <a:t>, </a:t>
            </a:r>
            <a:r>
              <a:rPr lang="nl-BE" dirty="0" err="1"/>
              <a:t>frontend</a:t>
            </a:r>
            <a:r>
              <a:rPr lang="nl-BE" dirty="0"/>
              <a:t>)</a:t>
            </a:r>
          </a:p>
          <a:p>
            <a:r>
              <a:rPr lang="nl-BE" dirty="0"/>
              <a:t>Auguste Van </a:t>
            </a:r>
            <a:r>
              <a:rPr lang="nl-BE" dirty="0" err="1"/>
              <a:t>Nieuwenhuyzen</a:t>
            </a:r>
            <a:r>
              <a:rPr lang="nl-BE" dirty="0"/>
              <a:t> (Facebook, </a:t>
            </a:r>
            <a:r>
              <a:rPr lang="nl-BE" dirty="0" err="1"/>
              <a:t>frontend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4810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75926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431">
            <a:off x="3558685" y="1200659"/>
            <a:ext cx="5444667" cy="36314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375" y="1532967"/>
            <a:ext cx="6817258" cy="907600"/>
          </a:xfrm>
        </p:spPr>
        <p:txBody>
          <a:bodyPr/>
          <a:lstStyle/>
          <a:p>
            <a:r>
              <a:rPr lang="nl-BE" dirty="0"/>
              <a:t>OPSORO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33" y="1618794"/>
            <a:ext cx="863142" cy="750706"/>
          </a:xfr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99229">
            <a:off x="839690" y="2874958"/>
            <a:ext cx="3943350" cy="2628900"/>
          </a:xfrm>
          <a:prstGeom prst="rect">
            <a:avLst/>
          </a:prstGeom>
        </p:spPr>
      </p:pic>
      <p:pic>
        <p:nvPicPr>
          <p:cNvPr id="1026" name="Picture 2" descr="https://pbs.twimg.com/media/C9sjSuLXcAUtPfa.jpg:lar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2140">
            <a:off x="4526114" y="3403438"/>
            <a:ext cx="2447046" cy="326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56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Social Media Intergratie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Twitter</a:t>
            </a:r>
          </a:p>
          <a:p>
            <a:r>
              <a:rPr lang="nl-BE" dirty="0"/>
              <a:t>Facebook</a:t>
            </a:r>
          </a:p>
          <a:p>
            <a:r>
              <a:rPr lang="nl-BE" dirty="0" err="1"/>
              <a:t>Blockly</a:t>
            </a:r>
            <a:r>
              <a:rPr lang="nl-BE" dirty="0"/>
              <a:t> extensie</a:t>
            </a:r>
          </a:p>
        </p:txBody>
      </p:sp>
    </p:spTree>
    <p:extLst>
      <p:ext uri="{BB962C8B-B14F-4D97-AF65-F5344CB8AC3E}">
        <p14:creationId xmlns:p14="http://schemas.microsoft.com/office/powerpoint/2010/main" val="239197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Tools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808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Tools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97" y="2640422"/>
            <a:ext cx="3511826" cy="107934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04" y="2218217"/>
            <a:ext cx="3068874" cy="1747554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96" y="4045284"/>
            <a:ext cx="3707627" cy="152012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376" y="4187414"/>
            <a:ext cx="3527729" cy="12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8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Apps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35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</a:t>
            </a:r>
          </a:p>
        </p:txBody>
      </p:sp>
      <p:pic>
        <p:nvPicPr>
          <p:cNvPr id="2050" name="Picture 2" descr="/static/community_logos/pytho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45" y="2440567"/>
            <a:ext cx="2703840" cy="90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376" y="3781058"/>
            <a:ext cx="1448418" cy="144841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33" y="4031816"/>
            <a:ext cx="1197660" cy="1197660"/>
          </a:xfrm>
          <a:prstGeom prst="rect">
            <a:avLst/>
          </a:prstGeom>
        </p:spPr>
      </p:pic>
      <p:pic>
        <p:nvPicPr>
          <p:cNvPr id="2052" name="Picture 4" descr="Afbeeldingsresultaat voor blockly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90" y="2090293"/>
            <a:ext cx="3004931" cy="15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Tijdelijke aanduiding voor inhoud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130" y="2418641"/>
            <a:ext cx="1071301" cy="931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9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Tweader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Features</a:t>
            </a:r>
          </a:p>
          <a:p>
            <a:pPr lvl="3"/>
            <a:r>
              <a:rPr lang="nl-BE" dirty="0"/>
              <a:t>Inlezen/ afspelen tweets</a:t>
            </a:r>
          </a:p>
          <a:p>
            <a:pPr lvl="3"/>
            <a:r>
              <a:rPr lang="nl-BE" dirty="0"/>
              <a:t>Uitbeelden </a:t>
            </a:r>
            <a:r>
              <a:rPr lang="nl-BE" dirty="0" err="1"/>
              <a:t>emoticons</a:t>
            </a:r>
            <a:endParaRPr lang="nl-BE" dirty="0"/>
          </a:p>
          <a:p>
            <a:endParaRPr lang="nl-BE" dirty="0"/>
          </a:p>
        </p:txBody>
      </p:sp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97" y="1923732"/>
            <a:ext cx="4587875" cy="3360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8354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bmwtQkUiLCJTdHlsZU5hbWUiOiJTdGFuZGFyZCIsIklzVGVtcGxhdGUiOmZhbHNlLCJWZXJzaW9uIjp7IiRpZCI6IjIiLCJWZXJzaW9uIjoiMy4xLjAiLCJPcmlnaW5hbEFzc2VtYmx5VmVyc2lvbiI6IjMuMTUuMDEuMDAiLCJFZGl0aW9uIjoiQmFzaWMiLCJJc1BsdXNFZGl0aW9uIjpmYWxzZX0sIkVmZmVjdCI6MC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MyIsIlN0YXJ0RGF0ZSI6IjAwMDEtMDEtMDFUMDA6MDA6MDAiLCJFbmREYXRlIjoiMDAwMS0wMS0wMVQwMDowMDowMCIsIkZvcm1hdCI6InciLCJUeXBlIjoxLCJBdXRvRGF0ZVJhbmdlIjp0cnVlLCJXb3JraW5nRGF5cyI6MTI3LCJUb2RheU1hcmtlclRleHQiOiJ2YW5kYWFnIiwiQXV0b1NjYWxlVHlwZSI6dHJ1ZX0sIk1pbGVzdG9uZXMiOltdLCJUYXNrcyI6W3siJGlkIjoiMTI0IiwiR3JvdXBOYW1lIjpudWxsLCJTdGFydERhdGUiOiIyMDE3LTA1LTI5VDAwOjAwOjAwWiIsIkVuZERhdGUiOiIyMDE3LTA2LTAxVDIzOjU5OjAwWiIsIlBlcmNlbnRhZ2VDb21wbGV0ZSI6bnVsbCwiU3R5bGUiOnsiJGlkIjoiMTI1IiwiU2hhcGUiOjAsIlNoYXBlVGhpY2tuZXNzIjoxLCJEdXJhdGlvbkZvcm1hdCI6MCwiSW5jbHVkZU5vbldvcmtpbmdEYXlzSW5EdXJhdGlvbiI6ZmFsc2UsIlBlcmNlbnRhZ2VDb21wbGV0ZVN0eWxlIjp7IiRpZCI6IjEyNiIsIkZvbnRTZXR0aW5ncyI6eyIkaWQiOiIxM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MjgiLCJMaW5lQ29sb3IiOm51bGwsIkxpbmVXZWlnaHQiOjAuMCwiTGluZVR5cGUiOjAsIlBhcmVudFN0eWxlIjpudWxsfSwiUGFyZW50U3R5bGUiOnsiJHJlZiI6IjgxIn19LCJEdXJhdGlvblN0eWxlIjp7IiRpZCI6IjEyOSIsIkZvbnRTZXR0aW5ncyI6eyIkaWQiOiIxM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MzEiLCJMaW5lQ29sb3IiOm51bGwsIkxpbmVXZWlnaHQiOjAuMCwiTGluZVR5cGUiOjAsIlBhcmVudFN0eWxlIjpudWxsfSwiUGFyZW50U3R5bGUiOnsiJHJlZiI6Ijg4In19LCJIb3Jpem9udGFsQ29ubmVjdG9yU3R5bGUiOnsiJGlkIjoiMTMyIiwiTGluZUNvbG9yIjp7IiRyZWYiOiI5NiJ9LCJMaW5lV2VpZ2h0IjoxLjAsIkxpbmVUeXBlIjowLCJQYXJlbnRTdHlsZSI6eyIkcmVmIjoiOTUifX0sIlZlcnRpY2FsQ29ubmVjdG9yU3R5bGUiOnsiJGlkIjoiMTM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M0IiwiTWFyZ2luIjp7IiRyZWYiOiIxMDIifSwiUGFkZGluZyI6eyIkcmVmIjoiMTAzIn0sIkJhY2tncm91bmQiOnsiJGlkIjoiMTM1IiwiQ29sb3IiOnsiJGlkIjoiMTM2IiwiQSI6MjU1LCJSIjoxMDIsIkciOjEwMiwiQiI6MTAyfX0sIklzVmlzaWJsZSI6dHJ1ZSwiV2lkdGgiOjAuMCwiSGVpZ2h0IjoxNi4wLCJCb3JkZXJTdHlsZSI6eyIkaWQiOiIxMzciLCJMaW5lQ29sb3IiOnsiJHJlZiI6IjEwNSJ9LCJMaW5lV2VpZ2h0IjowLjAsIkxpbmVUeXBlIjowLCJQYXJlbnRTdHlsZSI6eyIkcmVmIjoiMTA0In19LCJQYXJlbnRTdHlsZSI6eyIkcmVmIjoiMTAxIn19LCJUaXRsZVN0eWxlIjp7IiRpZCI6IjEzOCIsIkZvbnRTZXR0aW5ncyI6eyIkaWQiOiIxMz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QwIiwiTGluZUNvbG9yIjpudWxsLCJMaW5lV2VpZ2h0IjowLjAsIkxpbmVUeXBlIjowLCJQYXJlbnRTdHlsZSI6bnVsbH0sIlBhcmVudFN0eWxlIjp7IiRyZWYiOiIxMDcifX0sIkRhdGVTdHlsZSI6eyIkaWQiOiIxNDEiLCJGb250U2V0dGluZ3MiOnsiJGlkIjoiMTQ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DMiLCJMaW5lQ29sb3IiOm51bGwsIkxpbmVXZWlnaHQiOjAuMCwiTGluZVR5cGUiOjAsIlBhcmVudFN0eWxlIjpudWxsfSwiUGFyZW50U3R5bGUiOnsiJHJlZiI6IjExNCJ9fSwiRGF0ZUZvcm1hdCI6eyIkcmVmIjoiMTIxIn0sIklzVmlzaWJsZSI6dHJ1ZSwiUGFyZW50U3R5bGUiOnsiJHJlZiI6IjgwIn19LCJJbmRleCI6MSwiU21hcnREdXJhdGlvbkFjdGl2YXRlZCI6ZmFsc2UsIkRhdGVGb3JtYXQiOnsiJHJlZiI6IjEyMSJ9LCJJZCI6IjZjNzI0ZTEyLTYwMWQtNDVkYS1hNjkwLTlhYzhlZWUyMmI3MiIsIkltcG9ydElkIjpudWxsLCJUaXRsZSI6Ik9wemV0dGVuIG9tZ2V2aW5nIiwiTm90ZSI6bnVsbCwiSHlwZXJsaW5rIjpudWxsLCJJc0NoYW5nZWQiOmZhbHNlLCJJc05ldyI6ZmFsc2V9LHsiJGlkIjoiMTQ0IiwiR3JvdXBOYW1lIjpudWxsLCJTdGFydERhdGUiOiIyMDE3LTA1LTMxVDAwOjAwOjAwWiIsIkVuZERhdGUiOiIyMDE3LTA2LTA2VDIzOjU5OjAwWiIsIlBlcmNlbnRhZ2VDb21wbGV0ZSI6bnVsbCwiU3R5bGUiOnsiJGlkIjoiMTQ1IiwiU2hhcGUiOjAsIlNoYXBlVGhpY2tuZXNzIjoxLCJEdXJhdGlvbkZvcm1hdCI6MCwiSW5jbHVkZU5vbldvcmtpbmdEYXlzSW5EdXJhdGlvbiI6ZmFsc2UsIlBlcmNlbnRhZ2VDb21wbGV0ZVN0eWxlIjp7IiRpZCI6IjE0NiIsIkZvbnRTZXR0aW5ncyI6eyIkaWQiOiIxND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DgiLCJMaW5lQ29sb3IiOm51bGwsIkxpbmVXZWlnaHQiOjAuMCwiTGluZVR5cGUiOjAsIlBhcmVudFN0eWxlIjpudWxsfSwiUGFyZW50U3R5bGUiOnsiJHJlZiI6IjgxIn19LCJEdXJhdGlvblN0eWxlIjp7IiRpZCI6IjE0OSIsIkZvbnRTZXR0aW5ncyI6eyIkaWQiOiIxNT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U0IiwiTWFyZ2luIjp7IiRyZWYiOiIxMDIifSwiUGFkZGluZyI6eyIkcmVmIjoiMTAzIn0sIkJhY2tncm91bmQiOnsiJGlkIjoiMTU1IiwiQ29sb3IiOnsiJGlkIjoiMTU2IiwiQSI6MjU1LCJSIjoxNTAsIkciOjUxLCJCIjo1Mn19LCJJc1Zpc2libGUiOnRydWUsIldpZHRoIjowLjAsIkhlaWdodCI6MTYuMCwiQm9yZGVyU3R5bGUiOnsiJGlkIjoiMTU3IiwiTGluZUNvbG9yIjp7IiRyZWYiOiIxMDUifSwiTGluZVdlaWdodCI6MC4wLCJMaW5lVHlwZSI6MCwiUGFyZW50U3R5bGUiOnsiJHJlZiI6IjEwNCJ9fSwiUGFyZW50U3R5bGUiOnsiJHJlZiI6IjEwMSJ9fSwiVGl0bGVTdHlsZSI6eyIkaWQiOiIxNTgiLCJGb250U2V0dGluZ3MiOnsiJGlkIjoiMTU5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HJlZiI6IjEyMSJ9LCJJc1Zpc2libGUiOnRydWUsIlBhcmVudFN0eWxlIjp7IiRyZWYiOiI4MCJ9fSwiSW5kZXgiOjIsIlNtYXJ0RHVyYXRpb25BY3RpdmF0ZWQiOmZhbHNlLCJEYXRlRm9ybWF0Ijp7IiRyZWYiOiIxMjEifSwiSWQiOiJlOGFkY2M0Yi02NDBhLTQzZjctYjUyYy1hMjlmOWMzMWIzYTkiLCJJbXBvcnRJZCI6bnVsbCwiVGl0bGUiOiJPbmRlcnpvZWsgVHdpdHRlciIsIk5vdGUiOm51bGwsIkh5cGVybGluayI6bnVsbCwiSXNDaGFuZ2VkIjpmYWxzZSwiSXNOZXciOmZhbHNlfSx7IiRpZCI6IjE2NCIsIkdyb3VwTmFtZSI6bnVsbCwiU3RhcnREYXRlIjoiMjAxNy0wNi0wMVQwMDowMDowMFoiLCJFbmREYXRlIjoiMjAxNy0wNi0yMlQyMzo1OTowMFoiLCJQZXJjZW50YWdlQ29tcGxldGUiOm51bGwsIlN0eWxlIjp7IiRpZCI6IjE2NSIsIlNoYXBlIjowLCJTaGFwZVRoaWNrbmVzcyI6MSwiRHVyYXRpb25Gb3JtYXQiOjAsIkluY2x1ZGVOb25Xb3JraW5nRGF5c0luRHVyYXRpb24iOmZhbHNlLCJQZXJjZW50YWdlQ29tcGxldGVTdHlsZSI6eyIkaWQiOiIxNjYiLCJGb250U2V0dGluZ3MiOnsiJGlkIjoiMTY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Y4IiwiTGluZUNvbG9yIjpudWxsLCJMaW5lV2VpZ2h0IjowLjAsIkxpbmVUeXBlIjowLCJQYXJlbnRTdHlsZSI6bnVsbH0sIlBhcmVudFN0eWxlIjp7IiRyZWYiOiI4MSJ9fSwiRHVyYXRpb25TdHlsZSI6eyIkaWQiOiIxNjkiLCJGb250U2V0dGluZ3MiOnsiJGlkIjoiMTcw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cxIiwiTGluZUNvbG9yIjpudWxsLCJMaW5lV2VpZ2h0IjowLjAsIkxpbmVUeXBlIjowLCJQYXJlbnRTdHlsZSI6bnVsbH0sIlBhcmVudFN0eWxlIjp7IiRyZWYiOiI4OCJ9fSwiSG9yaXpvbnRhbENvbm5lY3RvclN0eWxlIjp7IiRpZCI6IjE3MiIsIkxpbmVDb2xvciI6eyIkcmVmIjoiOTYifSwiTGluZVdlaWdodCI6MS4wLCJMaW5lVHlwZSI6MCwiUGFyZW50U3R5bGUiOnsiJHJlZiI6Ijk1In19LCJWZXJ0aWNhbENvbm5lY3RvclN0eWxlIjp7IiRpZCI6IjE3My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3NCIsIk1hcmdpbiI6eyIkcmVmIjoiMTAyIn0sIlBhZGRpbmciOnsiJHJlZiI6IjEwMyJ9LCJCYWNrZ3JvdW5kIjp7IiRpZCI6IjE3NSIsIkNvbG9yIjp7IiRpZCI6IjE3NiIsIkEiOjI1NSwiUiI6NTgsIkciOjEyOSwiQiI6MTg2fX0sIklzVmlzaWJsZSI6dHJ1ZSwiV2lkdGgiOjAuMCwiSGVpZ2h0IjoxNi4wLCJCb3JkZXJTdHlsZSI6eyIkaWQiOiIxNzciLCJMaW5lQ29sb3IiOnsiJHJlZiI6IjEwNSJ9LCJMaW5lV2VpZ2h0IjowLjAsIkxpbmVUeXBlIjowLCJQYXJlbnRTdHlsZSI6eyIkcmVmIjoiMTA0In19LCJQYXJlbnRTdHlsZSI6eyIkcmVmIjoiMTAxIn19LCJUaXRsZVN0eWxlIjp7IiRpZCI6IjE3OCIsIkZvbnRTZXR0aW5ncyI6eyIkaWQiOiIxNz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gwIiwiTGluZUNvbG9yIjpudWxsLCJMaW5lV2VpZ2h0IjowLjAsIkxpbmVUeXBlIjowLCJQYXJlbnRTdHlsZSI6bnVsbH0sIlBhcmVudFN0eWxlIjp7IiRyZWYiOiIxMDcifX0sIkRhdGVTdHlsZSI6eyIkaWQiOiIxODEiLCJGb250U2V0dGluZ3MiOnsiJGlkIjoiMTg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ODMiLCJMaW5lQ29sb3IiOm51bGwsIkxpbmVXZWlnaHQiOjAuMCwiTGluZVR5cGUiOjAsIlBhcmVudFN0eWxlIjpudWxsfSwiUGFyZW50U3R5bGUiOnsiJHJlZiI6IjExNCJ9fSwiRGF0ZUZvcm1hdCI6eyIkcmVmIjoiMTIxIn0sIklzVmlzaWJsZSI6dHJ1ZSwiUGFyZW50U3R5bGUiOnsiJHJlZiI6IjgwIn19LCJJbmRleCI6MywiU21hcnREdXJhdGlvbkFjdGl2YXRlZCI6ZmFsc2UsIkRhdGVGb3JtYXQiOnsiJHJlZiI6IjEyMSJ9LCJJZCI6IjM1MDI3MjRiLTRjODYtNDc0Yi1iNDZmLWExZTQxOGNhZDIyZiIsIkltcG9ydElkIjpudWxsLCJUaXRsZSI6IlR3aXR0ZXIgYXBwIiwiTm90ZSI6bnVsbCwiSHlwZXJsaW5rIjpudWxsLCJJc0NoYW5nZWQiOmZhbHNlLCJJc05ldyI6ZmFsc2V9LHsiJGlkIjoiMTg0IiwiR3JvdXBOYW1lIjpudWxsLCJTdGFydERhdGUiOiIyMDE3LTA2LTA3VDAwOjAwOjAwWiIsIkVuZERhdGUiOiIyMDE3LTA2LTEzVDIzOjU5OjAwWiIsIlBlcmNlbnRhZ2VDb21wbGV0ZSI6bnVsbCwiU3R5bGUiOnsiJGlkIjoiMTg1IiwiU2hhcGUiOjAsIlNoYXBlVGhpY2tuZXNzIjoxLCJEdXJhdGlvbkZvcm1hdCI6MCwiSW5jbHVkZU5vbldvcmtpbmdEYXlzSW5EdXJhdGlvbiI6ZmFsc2UsIlBlcmNlbnRhZ2VDb21wbGV0ZVN0eWxlIjp7IiRpZCI6IjE4NiIsIkZvbnRTZXR0aW5ncyI6eyIkaWQiOiIxOD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DgiLCJMaW5lQ29sb3IiOm51bGwsIkxpbmVXZWlnaHQiOjAuMCwiTGluZVR5cGUiOjAsIlBhcmVudFN0eWxlIjpudWxsfSwiUGFyZW50U3R5bGUiOnsiJHJlZiI6IjgxIn19LCJEdXJhdGlvblN0eWxlIjp7IiRpZCI6IjE4OSIsIkZvbnRTZXR0aW5ncyI6eyIkaWQiOiIxOT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TEiLCJMaW5lQ29sb3IiOm51bGwsIkxpbmVXZWlnaHQiOjAuMCwiTGluZVR5cGUiOjAsIlBhcmVudFN0eWxlIjpudWxsfSwiUGFyZW50U3R5bGUiOnsiJHJlZiI6Ijg4In19LCJIb3Jpem9udGFsQ29ubmVjdG9yU3R5bGUiOnsiJGlkIjoiMTkyIiwiTGluZUNvbG9yIjp7IiRyZWYiOiI5NiJ9LCJMaW5lV2VpZ2h0IjoxLjAsIkxpbmVUeXBlIjowLCJQYXJlbnRTdHlsZSI6eyIkcmVmIjoiOTUifX0sIlZlcnRpY2FsQ29ubmVjdG9yU3R5bGUiOnsiJGlkIjoiMTk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k0IiwiTWFyZ2luIjp7IiRyZWYiOiIxMDIifSwiUGFkZGluZyI6eyIkcmVmIjoiMTAzIn0sIkJhY2tncm91bmQiOnsiJGlkIjoiMTk1IiwiQ29sb3IiOnsiJGlkIjoiMTk2IiwiQSI6MjU1LCJSIjo1OCwiRyI6MTI5LCJCIjoxODZ9fSwiSXNWaXNpYmxlIjp0cnVlLCJXaWR0aCI6MC4wLCJIZWlnaHQiOjE2LjAsIkJvcmRlclN0eWxlIjp7IiRpZCI6IjE5NyIsIkxpbmVDb2xvciI6eyIkcmVmIjoiMTA1In0sIkxpbmVXZWlnaHQiOjAuMCwiTGluZVR5cGUiOjAsIlBhcmVudFN0eWxlIjp7IiRyZWYiOiIxMDQifX0sIlBhcmVudFN0eWxlIjp7IiRyZWYiOiIxMDEifX0sIlRpdGxlU3R5bGUiOnsiJGlkIjoiMTk4IiwiRm9udFNldHRpbmdzIjp7IiRpZCI6IjE5O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DAiLCJMaW5lQ29sb3IiOm51bGwsIkxpbmVXZWlnaHQiOjAuMCwiTGluZVR5cGUiOjAsIlBhcmVudFN0eWxlIjpudWxsfSwiUGFyZW50U3R5bGUiOnsiJHJlZiI6IjEwNyJ9fSwiRGF0ZVN0eWxlIjp7IiRpZCI6IjIwMSIsIkZvbnRTZXR0aW5ncyI6eyIkaWQiOiIyMDI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wMyIsIkxpbmVDb2xvciI6bnVsbCwiTGluZVdlaWdodCI6MC4wLCJMaW5lVHlwZSI6MCwiUGFyZW50U3R5bGUiOm51bGx9LCJQYXJlbnRTdHlsZSI6eyIkcmVmIjoiMTE0In19LCJEYXRlRm9ybWF0Ijp7IiRyZWYiOiIxMjEifSwiSXNWaXNpYmxlIjp0cnVlLCJQYXJlbnRTdHlsZSI6eyIkcmVmIjoiODAifX0sIkluZGV4Ijo0LCJTbWFydER1cmF0aW9uQWN0aXZhdGVkIjpmYWxzZSwiRGF0ZUZvcm1hdCI6eyIkcmVmIjoiMTIxIn0sIklkIjoiMmU2MzQ1NzAtYTIwYy00YzllLWEyZmUtZjFmNWYyZGJhNDcxIiwiSW1wb3J0SWQiOm51bGwsIlRpdGxlIjoiT25kZXJ6b2VrIEZhY2Vib29rIiwiTm90ZSI6bnVsbCwiSHlwZXJsaW5rIjpudWxsLCJJc0NoYW5nZWQiOmZhbHNlLCJJc05ldyI6ZmFsc2V9LHsiJGlkIjoiMjA0IiwiR3JvdXBOYW1lIjpudWxsLCJTdGFydERhdGUiOiIyMDE3LTA2LTA5VDAwOjAwOjAwWiIsIkVuZERhdGUiOiIyMDE3LTA2LTIyVDIzOjU5OjAwWiIsIlBlcmNlbnRhZ2VDb21wbGV0ZSI6bnVsbCwiU3R5bGUiOnsiJGlkIjoiMjA1IiwiU2hhcGUiOjAsIlNoYXBlVGhpY2tuZXNzIjoxLCJEdXJhdGlvbkZvcm1hdCI6MCwiSW5jbHVkZU5vbldvcmtpbmdEYXlzSW5EdXJhdGlvbiI6ZmFsc2UsIlBlcmNlbnRhZ2VDb21wbGV0ZVN0eWxlIjp7IiRpZCI6IjIwNiIsIkZvbnRTZXR0aW5ncyI6eyIkaWQiOiIyMD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giLCJMaW5lQ29sb3IiOm51bGwsIkxpbmVXZWlnaHQiOjAuMCwiTGluZVR5cGUiOjAsIlBhcmVudFN0eWxlIjpudWxsfSwiUGFyZW50U3R5bGUiOnsiJHJlZiI6IjgxIn19LCJEdXJhdGlvblN0eWxlIjp7IiRpZCI6IjIwOSIsIkZvbnRTZXR0aW5ncyI6eyIkaWQiOiIyMT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EiLCJMaW5lQ29sb3IiOm51bGwsIkxpbmVXZWlnaHQiOjAuMCwiTGluZVR5cGUiOjAsIlBhcmVudFN0eWxlIjpudWxsfSwiUGFyZW50U3R5bGUiOnsiJHJlZiI6Ijg4In19LCJIb3Jpem9udGFsQ29ubmVjdG9yU3R5bGUiOnsiJGlkIjoiMjEyIiwiTGluZUNvbG9yIjp7IiRyZWYiOiI5NiJ9LCJMaW5lV2VpZ2h0IjoxLjAsIkxpbmVUeXBlIjowLCJQYXJlbnRTdHlsZSI6eyIkcmVmIjoiOTUifX0sIlZlcnRpY2FsQ29ubmVjdG9yU3R5bGUiOnsiJGlkIjoiMjE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E0IiwiTWFyZ2luIjp7IiRyZWYiOiIxMDIifSwiUGFkZGluZyI6eyIkcmVmIjoiMTAzIn0sIkJhY2tncm91bmQiOnsiJGlkIjoiMjE1IiwiQ29sb3IiOnsiJGlkIjoiMjE2IiwiQSI6MjU1LCJSIjoyMTYsIkciOjE1OSwiQiI6NTd9fSwiSXNWaXNpYmxlIjp0cnVlLCJXaWR0aCI6MC4wLCJIZWlnaHQiOjE2LjAsIkJvcmRlclN0eWxlIjp7IiRpZCI6IjIxNyIsIkxpbmVDb2xvciI6eyIkcmVmIjoiMTA1In0sIkxpbmVXZWlnaHQiOjAuMCwiTGluZVR5cGUiOjAsIlBhcmVudFN0eWxlIjp7IiRyZWYiOiIxMDQifX0sIlBhcmVudFN0eWxlIjp7IiRyZWYiOiIxMDEifX0sIlRpdGxlU3R5bGUiOnsiJGlkIjoiMjE4IiwiRm9udFNldHRpbmdzIjp7IiRpZCI6IjIxO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jAiLCJMaW5lQ29sb3IiOm51bGwsIkxpbmVXZWlnaHQiOjAuMCwiTGluZVR5cGUiOjAsIlBhcmVudFN0eWxlIjpudWxsfSwiUGFyZW50U3R5bGUiOnsiJHJlZiI6IjEwNyJ9fSwiRGF0ZVN0eWxlIjp7IiRpZCI6IjIyMSIsIkZvbnRTZXR0aW5ncyI6eyIkaWQiOiIyMjI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yMyIsIkxpbmVDb2xvciI6bnVsbCwiTGluZVdlaWdodCI6MC4wLCJMaW5lVHlwZSI6MCwiUGFyZW50U3R5bGUiOm51bGx9LCJQYXJlbnRTdHlsZSI6eyIkcmVmIjoiMTE0In19LCJEYXRlRm9ybWF0Ijp7IiRyZWYiOiIxMjEifSwiSXNWaXNpYmxlIjp0cnVlLCJQYXJlbnRTdHlsZSI6eyIkcmVmIjoiODAifX0sIkluZGV4Ijo1LCJTbWFydER1cmF0aW9uQWN0aXZhdGVkIjpmYWxzZSwiRGF0ZUZvcm1hdCI6eyIkcmVmIjoiMTIxIn0sIklkIjoiZTg3YjYzYWUtN2Y4Zi00NmYzLTg5YzAtMjc5ZWY0NzY5NDQxIiwiSW1wb3J0SWQiOm51bGwsIlRpdGxlIjoiRmFjZWJvb2sgYXBwIiwiTm90ZSI6bnVsbCwiSHlwZXJsaW5rIjpudWxsLCJJc0NoYW5nZWQiOmZhbHNlLCJJc05ldyI6ZmFsc2V9LHsiJGlkIjoiMjI0IiwiR3JvdXBOYW1lIjpudWxsLCJTdGFydERhdGUiOiIyMDE3LTA2LTA4VDAwOjAwOjAwWiIsIkVuZERhdGUiOiIyMDE3LTA2LTE2VDIzOjU5OjAwWiIsIlBlcmNlbnRhZ2VDb21wbGV0ZSI6bnVsbCwiU3R5bGUiOnsiJGlkIjoiMjI1IiwiU2hhcGUiOjAsIlNoYXBlVGhpY2tuZXNzIjoxLCJEdXJhdGlvbkZvcm1hdCI6MCwiSW5jbHVkZU5vbldvcmtpbmdEYXlzSW5EdXJhdGlvbiI6ZmFsc2UsIlBlcmNlbnRhZ2VDb21wbGV0ZVN0eWxlIjp7IiRpZCI6IjIyNiIsIkZvbnRTZXR0aW5ncyI6eyIkaWQiOiIyM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giLCJMaW5lQ29sb3IiOm51bGwsIkxpbmVXZWlnaHQiOjAuMCwiTGluZVR5cGUiOjAsIlBhcmVudFN0eWxlIjpudWxsfSwiUGFyZW50U3R5bGUiOnsiJHJlZiI6IjgxIn19LCJEdXJhdGlvblN0eWxlIjp7IiRpZCI6IjIyOSIsIkZvbnRTZXR0aW5ncyI6eyIkaWQiOiIyM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zEiLCJMaW5lQ29sb3IiOm51bGwsIkxpbmVXZWlnaHQiOjAuMCwiTGluZVR5cGUiOjAsIlBhcmVudFN0eWxlIjpudWxsfSwiUGFyZW50U3R5bGUiOnsiJHJlZiI6Ijg4In19LCJIb3Jpem9udGFsQ29ubmVjdG9yU3R5bGUiOnsiJGlkIjoiMjMyIiwiTGluZUNvbG9yIjp7IiRyZWYiOiI5NiJ9LCJMaW5lV2VpZ2h0IjoxLjAsIkxpbmVUeXBlIjowLCJQYXJlbnRTdHlsZSI6eyIkcmVmIjoiOTUifX0sIlZlcnRpY2FsQ29ubmVjdG9yU3R5bGUiOnsiJGlkIjoiMjM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M0IiwiTWFyZ2luIjp7IiRyZWYiOiIxMDIifSwiUGFkZGluZyI6eyIkcmVmIjoiMTAzIn0sIkJhY2tncm91bmQiOnsiJGlkIjoiMjM1IiwiQ29sb3IiOnsiJGlkIjoiMjM2IiwiQSI6MjU1LCJSIjoxMzksIkciOjE3MSwiQiI6NjZ9fSwiSXNWaXNpYmxlIjp0cnVlLCJXaWR0aCI6MC4wLCJIZWlnaHQiOjE2LjAsIkJvcmRlclN0eWxlIjp7IiRpZCI6IjIzNyIsIkxpbmVDb2xvciI6eyIkcmVmIjoiMTA1In0sIkxpbmVXZWlnaHQiOjAuMCwiTGluZVR5cGUiOjAsIlBhcmVudFN0eWxlIjp7IiRyZWYiOiIxMDQifX0sIlBhcmVudFN0eWxlIjp7IiRyZWYiOiIxMDEifX0sIlRpdGxlU3R5bGUiOnsiJGlkIjoiMjM4IiwiRm9udFNldHRpbmdzIjp7IiRpZCI6IjIzO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DAiLCJMaW5lQ29sb3IiOm51bGwsIkxpbmVXZWlnaHQiOjAuMCwiTGluZVR5cGUiOjAsIlBhcmVudFN0eWxlIjpudWxsfSwiUGFyZW50U3R5bGUiOnsiJHJlZiI6IjEwNyJ9fSwiRGF0ZVN0eWxlIjp7IiRpZCI6IjI0MSIsIkZvbnRTZXR0aW5ncyI6eyIkaWQiOiIyNDI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MyIsIkxpbmVDb2xvciI6bnVsbCwiTGluZVdlaWdodCI6MC4wLCJMaW5lVHlwZSI6MCwiUGFyZW50U3R5bGUiOm51bGx9LCJQYXJlbnRTdHlsZSI6eyIkcmVmIjoiMTE0In19LCJEYXRlRm9ybWF0Ijp7IiRyZWYiOiIxMjEifSwiSXNWaXNpYmxlIjp0cnVlLCJQYXJlbnRTdHlsZSI6eyIkcmVmIjoiODAifX0sIkluZGV4Ijo2LCJTbWFydER1cmF0aW9uQWN0aXZhdGVkIjpmYWxzZSwiRGF0ZUZvcm1hdCI6eyIkcmVmIjoiMTIxIn0sIklkIjoiNzA5MzM5ZjUtMDI3Ni00NGRkLTk0NjktNGNhMWVhY2I1YjUyIiwiSW1wb3J0SWQiOm51bGwsIlRpdGxlIjoiYmxvY2tseSIsIk5vdGUiOm51bGwsIkh5cGVybGluayI6bnVsbCwiSXNDaGFuZ2VkIjpmYWxzZSwiSXNOZXciOmZhbHNlfSx7IiRpZCI6IjI0NCIsIkdyb3VwTmFtZSI6bnVsbCwiU3RhcnREYXRlIjoiMjAxNy0wNi0xOVQwMDowMDowMFoiLCJFbmREYXRlIjoiMjAxNy0wNi0yMlQyMzo1OTowMFoiLCJQZXJjZW50YWdlQ29tcGxldGUiOm51bGwsIlN0eWxlIjp7IiRpZCI6IjI0NSIsIlNoYXBlIjowLCJTaGFwZVRoaWNrbmVzcyI6MSwiRHVyYXRpb25Gb3JtYXQiOjAsIkluY2x1ZGVOb25Xb3JraW5nRGF5c0luRHVyYXRpb24iOmZhbHNlLCJQZXJjZW50YWdlQ29tcGxldGVTdHlsZSI6eyIkaWQiOiIyNDYiLCJGb250U2V0dGluZ3MiOnsiJGlkIjoiMjQ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4IiwiTGluZUNvbG9yIjpudWxsLCJMaW5lV2VpZ2h0IjowLjAsIkxpbmVUeXBlIjowLCJQYXJlbnRTdHlsZSI6bnVsbH0sIlBhcmVudFN0eWxlIjp7IiRyZWYiOiI4MSJ9fSwiRHVyYXRpb25TdHlsZSI6eyIkaWQiOiIyNDkiLCJGb250U2V0dGluZ3MiOnsiJGlkIjoiMjUw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xIiwiTGluZUNvbG9yIjpudWxsLCJMaW5lV2VpZ2h0IjowLjAsIkxpbmVUeXBlIjowLCJQYXJlbnRTdHlsZSI6bnVsbH0sIlBhcmVudFN0eWxlIjp7IiRyZWYiOiI4OCJ9fSwiSG9yaXpvbnRhbENvbm5lY3RvclN0eWxlIjp7IiRpZCI6IjI1MiIsIkxpbmVDb2xvciI6eyIkcmVmIjoiOTYifSwiTGluZVdlaWdodCI6MS4wLCJMaW5lVHlwZSI6MCwiUGFyZW50U3R5bGUiOnsiJHJlZiI6Ijk1In19LCJWZXJ0aWNhbENvbm5lY3RvclN0eWxlIjp7IiRpZCI6IjI1My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1NCIsIk1hcmdpbiI6eyIkcmVmIjoiMTAyIn0sIlBhZGRpbmciOnsiJHJlZiI6IjEwMyJ9LCJCYWNrZ3JvdW5kIjp7IiRpZCI6IjI1NSIsIkNvbG9yIjp7IiRpZCI6IjI1NiIsIkEiOjI1NSwiUiI6ODcsIkciOjE2NywiQiI6MTgxfX0sIklzVmlzaWJsZSI6dHJ1ZSwiV2lkdGgiOjAuMCwiSGVpZ2h0IjoxNi4wLCJCb3JkZXJTdHlsZSI6eyIkaWQiOiIyNTciLCJMaW5lQ29sb3IiOnsiJHJlZiI6IjEwNSJ9LCJMaW5lV2VpZ2h0IjowLjAsIkxpbmVUeXBlIjowLCJQYXJlbnRTdHlsZSI6eyIkcmVmIjoiMTA0In19LCJQYXJlbnRTdHlsZSI6eyIkcmVmIjoiMTAxIn19LCJUaXRsZVN0eWxlIjp7IiRpZCI6IjI1OCIsIkZvbnRTZXR0aW5ncyI6eyIkaWQiOiIyNT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YwIiwiTGluZUNvbG9yIjpudWxsLCJMaW5lV2VpZ2h0IjowLjAsIkxpbmVUeXBlIjowLCJQYXJlbnRTdHlsZSI6bnVsbH0sIlBhcmVudFN0eWxlIjp7IiRyZWYiOiIxMDcifX0sIkRhdGVTdHlsZSI6eyIkaWQiOiIyNjEiLCJGb250U2V0dGluZ3MiOnsiJGlkIjoiMjY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MiLCJMaW5lQ29sb3IiOm51bGwsIkxpbmVXZWlnaHQiOjAuMCwiTGluZVR5cGUiOjAsIlBhcmVudFN0eWxlIjpudWxsfSwiUGFyZW50U3R5bGUiOnsiJHJlZiI6IjExNCJ9fSwiRGF0ZUZvcm1hdCI6eyIkcmVmIjoiMTIxIn0sIklzVmlzaWJsZSI6dHJ1ZSwiUGFyZW50U3R5bGUiOnsiJHJlZiI6IjgwIn19LCJJbmRleCI6NywiU21hcnREdXJhdGlvbkFjdGl2YXRlZCI6ZmFsc2UsIkRhdGVGb3JtYXQiOnsiJHJlZiI6IjEyMSJ9LCJJZCI6IjRiNGY5MmRlLTY4ZDQtNDNiOS1iNDVhLTg4NTAwZjYxNmVhOSIsIkltcG9ydElkIjpudWxsLCJUaXRsZSI6IkRvY3VtZW50YXRpZSIsIk5vdGUiOm51bGwsIkh5cGVybGluayI6bnVsbCwiSXNDaGFuZ2VkIjpmYWxzZSwiSXNOZXciOmZhbHNlfSx7IiRpZCI6IjI2NCIsIkdyb3VwTmFtZSI6bnVsbCwiU3RhcnREYXRlIjoiMjAxNy0wNi0xNlQwMDowMDowMFoiLCJFbmREYXRlIjoiMjAxNy0wNi0yMlQyMzo1OTowMFoiLCJQZXJjZW50YWdlQ29tcGxldGUiOm51bGwsIlN0eWxlIjp7IiRpZCI6IjI2NSIsIlNoYXBlIjowLCJTaGFwZVRoaWNrbmVzcyI6MSwiRHVyYXRpb25Gb3JtYXQiOjAsIkluY2x1ZGVOb25Xb3JraW5nRGF5c0luRHVyYXRpb24iOmZhbHNlLCJQZXJjZW50YWdlQ29tcGxldGVTdHlsZSI6eyIkaWQiOiIyNjYiLCJGb250U2V0dGluZ3MiOnsiJGlkIjoiMjY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4IiwiTGluZUNvbG9yIjpudWxsLCJMaW5lV2VpZ2h0IjowLjAsIkxpbmVUeXBlIjowLCJQYXJlbnRTdHlsZSI6bnVsbH0sIlBhcmVudFN0eWxlIjp7IiRyZWYiOiI4MSJ9fSwiRHVyYXRpb25TdHlsZSI6eyIkaWQiOiIyNjkiLCJGb250U2V0dGluZ3MiOnsiJGlkIjoiMjcw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cxIiwiTGluZUNvbG9yIjpudWxsLCJMaW5lV2VpZ2h0IjowLjAsIkxpbmVUeXBlIjowLCJQYXJlbnRTdHlsZSI6bnVsbH0sIlBhcmVudFN0eWxlIjp7IiRyZWYiOiI4OCJ9fSwiSG9yaXpvbnRhbENvbm5lY3RvclN0eWxlIjp7IiRpZCI6IjI3MiIsIkxpbmVDb2xvciI6eyIkcmVmIjoiOTYifSwiTGluZVdlaWdodCI6MS4wLCJMaW5lVHlwZSI6MCwiUGFyZW50U3R5bGUiOnsiJHJlZiI6Ijk1In19LCJWZXJ0aWNhbENvbm5lY3RvclN0eWxlIjp7IiRpZCI6IjI3My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3NCIsIk1hcmdpbiI6eyIkcmVmIjoiMTAyIn0sIlBhZGRpbmciOnsiJHJlZiI6IjEwMyJ9LCJCYWNrZ3JvdW5kIjp7IiRpZCI6IjI3NSIsIkNvbG9yIjp7IiRpZCI6IjI3NiIsIkEiOjI1NSwiUiI6MTM5LCJHIjoxMjksIkIiOjIxMH19LCJJc1Zpc2libGUiOnRydWUsIldpZHRoIjowLjAsIkhlaWdodCI6MTYuMCwiQm9yZGVyU3R5bGUiOnsiJGlkIjoiMjc3IiwiTGluZUNvbG9yIjp7IiRyZWYiOiIxMDUifSwiTGluZVdlaWdodCI6MC4wLCJMaW5lVHlwZSI6MCwiUGFyZW50U3R5bGUiOnsiJHJlZiI6IjEwNCJ9fSwiUGFyZW50U3R5bGUiOnsiJHJlZiI6IjEwMSJ9fSwiVGl0bGVTdHlsZSI6eyIkaWQiOiIyNzgiLCJGb250U2V0dGluZ3MiOnsiJGlkIjoiMjc5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4MCIsIkxpbmVDb2xvciI6bnVsbCwiTGluZVdlaWdodCI6MC4wLCJMaW5lVHlwZSI6MCwiUGFyZW50U3R5bGUiOm51bGx9LCJQYXJlbnRTdHlsZSI6eyIkcmVmIjoiMTA3In19LCJEYXRlU3R5bGUiOnsiJGlkIjoiMjgxIiwiRm9udFNldHRpbmdzIjp7IiRpZCI6IjI4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zIiwiTGluZUNvbG9yIjpudWxsLCJMaW5lV2VpZ2h0IjowLjAsIkxpbmVUeXBlIjowLCJQYXJlbnRTdHlsZSI6bnVsbH0sIlBhcmVudFN0eWxlIjp7IiRyZWYiOiIxMTQifX0sIkRhdGVGb3JtYXQiOnsiJHJlZiI6IjEyMSJ9LCJJc1Zpc2libGUiOnRydWUsIlBhcmVudFN0eWxlIjp7IiRyZWYiOiI4MCJ9fSwiSW5kZXgiOjgsIlNtYXJ0RHVyYXRpb25BY3RpdmF0ZWQiOmZhbHNlLCJEYXRlRm9ybWF0Ijp7IiRyZWYiOiIxMjEifSwiSWQiOiIzOTE4ZTZkNS04MjY4LTRlNTUtODE5Yi1kOTNhNGRiNWJjOTgiLCJJbXBvcnRJZCI6bnVsbCwiVGl0bGUiOiJUZXN0ZW4iLCJOb3RlIjpudWxsLCJIeXBlcmxpbmsiOm51bGwsIklzQ2hhbmdlZCI6ZmFsc2UsIklzTmV3IjpmYWxzZX1dLCJNc1Byb2plY3RJdGVtc1RyZWUiOnsiJGlkIjoiMjg0IiwiUm9vdCI6eyJJbXBvcnRJZCI6bnVsbCwiSXNJbXBvcnRlZCI6ZmFsc2UsIkNoaWxkcmVuIjpbXX19LCJNZXRhZGF0YSI6eyIkaWQiOiIyODUifSwiU2V0dGluZ3MiOnsiJGlkIjoiMjg2IiwiSW1wYU9wdGlvbnMiOnsiJGlkIjoiMjg3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UNvbmZpZ3VyYXRpb24iOnsiJGlkIjoiMjg4IiwiVXNlVGltZSI6ZmFsc2UsIldvcmtEYXlTdGFydCI6IjAwOjAwOjAwIiwiV29ya0RheUVuZCI6IjIzOjU5OjAwIn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Wolsey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Kantoor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lsey" id="{50DA47D4-4C26-4B55-AB33-77CB7721B7B5}" vid="{114C9B1D-64A2-4312-BE0E-0DA8311064D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Wolsey</Template>
  <TotalTime>794</TotalTime>
  <Words>184</Words>
  <Application>Microsoft Office PowerPoint</Application>
  <PresentationFormat>Breedbeeld</PresentationFormat>
  <Paragraphs>79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Calibri</vt:lpstr>
      <vt:lpstr>Oswald</vt:lpstr>
      <vt:lpstr>Roboto Condensed</vt:lpstr>
      <vt:lpstr>Wolsey</vt:lpstr>
      <vt:lpstr>ONO ROBOT</vt:lpstr>
      <vt:lpstr>Team</vt:lpstr>
      <vt:lpstr>OPSORO</vt:lpstr>
      <vt:lpstr>Social Media Intergratie</vt:lpstr>
      <vt:lpstr>Tools</vt:lpstr>
      <vt:lpstr>Tools</vt:lpstr>
      <vt:lpstr>Apps</vt:lpstr>
      <vt:lpstr>Onderzoek</vt:lpstr>
      <vt:lpstr>Tweader</vt:lpstr>
      <vt:lpstr>Blockly (Sociono)</vt:lpstr>
      <vt:lpstr>Facebook Stream App</vt:lpstr>
      <vt:lpstr>Testing</vt:lpstr>
      <vt:lpstr>Deploying</vt:lpstr>
      <vt:lpstr>Demo</vt:lpstr>
      <vt:lpstr>Issues &amp; fixes</vt:lpstr>
      <vt:lpstr>Kostenraming</vt:lpstr>
      <vt:lpstr>Planning</vt:lpstr>
      <vt:lpstr>Persoonlijke conclusie</vt:lpstr>
      <vt:lpstr>Q &amp; A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ONO ROBOT</dc:title>
  <dc:creator>Auguste Van Nieuwenhuyzen</dc:creator>
  <cp:lastModifiedBy>Arno Vande Cappelle</cp:lastModifiedBy>
  <cp:revision>76</cp:revision>
  <dcterms:created xsi:type="dcterms:W3CDTF">2017-06-21T21:02:05Z</dcterms:created>
  <dcterms:modified xsi:type="dcterms:W3CDTF">2017-06-22T22:22:28Z</dcterms:modified>
</cp:coreProperties>
</file>