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82" r:id="rId6"/>
    <p:sldId id="278" r:id="rId7"/>
    <p:sldId id="281" r:id="rId8"/>
    <p:sldId id="270" r:id="rId9"/>
    <p:sldId id="260" r:id="rId10"/>
    <p:sldId id="262" r:id="rId11"/>
    <p:sldId id="261" r:id="rId12"/>
    <p:sldId id="268" r:id="rId13"/>
    <p:sldId id="269" r:id="rId14"/>
    <p:sldId id="280" r:id="rId15"/>
    <p:sldId id="271" r:id="rId16"/>
    <p:sldId id="284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7479555" y="2914477"/>
            <a:ext cx="4712805" cy="4577049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9" y="-432723"/>
            <a:ext cx="4091439" cy="2547833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914400" y="3671767"/>
            <a:ext cx="75620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6667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stijl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131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20829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84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84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45AF-2319-408E-B75A-DF44C3F47501}" type="datetimeFigureOut">
              <a:rPr lang="nl-BE" smtClean="0"/>
              <a:t>23/06/2017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C55F9-B2FE-49E7-BF03-AE7C8BACD5D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250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914400" y="3228733"/>
            <a:ext cx="6766000" cy="154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914400" y="4599539"/>
            <a:ext cx="67660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4000">
                <a:solidFill>
                  <a:srgbClr val="FFFFFF"/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114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763700" y="2882400"/>
            <a:ext cx="4664400" cy="1093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32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39" name="Shape 39"/>
          <p:cNvGrpSpPr/>
          <p:nvPr/>
        </p:nvGrpSpPr>
        <p:grpSpPr>
          <a:xfrm>
            <a:off x="7479555" y="2914477"/>
            <a:ext cx="4712805" cy="4577049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9" y="-432723"/>
            <a:ext cx="4091439" cy="2547833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79232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92826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Shape 67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68" name="Shape 68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1" name="Shape 71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2" name="Shape 72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3" name="Shape 73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74" name="Shape 74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5" name="Shape 75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6" name="Shape 76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7" name="Shape 77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375233" y="2481167"/>
            <a:ext cx="3728000" cy="408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5327696" y="2481167"/>
            <a:ext cx="3728000" cy="408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04358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9055511" y="4242099"/>
            <a:ext cx="3136191" cy="3045851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84280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75233" y="2440567"/>
            <a:ext cx="2716800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231032" y="2440567"/>
            <a:ext cx="2716800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7086833" y="2440567"/>
            <a:ext cx="2716799" cy="4127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133"/>
            </a:lvl1pPr>
            <a:lvl2pPr lvl="1" rtl="0">
              <a:spcBef>
                <a:spcPts val="0"/>
              </a:spcBef>
              <a:buSzPct val="100000"/>
              <a:defRPr sz="2133"/>
            </a:lvl2pPr>
            <a:lvl3pPr lvl="2" rtl="0">
              <a:spcBef>
                <a:spcPts val="0"/>
              </a:spcBef>
              <a:buSzPct val="100000"/>
              <a:defRPr sz="2133"/>
            </a:lvl3pPr>
            <a:lvl4pPr lvl="3" rtl="0">
              <a:spcBef>
                <a:spcPts val="0"/>
              </a:spcBef>
              <a:buSzPct val="100000"/>
              <a:defRPr sz="2133"/>
            </a:lvl4pPr>
            <a:lvl5pPr lvl="4" rtl="0">
              <a:spcBef>
                <a:spcPts val="0"/>
              </a:spcBef>
              <a:buSzPct val="100000"/>
              <a:defRPr sz="2133"/>
            </a:lvl5pPr>
            <a:lvl6pPr lvl="5" rtl="0">
              <a:spcBef>
                <a:spcPts val="0"/>
              </a:spcBef>
              <a:buSzPct val="100000"/>
              <a:defRPr sz="2133"/>
            </a:lvl6pPr>
            <a:lvl7pPr lvl="6" rtl="0">
              <a:spcBef>
                <a:spcPts val="0"/>
              </a:spcBef>
              <a:buSzPct val="100000"/>
              <a:defRPr sz="2133"/>
            </a:lvl7pPr>
            <a:lvl8pPr lvl="7" rtl="0">
              <a:spcBef>
                <a:spcPts val="0"/>
              </a:spcBef>
              <a:buSzPct val="100000"/>
              <a:defRPr sz="2133"/>
            </a:lvl8pPr>
            <a:lvl9pPr lvl="8" rtl="0">
              <a:spcBef>
                <a:spcPts val="0"/>
              </a:spcBef>
              <a:buSzPct val="100000"/>
              <a:defRPr sz="213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27394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nl-NL"/>
              <a:t>Klik om de stijl te bewerken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935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Shape 114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15" name="Shape 11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7" name="Shape 11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8" name="Shape 11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9" name="Shape 11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463700" y="5367067"/>
            <a:ext cx="9264800" cy="69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480"/>
              </a:spcBef>
              <a:buSzPct val="100000"/>
              <a:buNone/>
              <a:defRPr sz="2400"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9055511" y="4242099"/>
            <a:ext cx="3136191" cy="3045851"/>
            <a:chOff x="6172200" y="2656117"/>
            <a:chExt cx="2971754" cy="2886150"/>
          </a:xfrm>
        </p:grpSpPr>
        <p:sp>
          <p:nvSpPr>
            <p:cNvPr id="122" name="Shape 12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3" name="Shape 12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4" name="Shape 12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5" name="Shape 12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43335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8229600" y="3541489"/>
            <a:ext cx="3962339" cy="384820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42" y="-304035"/>
            <a:ext cx="2884748" cy="17964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92691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375233" y="1532967"/>
            <a:ext cx="7680400" cy="90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375233" y="2369500"/>
            <a:ext cx="7680400" cy="33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4132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ONO ROBOT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4960938"/>
            <a:ext cx="6765925" cy="1046162"/>
          </a:xfrm>
        </p:spPr>
        <p:txBody>
          <a:bodyPr/>
          <a:lstStyle/>
          <a:p>
            <a:pPr algn="ctr"/>
            <a:r>
              <a:rPr lang="nl-BE" dirty="0"/>
              <a:t>Social Media Intergratie</a:t>
            </a:r>
          </a:p>
        </p:txBody>
      </p:sp>
    </p:spTree>
    <p:extLst>
      <p:ext uri="{BB962C8B-B14F-4D97-AF65-F5344CB8AC3E}">
        <p14:creationId xmlns:p14="http://schemas.microsoft.com/office/powerpoint/2010/main" val="491604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Blockly (Tweader)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nl-BE" dirty="0"/>
          </a:p>
          <a:p>
            <a:pPr lvl="1"/>
            <a:r>
              <a:rPr lang="nl-BE" dirty="0"/>
              <a:t>Tweets ophalen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 Afspelen geluid / emoticons</a:t>
            </a:r>
          </a:p>
          <a:p>
            <a:pPr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33" y="4050300"/>
            <a:ext cx="6351028" cy="11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0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Facebook Stream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BE" dirty="0"/>
              <a:t> </a:t>
            </a:r>
          </a:p>
          <a:p>
            <a:r>
              <a:rPr lang="nl-BE" dirty="0"/>
              <a:t> Ophalen van data.</a:t>
            </a:r>
          </a:p>
          <a:p>
            <a:endParaRPr lang="nl-BE" dirty="0"/>
          </a:p>
          <a:p>
            <a:r>
              <a:rPr lang="nl-BE" dirty="0"/>
              <a:t> Posts, pages, video’s</a:t>
            </a:r>
          </a:p>
          <a:p>
            <a:endParaRPr lang="nl-BE" dirty="0"/>
          </a:p>
          <a:p>
            <a:r>
              <a:rPr lang="nl-BE" dirty="0"/>
              <a:t> Reageren op gebeurtenissen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926" y="2443324"/>
            <a:ext cx="4667074" cy="4415810"/>
          </a:xfrm>
          <a:prstGeom prst="rect">
            <a:avLst/>
          </a:prstGeom>
        </p:spPr>
      </p:pic>
      <p:pic>
        <p:nvPicPr>
          <p:cNvPr id="3074" name="Picture 2" descr="Wireframe_Facebook_l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959" y="9028"/>
            <a:ext cx="3515041" cy="227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0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Testing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 Tussendoor &amp; op robot</a:t>
            </a:r>
          </a:p>
          <a:p>
            <a:pPr>
              <a:buNone/>
            </a:pPr>
            <a:r>
              <a:rPr lang="nl-BE" dirty="0"/>
              <a:t> </a:t>
            </a:r>
          </a:p>
          <a:p>
            <a:r>
              <a:rPr lang="nl-BE" dirty="0"/>
              <a:t> Woensdagavond bugs creëeren </a:t>
            </a:r>
          </a:p>
          <a:p>
            <a:endParaRPr lang="nl-BE" dirty="0"/>
          </a:p>
          <a:p>
            <a:r>
              <a:rPr lang="nl-BE" dirty="0"/>
              <a:t> Onderschat, niet diep genoeg getest</a:t>
            </a:r>
          </a:p>
        </p:txBody>
      </p:sp>
    </p:spTree>
    <p:extLst>
      <p:ext uri="{BB962C8B-B14F-4D97-AF65-F5344CB8AC3E}">
        <p14:creationId xmlns:p14="http://schemas.microsoft.com/office/powerpoint/2010/main" val="314215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Deploying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GitHub, elke avond mergen</a:t>
            </a:r>
          </a:p>
          <a:p>
            <a:endParaRPr lang="nl-BE" dirty="0"/>
          </a:p>
          <a:p>
            <a:r>
              <a:rPr lang="nl-BE" dirty="0"/>
              <a:t>Woensdagen via ftp op robot</a:t>
            </a:r>
          </a:p>
        </p:txBody>
      </p:sp>
    </p:spTree>
    <p:extLst>
      <p:ext uri="{BB962C8B-B14F-4D97-AF65-F5344CB8AC3E}">
        <p14:creationId xmlns:p14="http://schemas.microsoft.com/office/powerpoint/2010/main" val="3297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Demo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 Video id (</a:t>
            </a:r>
            <a:r>
              <a:rPr lang="nl-BE"/>
              <a:t>1560910833940230) -&gt; Auguste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61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Issues &amp; </a:t>
            </a:r>
            <a:r>
              <a:rPr lang="nl-BE" dirty="0" err="1"/>
              <a:t>fixes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Te veel willen doen, tijdsnood</a:t>
            </a:r>
          </a:p>
          <a:p>
            <a:endParaRPr lang="nl-BE" dirty="0"/>
          </a:p>
          <a:p>
            <a:r>
              <a:rPr lang="nl-BE" dirty="0"/>
              <a:t>Documentatie onderschat</a:t>
            </a:r>
          </a:p>
          <a:p>
            <a:endParaRPr lang="nl-BE" dirty="0"/>
          </a:p>
          <a:p>
            <a:r>
              <a:rPr lang="nl-BE" dirty="0"/>
              <a:t>Geen duidelijke planning (tot week 3)</a:t>
            </a:r>
          </a:p>
          <a:p>
            <a:endParaRPr lang="nl-BE" dirty="0"/>
          </a:p>
          <a:p>
            <a:r>
              <a:rPr lang="nl-BE" dirty="0"/>
              <a:t>Klein project om met 3 in te werken (wachten op elkaar)</a:t>
            </a:r>
          </a:p>
          <a:p>
            <a:endParaRPr lang="nl-BE" dirty="0"/>
          </a:p>
          <a:p>
            <a:r>
              <a:rPr lang="nl-BE" dirty="0"/>
              <a:t>Iedereen iets fixen in eigen project -&gt; dubbele code door merge</a:t>
            </a:r>
          </a:p>
        </p:txBody>
      </p:sp>
    </p:spTree>
    <p:extLst>
      <p:ext uri="{BB962C8B-B14F-4D97-AF65-F5344CB8AC3E}">
        <p14:creationId xmlns:p14="http://schemas.microsoft.com/office/powerpoint/2010/main" val="69782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7" name="OTLSHAPE_T_3918e6d582684e55819bd93a4db5bc98_HorizontalConnector1"/>
          <p:cNvCxnSpPr/>
          <p:nvPr>
            <p:custDataLst>
              <p:tags r:id="rId2"/>
            </p:custDataLst>
          </p:nvPr>
        </p:nvCxnSpPr>
        <p:spPr>
          <a:xfrm>
            <a:off x="500592" y="5913755"/>
            <a:ext cx="743920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OTLSHAPE_T_4b4f92de68d443b9b45a88500f616ea9_HorizontalConnector1"/>
          <p:cNvCxnSpPr/>
          <p:nvPr>
            <p:custDataLst>
              <p:tags r:id="rId3"/>
            </p:custDataLst>
          </p:nvPr>
        </p:nvCxnSpPr>
        <p:spPr>
          <a:xfrm>
            <a:off x="948012" y="5647055"/>
            <a:ext cx="809806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5" name="OTLSHAPE_T_709339f5027644dd94694ca1eacb5b52_HorizontalConnector1"/>
          <p:cNvCxnSpPr/>
          <p:nvPr>
            <p:custDataLst>
              <p:tags r:id="rId4"/>
            </p:custDataLst>
          </p:nvPr>
        </p:nvCxnSpPr>
        <p:spPr>
          <a:xfrm>
            <a:off x="537337" y="5380355"/>
            <a:ext cx="4452386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OTLSHAPE_T_e87b63ae7f8f46f389c0279ef4769441_HorizontalConnector1"/>
          <p:cNvCxnSpPr/>
          <p:nvPr>
            <p:custDataLst>
              <p:tags r:id="rId5"/>
            </p:custDataLst>
          </p:nvPr>
        </p:nvCxnSpPr>
        <p:spPr>
          <a:xfrm>
            <a:off x="927735" y="5113655"/>
            <a:ext cx="4430748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OTLSHAPE_T_2e634570a20c4c9ea2fef1f5f2dba471_HorizontalConnector1"/>
          <p:cNvCxnSpPr/>
          <p:nvPr>
            <p:custDataLst>
              <p:tags r:id="rId6"/>
            </p:custDataLst>
          </p:nvPr>
        </p:nvCxnSpPr>
        <p:spPr>
          <a:xfrm>
            <a:off x="1338834" y="4846955"/>
            <a:ext cx="3282129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OTLSHAPE_T_3502724b4c86474bb46fa1e418cad22f_HorizontalConnector1"/>
          <p:cNvCxnSpPr/>
          <p:nvPr>
            <p:custDataLst>
              <p:tags r:id="rId7"/>
            </p:custDataLst>
          </p:nvPr>
        </p:nvCxnSpPr>
        <p:spPr>
          <a:xfrm>
            <a:off x="790871" y="4580255"/>
            <a:ext cx="1617533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OTLSHAPE_T_e8adcc4b640a43f7b52ca29f9c31b3a9_HorizontalConnector1"/>
          <p:cNvCxnSpPr/>
          <p:nvPr>
            <p:custDataLst>
              <p:tags r:id="rId8"/>
            </p:custDataLst>
          </p:nvPr>
        </p:nvCxnSpPr>
        <p:spPr>
          <a:xfrm>
            <a:off x="1201970" y="4313555"/>
            <a:ext cx="837674" cy="0"/>
          </a:xfrm>
          <a:prstGeom prst="line">
            <a:avLst/>
          </a:prstGeom>
          <a:ln w="9525" cap="flat" cmpd="sng" algn="ctr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" name="OTLSHAPE_TB_00000000000000000000000000000000_LeftEndCaps"/>
          <p:cNvSpPr txBox="1"/>
          <p:nvPr>
            <p:custDataLst>
              <p:tags r:id="rId9"/>
            </p:custDataLst>
          </p:nvPr>
        </p:nvSpPr>
        <p:spPr>
          <a:xfrm>
            <a:off x="317500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800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639" name="OTLSHAPE_TB_00000000000000000000000000000000_RightEndCaps"/>
          <p:cNvSpPr txBox="1"/>
          <p:nvPr>
            <p:custDataLst>
              <p:tags r:id="rId10"/>
            </p:custDataLst>
          </p:nvPr>
        </p:nvSpPr>
        <p:spPr>
          <a:xfrm>
            <a:off x="11411034" y="30989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800" b="1" spc="-38">
                <a:solidFill>
                  <a:srgbClr val="C0504D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1640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933365" y="3048000"/>
            <a:ext cx="10337800" cy="381000"/>
          </a:xfrm>
          <a:prstGeom prst="rect">
            <a:avLst/>
          </a:prstGeom>
          <a:solidFill>
            <a:srgbClr val="44546A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1" name="OTLSHAPE_TB_00000000000000000000000000000000_ElapsedTime"/>
          <p:cNvSpPr/>
          <p:nvPr>
            <p:custDataLst>
              <p:tags r:id="rId12"/>
            </p:custDataLst>
          </p:nvPr>
        </p:nvSpPr>
        <p:spPr>
          <a:xfrm>
            <a:off x="933365" y="3352800"/>
            <a:ext cx="95885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2" name="OTLSHAPE_TB_00000000000000000000000000000000_TodayMarkerShape"/>
          <p:cNvSpPr/>
          <p:nvPr>
            <p:custDataLst>
              <p:tags r:id="rId13"/>
            </p:custDataLst>
          </p:nvPr>
        </p:nvSpPr>
        <p:spPr>
          <a:xfrm>
            <a:off x="10463996" y="34290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3" name="OTLSHAPE_TB_00000000000000000000000000000000_TodayMarkerText"/>
          <p:cNvSpPr txBox="1"/>
          <p:nvPr>
            <p:custDataLst>
              <p:tags r:id="rId14"/>
            </p:custDataLst>
          </p:nvPr>
        </p:nvSpPr>
        <p:spPr>
          <a:xfrm>
            <a:off x="10259726" y="3556000"/>
            <a:ext cx="5207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nl-BE" sz="1200" spc="-10">
                <a:solidFill>
                  <a:schemeClr val="dk1"/>
                </a:solidFill>
                <a:latin typeface="Calibri" panose="020F0502020204030204" pitchFamily="34" charset="0"/>
              </a:rPr>
              <a:t>vandaag</a:t>
            </a:r>
          </a:p>
        </p:txBody>
      </p:sp>
      <p:sp>
        <p:nvSpPr>
          <p:cNvPr id="1644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996865" y="3145473"/>
            <a:ext cx="4445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16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cxnSp>
        <p:nvCxnSpPr>
          <p:cNvPr id="1645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3514680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6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3578184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2</a:t>
            </a:r>
          </a:p>
        </p:txBody>
      </p:sp>
      <p:cxnSp>
        <p:nvCxnSpPr>
          <p:cNvPr id="1647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6095998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8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6159502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cxnSp>
        <p:nvCxnSpPr>
          <p:cNvPr id="1649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8677316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0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8740821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nl-BE" sz="1200" spc="-26">
                <a:solidFill>
                  <a:schemeClr val="lt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658" name="OTLSHAPE_T_6c724e12601d45daa6909ac8eee22b72_Shape"/>
          <p:cNvSpPr/>
          <p:nvPr>
            <p:custDataLst>
              <p:tags r:id="rId22"/>
            </p:custDataLst>
          </p:nvPr>
        </p:nvSpPr>
        <p:spPr>
          <a:xfrm>
            <a:off x="1302125" y="3945255"/>
            <a:ext cx="1485900" cy="203200"/>
          </a:xfrm>
          <a:prstGeom prst="rect">
            <a:avLst/>
          </a:prstGeom>
          <a:solidFill>
            <a:schemeClr val="dk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9" name="OTLSHAPE_T_6c724e12601d45daa6909ac8eee22b72_ShapePercentage" hidden="1"/>
          <p:cNvSpPr/>
          <p:nvPr>
            <p:custDataLst>
              <p:tags r:id="rId23"/>
            </p:custDataLst>
          </p:nvPr>
        </p:nvSpPr>
        <p:spPr>
          <a:xfrm>
            <a:off x="1302125" y="39452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0" name="OTLSHAPE_T_6c724e12601d45daa6909ac8eee22b72_Duration" hidden="1"/>
          <p:cNvSpPr txBox="1"/>
          <p:nvPr>
            <p:custDataLst>
              <p:tags r:id="rId24"/>
            </p:custDataLst>
          </p:nvPr>
        </p:nvSpPr>
        <p:spPr>
          <a:xfrm>
            <a:off x="0" y="39452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4 dagen</a:t>
            </a:r>
          </a:p>
        </p:txBody>
      </p:sp>
      <p:sp>
        <p:nvSpPr>
          <p:cNvPr id="1661" name="OTLSHAPE_T_6c724e12601d45daa6909ac8eee22b72_TextPercentage" hidden="1"/>
          <p:cNvSpPr txBox="1"/>
          <p:nvPr>
            <p:custDataLst>
              <p:tags r:id="rId25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62" name="OTLSHAPE_T_6c724e12601d45daa6909ac8eee22b72_StartDate" hidden="1"/>
          <p:cNvSpPr txBox="1"/>
          <p:nvPr>
            <p:custDataLst>
              <p:tags r:id="rId26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3" name="OTLSHAPE_T_6c724e12601d45daa6909ac8eee22b72_EndDate" hidden="1"/>
          <p:cNvSpPr txBox="1"/>
          <p:nvPr>
            <p:custDataLst>
              <p:tags r:id="rId27"/>
            </p:custDataLst>
          </p:nvPr>
        </p:nvSpPr>
        <p:spPr>
          <a:xfrm>
            <a:off x="0" y="41002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64" name="OTLSHAPE_T_6c724e12601d45daa6909ac8eee22b72_JoinedDate"/>
          <p:cNvSpPr txBox="1"/>
          <p:nvPr>
            <p:custDataLst>
              <p:tags r:id="rId28"/>
            </p:custDataLst>
          </p:nvPr>
        </p:nvSpPr>
        <p:spPr>
          <a:xfrm>
            <a:off x="2827708" y="39693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5/29/2017 - 6/1/2017</a:t>
            </a:r>
          </a:p>
        </p:txBody>
      </p:sp>
      <p:sp>
        <p:nvSpPr>
          <p:cNvPr id="1665" name="OTLSHAPE_T_6c724e12601d45daa6909ac8eee22b72_Title"/>
          <p:cNvSpPr txBox="1"/>
          <p:nvPr>
            <p:custDataLst>
              <p:tags r:id="rId29"/>
            </p:custDataLst>
          </p:nvPr>
        </p:nvSpPr>
        <p:spPr>
          <a:xfrm>
            <a:off x="127000" y="3961596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Opzetten omgeving</a:t>
            </a:r>
          </a:p>
        </p:txBody>
      </p:sp>
      <p:sp>
        <p:nvSpPr>
          <p:cNvPr id="1666" name="OTLSHAPE_T_e8adcc4b640a43f7b52ca29f9c31b3a9_Shape"/>
          <p:cNvSpPr/>
          <p:nvPr>
            <p:custDataLst>
              <p:tags r:id="rId30"/>
            </p:custDataLst>
          </p:nvPr>
        </p:nvSpPr>
        <p:spPr>
          <a:xfrm>
            <a:off x="2039645" y="4211955"/>
            <a:ext cx="2590800" cy="20320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7" name="OTLSHAPE_T_e8adcc4b640a43f7b52ca29f9c31b3a9_ShapePercentage" hidden="1"/>
          <p:cNvSpPr/>
          <p:nvPr>
            <p:custDataLst>
              <p:tags r:id="rId31"/>
            </p:custDataLst>
          </p:nvPr>
        </p:nvSpPr>
        <p:spPr>
          <a:xfrm>
            <a:off x="2039645" y="42119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8" name="OTLSHAPE_T_e8adcc4b640a43f7b52ca29f9c31b3a9_Duration" hidden="1"/>
          <p:cNvSpPr txBox="1"/>
          <p:nvPr>
            <p:custDataLst>
              <p:tags r:id="rId32"/>
            </p:custDataLst>
          </p:nvPr>
        </p:nvSpPr>
        <p:spPr>
          <a:xfrm>
            <a:off x="0" y="42119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669" name="OTLSHAPE_T_e8adcc4b640a43f7b52ca29f9c31b3a9_TextPercentage" hidden="1"/>
          <p:cNvSpPr txBox="1"/>
          <p:nvPr>
            <p:custDataLst>
              <p:tags r:id="rId33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0" name="OTLSHAPE_T_e8adcc4b640a43f7b52ca29f9c31b3a9_StartDate" hidden="1"/>
          <p:cNvSpPr txBox="1"/>
          <p:nvPr>
            <p:custDataLst>
              <p:tags r:id="rId34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1" name="OTLSHAPE_T_e8adcc4b640a43f7b52ca29f9c31b3a9_EndDate" hidden="1"/>
          <p:cNvSpPr txBox="1"/>
          <p:nvPr>
            <p:custDataLst>
              <p:tags r:id="rId35"/>
            </p:custDataLst>
          </p:nvPr>
        </p:nvSpPr>
        <p:spPr>
          <a:xfrm>
            <a:off x="0" y="43669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2" name="OTLSHAPE_T_e8adcc4b640a43f7b52ca29f9c31b3a9_JoinedDate"/>
          <p:cNvSpPr txBox="1"/>
          <p:nvPr>
            <p:custDataLst>
              <p:tags r:id="rId36"/>
            </p:custDataLst>
          </p:nvPr>
        </p:nvSpPr>
        <p:spPr>
          <a:xfrm>
            <a:off x="4671507" y="42360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5/31/2017 - 6/6/2017</a:t>
            </a:r>
          </a:p>
        </p:txBody>
      </p:sp>
      <p:sp>
        <p:nvSpPr>
          <p:cNvPr id="1673" name="OTLSHAPE_T_e8adcc4b640a43f7b52ca29f9c31b3a9_Title"/>
          <p:cNvSpPr txBox="1"/>
          <p:nvPr>
            <p:custDataLst>
              <p:tags r:id="rId37"/>
            </p:custDataLst>
          </p:nvPr>
        </p:nvSpPr>
        <p:spPr>
          <a:xfrm>
            <a:off x="127000" y="4228296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Onderzoek Twitter</a:t>
            </a:r>
          </a:p>
        </p:txBody>
      </p:sp>
      <p:sp>
        <p:nvSpPr>
          <p:cNvPr id="1674" name="OTLSHAPE_T_3502724b4c86474bb46fa1e418cad22f_Shape"/>
          <p:cNvSpPr/>
          <p:nvPr>
            <p:custDataLst>
              <p:tags r:id="rId38"/>
            </p:custDataLst>
          </p:nvPr>
        </p:nvSpPr>
        <p:spPr>
          <a:xfrm>
            <a:off x="2408404" y="4478655"/>
            <a:ext cx="8115300" cy="203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5" name="OTLSHAPE_T_3502724b4c86474bb46fa1e418cad22f_ShapePercentage" hidden="1"/>
          <p:cNvSpPr/>
          <p:nvPr>
            <p:custDataLst>
              <p:tags r:id="rId39"/>
            </p:custDataLst>
          </p:nvPr>
        </p:nvSpPr>
        <p:spPr>
          <a:xfrm>
            <a:off x="2408404" y="44786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6" name="OTLSHAPE_T_3502724b4c86474bb46fa1e418cad22f_Duration" hidden="1"/>
          <p:cNvSpPr txBox="1"/>
          <p:nvPr>
            <p:custDataLst>
              <p:tags r:id="rId40"/>
            </p:custDataLst>
          </p:nvPr>
        </p:nvSpPr>
        <p:spPr>
          <a:xfrm>
            <a:off x="0" y="4478655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22 dagen</a:t>
            </a:r>
          </a:p>
        </p:txBody>
      </p:sp>
      <p:sp>
        <p:nvSpPr>
          <p:cNvPr id="1677" name="OTLSHAPE_T_3502724b4c86474bb46fa1e418cad22f_TextPercentage" hidden="1"/>
          <p:cNvSpPr txBox="1"/>
          <p:nvPr>
            <p:custDataLst>
              <p:tags r:id="rId41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78" name="OTLSHAPE_T_3502724b4c86474bb46fa1e418cad22f_StartDate" hidden="1"/>
          <p:cNvSpPr txBox="1"/>
          <p:nvPr>
            <p:custDataLst>
              <p:tags r:id="rId42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79" name="OTLSHAPE_T_3502724b4c86474bb46fa1e418cad22f_EndDate" hidden="1"/>
          <p:cNvSpPr txBox="1"/>
          <p:nvPr>
            <p:custDataLst>
              <p:tags r:id="rId43"/>
            </p:custDataLst>
          </p:nvPr>
        </p:nvSpPr>
        <p:spPr>
          <a:xfrm>
            <a:off x="0" y="46336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0" name="OTLSHAPE_T_3502724b4c86474bb46fa1e418cad22f_JoinedDate"/>
          <p:cNvSpPr txBox="1"/>
          <p:nvPr>
            <p:custDataLst>
              <p:tags r:id="rId44"/>
            </p:custDataLst>
          </p:nvPr>
        </p:nvSpPr>
        <p:spPr>
          <a:xfrm>
            <a:off x="10571663" y="45027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6/1/2017 - 6/22/2017</a:t>
            </a:r>
          </a:p>
        </p:txBody>
      </p:sp>
      <p:sp>
        <p:nvSpPr>
          <p:cNvPr id="1681" name="OTLSHAPE_T_3502724b4c86474bb46fa1e418cad22f_Title"/>
          <p:cNvSpPr txBox="1"/>
          <p:nvPr>
            <p:custDataLst>
              <p:tags r:id="rId45"/>
            </p:custDataLst>
          </p:nvPr>
        </p:nvSpPr>
        <p:spPr>
          <a:xfrm>
            <a:off x="127000" y="4494996"/>
            <a:ext cx="673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14">
                <a:solidFill>
                  <a:schemeClr val="dk1"/>
                </a:solidFill>
                <a:latin typeface="Calibri" panose="020F0502020204030204" pitchFamily="34" charset="0"/>
              </a:rPr>
              <a:t>Twitter app</a:t>
            </a:r>
          </a:p>
        </p:txBody>
      </p:sp>
      <p:sp>
        <p:nvSpPr>
          <p:cNvPr id="1682" name="OTLSHAPE_T_2e634570a20c4c9ea2fef1f5f2dba471_Shape"/>
          <p:cNvSpPr/>
          <p:nvPr>
            <p:custDataLst>
              <p:tags r:id="rId46"/>
            </p:custDataLst>
          </p:nvPr>
        </p:nvSpPr>
        <p:spPr>
          <a:xfrm>
            <a:off x="4620963" y="4745355"/>
            <a:ext cx="2590800" cy="203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3" name="OTLSHAPE_T_2e634570a20c4c9ea2fef1f5f2dba471_ShapePercentage" hidden="1"/>
          <p:cNvSpPr/>
          <p:nvPr>
            <p:custDataLst>
              <p:tags r:id="rId47"/>
            </p:custDataLst>
          </p:nvPr>
        </p:nvSpPr>
        <p:spPr>
          <a:xfrm>
            <a:off x="4620963" y="47453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4" name="OTLSHAPE_T_2e634570a20c4c9ea2fef1f5f2dba471_Duration" hidden="1"/>
          <p:cNvSpPr txBox="1"/>
          <p:nvPr>
            <p:custDataLst>
              <p:tags r:id="rId48"/>
            </p:custDataLst>
          </p:nvPr>
        </p:nvSpPr>
        <p:spPr>
          <a:xfrm>
            <a:off x="0" y="47453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685" name="OTLSHAPE_T_2e634570a20c4c9ea2fef1f5f2dba471_TextPercentage" hidden="1"/>
          <p:cNvSpPr txBox="1"/>
          <p:nvPr>
            <p:custDataLst>
              <p:tags r:id="rId49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86" name="OTLSHAPE_T_2e634570a20c4c9ea2fef1f5f2dba471_StartDate" hidden="1"/>
          <p:cNvSpPr txBox="1"/>
          <p:nvPr>
            <p:custDataLst>
              <p:tags r:id="rId50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7" name="OTLSHAPE_T_2e634570a20c4c9ea2fef1f5f2dba471_EndDate" hidden="1"/>
          <p:cNvSpPr txBox="1"/>
          <p:nvPr>
            <p:custDataLst>
              <p:tags r:id="rId51"/>
            </p:custDataLst>
          </p:nvPr>
        </p:nvSpPr>
        <p:spPr>
          <a:xfrm>
            <a:off x="0" y="49003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88" name="OTLSHAPE_T_2e634570a20c4c9ea2fef1f5f2dba471_JoinedDate"/>
          <p:cNvSpPr txBox="1"/>
          <p:nvPr>
            <p:custDataLst>
              <p:tags r:id="rId52"/>
            </p:custDataLst>
          </p:nvPr>
        </p:nvSpPr>
        <p:spPr>
          <a:xfrm>
            <a:off x="7252826" y="47694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6/7/2017 - 6/13/2017</a:t>
            </a:r>
          </a:p>
        </p:txBody>
      </p:sp>
      <p:sp>
        <p:nvSpPr>
          <p:cNvPr id="1689" name="OTLSHAPE_T_2e634570a20c4c9ea2fef1f5f2dba471_Title"/>
          <p:cNvSpPr txBox="1"/>
          <p:nvPr>
            <p:custDataLst>
              <p:tags r:id="rId53"/>
            </p:custDataLst>
          </p:nvPr>
        </p:nvSpPr>
        <p:spPr>
          <a:xfrm>
            <a:off x="127000" y="4761696"/>
            <a:ext cx="1219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Onderzoek Facebook</a:t>
            </a:r>
          </a:p>
        </p:txBody>
      </p:sp>
      <p:sp>
        <p:nvSpPr>
          <p:cNvPr id="1690" name="OTLSHAPE_T_e87b63ae7f8f46f389c0279ef4769441_Shape"/>
          <p:cNvSpPr/>
          <p:nvPr>
            <p:custDataLst>
              <p:tags r:id="rId54"/>
            </p:custDataLst>
          </p:nvPr>
        </p:nvSpPr>
        <p:spPr>
          <a:xfrm>
            <a:off x="5358483" y="5012055"/>
            <a:ext cx="5168900" cy="20320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1" name="OTLSHAPE_T_e87b63ae7f8f46f389c0279ef4769441_ShapePercentage" hidden="1"/>
          <p:cNvSpPr/>
          <p:nvPr>
            <p:custDataLst>
              <p:tags r:id="rId55"/>
            </p:custDataLst>
          </p:nvPr>
        </p:nvSpPr>
        <p:spPr>
          <a:xfrm>
            <a:off x="5358483" y="50120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2" name="OTLSHAPE_T_e87b63ae7f8f46f389c0279ef4769441_Duration" hidden="1"/>
          <p:cNvSpPr txBox="1"/>
          <p:nvPr>
            <p:custDataLst>
              <p:tags r:id="rId56"/>
            </p:custDataLst>
          </p:nvPr>
        </p:nvSpPr>
        <p:spPr>
          <a:xfrm>
            <a:off x="0" y="5012055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14 dagen</a:t>
            </a:r>
          </a:p>
        </p:txBody>
      </p:sp>
      <p:sp>
        <p:nvSpPr>
          <p:cNvPr id="1693" name="OTLSHAPE_T_e87b63ae7f8f46f389c0279ef4769441_TextPercentage" hidden="1"/>
          <p:cNvSpPr txBox="1"/>
          <p:nvPr>
            <p:custDataLst>
              <p:tags r:id="rId57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94" name="OTLSHAPE_T_e87b63ae7f8f46f389c0279ef4769441_StartDate" hidden="1"/>
          <p:cNvSpPr txBox="1"/>
          <p:nvPr>
            <p:custDataLst>
              <p:tags r:id="rId58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5" name="OTLSHAPE_T_e87b63ae7f8f46f389c0279ef4769441_EndDate" hidden="1"/>
          <p:cNvSpPr txBox="1"/>
          <p:nvPr>
            <p:custDataLst>
              <p:tags r:id="rId59"/>
            </p:custDataLst>
          </p:nvPr>
        </p:nvSpPr>
        <p:spPr>
          <a:xfrm>
            <a:off x="0" y="51670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696" name="OTLSHAPE_T_e87b63ae7f8f46f389c0279ef4769441_JoinedDate"/>
          <p:cNvSpPr txBox="1"/>
          <p:nvPr>
            <p:custDataLst>
              <p:tags r:id="rId60"/>
            </p:custDataLst>
          </p:nvPr>
        </p:nvSpPr>
        <p:spPr>
          <a:xfrm>
            <a:off x="10571663" y="50361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6/9/2017 - 6/22/2017</a:t>
            </a:r>
          </a:p>
        </p:txBody>
      </p:sp>
      <p:sp>
        <p:nvSpPr>
          <p:cNvPr id="1697" name="OTLSHAPE_T_e87b63ae7f8f46f389c0279ef4769441_Title"/>
          <p:cNvSpPr txBox="1"/>
          <p:nvPr>
            <p:custDataLst>
              <p:tags r:id="rId61"/>
            </p:custDataLst>
          </p:nvPr>
        </p:nvSpPr>
        <p:spPr>
          <a:xfrm>
            <a:off x="127000" y="5028396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Facebook app</a:t>
            </a:r>
          </a:p>
        </p:txBody>
      </p:sp>
      <p:sp>
        <p:nvSpPr>
          <p:cNvPr id="1698" name="OTLSHAPE_T_709339f5027644dd94694ca1eacb5b52_Shape"/>
          <p:cNvSpPr/>
          <p:nvPr>
            <p:custDataLst>
              <p:tags r:id="rId62"/>
            </p:custDataLst>
          </p:nvPr>
        </p:nvSpPr>
        <p:spPr>
          <a:xfrm>
            <a:off x="4989723" y="5278755"/>
            <a:ext cx="3327400" cy="20320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9" name="OTLSHAPE_T_709339f5027644dd94694ca1eacb5b52_ShapePercentage" hidden="1"/>
          <p:cNvSpPr/>
          <p:nvPr>
            <p:custDataLst>
              <p:tags r:id="rId63"/>
            </p:custDataLst>
          </p:nvPr>
        </p:nvSpPr>
        <p:spPr>
          <a:xfrm>
            <a:off x="4989723" y="52787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0" name="OTLSHAPE_T_709339f5027644dd94694ca1eacb5b52_Duration" hidden="1"/>
          <p:cNvSpPr txBox="1"/>
          <p:nvPr>
            <p:custDataLst>
              <p:tags r:id="rId64"/>
            </p:custDataLst>
          </p:nvPr>
        </p:nvSpPr>
        <p:spPr>
          <a:xfrm>
            <a:off x="0" y="52787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9 dagen</a:t>
            </a:r>
          </a:p>
        </p:txBody>
      </p:sp>
      <p:sp>
        <p:nvSpPr>
          <p:cNvPr id="1701" name="OTLSHAPE_T_709339f5027644dd94694ca1eacb5b52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2" name="OTLSHAPE_T_709339f5027644dd94694ca1eacb5b52_StartDate" hidden="1"/>
          <p:cNvSpPr txBox="1"/>
          <p:nvPr>
            <p:custDataLst>
              <p:tags r:id="rId66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3" name="OTLSHAPE_T_709339f5027644dd94694ca1eacb5b52_EndDate" hidden="1"/>
          <p:cNvSpPr txBox="1"/>
          <p:nvPr>
            <p:custDataLst>
              <p:tags r:id="rId67"/>
            </p:custDataLst>
          </p:nvPr>
        </p:nvSpPr>
        <p:spPr>
          <a:xfrm>
            <a:off x="0" y="54337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04" name="OTLSHAPE_T_709339f5027644dd94694ca1eacb5b52_JoinedDate"/>
          <p:cNvSpPr txBox="1"/>
          <p:nvPr>
            <p:custDataLst>
              <p:tags r:id="rId68"/>
            </p:custDataLst>
          </p:nvPr>
        </p:nvSpPr>
        <p:spPr>
          <a:xfrm>
            <a:off x="8359104" y="53028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6/8/2017 - 6/16/2017</a:t>
            </a:r>
          </a:p>
        </p:txBody>
      </p:sp>
      <p:sp>
        <p:nvSpPr>
          <p:cNvPr id="1705" name="OTLSHAPE_T_709339f5027644dd94694ca1eacb5b52_Title"/>
          <p:cNvSpPr txBox="1"/>
          <p:nvPr>
            <p:custDataLst>
              <p:tags r:id="rId69"/>
            </p:custDataLst>
          </p:nvPr>
        </p:nvSpPr>
        <p:spPr>
          <a:xfrm>
            <a:off x="127000" y="5295096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blockly</a:t>
            </a:r>
          </a:p>
        </p:txBody>
      </p:sp>
      <p:sp>
        <p:nvSpPr>
          <p:cNvPr id="1706" name="OTLSHAPE_T_4b4f92de68d443b9b45a88500f616ea9_Shape"/>
          <p:cNvSpPr/>
          <p:nvPr>
            <p:custDataLst>
              <p:tags r:id="rId70"/>
            </p:custDataLst>
          </p:nvPr>
        </p:nvSpPr>
        <p:spPr>
          <a:xfrm>
            <a:off x="9046080" y="5545455"/>
            <a:ext cx="1485900" cy="20320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7" name="OTLSHAPE_T_4b4f92de68d443b9b45a88500f616ea9_ShapePercentage" hidden="1"/>
          <p:cNvSpPr/>
          <p:nvPr>
            <p:custDataLst>
              <p:tags r:id="rId71"/>
            </p:custDataLst>
          </p:nvPr>
        </p:nvSpPr>
        <p:spPr>
          <a:xfrm>
            <a:off x="9046080" y="55454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8" name="OTLSHAPE_T_4b4f92de68d443b9b45a88500f616ea9_Duration" hidden="1"/>
          <p:cNvSpPr txBox="1"/>
          <p:nvPr>
            <p:custDataLst>
              <p:tags r:id="rId72"/>
            </p:custDataLst>
          </p:nvPr>
        </p:nvSpPr>
        <p:spPr>
          <a:xfrm>
            <a:off x="0" y="55454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4 dagen</a:t>
            </a:r>
          </a:p>
        </p:txBody>
      </p:sp>
      <p:sp>
        <p:nvSpPr>
          <p:cNvPr id="1709" name="OTLSHAPE_T_4b4f92de68d443b9b45a88500f616ea9_TextPercentage" hidden="1"/>
          <p:cNvSpPr txBox="1"/>
          <p:nvPr>
            <p:custDataLst>
              <p:tags r:id="rId73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0" name="OTLSHAPE_T_4b4f92de68d443b9b45a88500f616ea9_StartDate" hidden="1"/>
          <p:cNvSpPr txBox="1"/>
          <p:nvPr>
            <p:custDataLst>
              <p:tags r:id="rId74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1" name="OTLSHAPE_T_4b4f92de68d443b9b45a88500f616ea9_EndDate" hidden="1"/>
          <p:cNvSpPr txBox="1"/>
          <p:nvPr>
            <p:custDataLst>
              <p:tags r:id="rId75"/>
            </p:custDataLst>
          </p:nvPr>
        </p:nvSpPr>
        <p:spPr>
          <a:xfrm>
            <a:off x="0" y="57004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2" name="OTLSHAPE_T_4b4f92de68d443b9b45a88500f616ea9_JoinedDate"/>
          <p:cNvSpPr txBox="1"/>
          <p:nvPr>
            <p:custDataLst>
              <p:tags r:id="rId76"/>
            </p:custDataLst>
          </p:nvPr>
        </p:nvSpPr>
        <p:spPr>
          <a:xfrm>
            <a:off x="10571663" y="55695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6/19/2017 - 6/22/2017</a:t>
            </a:r>
          </a:p>
        </p:txBody>
      </p:sp>
      <p:sp>
        <p:nvSpPr>
          <p:cNvPr id="1713" name="OTLSHAPE_T_4b4f92de68d443b9b45a88500f616ea9_Title"/>
          <p:cNvSpPr txBox="1"/>
          <p:nvPr>
            <p:custDataLst>
              <p:tags r:id="rId77"/>
            </p:custDataLst>
          </p:nvPr>
        </p:nvSpPr>
        <p:spPr>
          <a:xfrm>
            <a:off x="127000" y="5561796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8">
                <a:solidFill>
                  <a:schemeClr val="dk1"/>
                </a:solidFill>
                <a:latin typeface="Calibri" panose="020F0502020204030204" pitchFamily="34" charset="0"/>
              </a:rPr>
              <a:t>Documentatie</a:t>
            </a:r>
          </a:p>
        </p:txBody>
      </p:sp>
      <p:sp>
        <p:nvSpPr>
          <p:cNvPr id="1714" name="OTLSHAPE_T_3918e6d582684e55819bd93a4db5bc98_Shape"/>
          <p:cNvSpPr/>
          <p:nvPr>
            <p:custDataLst>
              <p:tags r:id="rId78"/>
            </p:custDataLst>
          </p:nvPr>
        </p:nvSpPr>
        <p:spPr>
          <a:xfrm>
            <a:off x="7939801" y="5812155"/>
            <a:ext cx="2590800" cy="20320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5" name="OTLSHAPE_T_3918e6d582684e55819bd93a4db5bc98_ShapePercentage" hidden="1"/>
          <p:cNvSpPr/>
          <p:nvPr>
            <p:custDataLst>
              <p:tags r:id="rId79"/>
            </p:custDataLst>
          </p:nvPr>
        </p:nvSpPr>
        <p:spPr>
          <a:xfrm>
            <a:off x="7939801" y="581215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6" name="OTLSHAPE_T_3918e6d582684e55819bd93a4db5bc98_Duration" hidden="1"/>
          <p:cNvSpPr txBox="1"/>
          <p:nvPr>
            <p:custDataLst>
              <p:tags r:id="rId80"/>
            </p:custDataLst>
          </p:nvPr>
        </p:nvSpPr>
        <p:spPr>
          <a:xfrm>
            <a:off x="0" y="5812155"/>
            <a:ext cx="419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nl-BE" sz="1000">
                <a:solidFill>
                  <a:srgbClr val="C0504D"/>
                </a:solidFill>
                <a:latin typeface="Calibri" panose="020F0502020204030204" pitchFamily="34" charset="0"/>
              </a:rPr>
              <a:t>7 dagen</a:t>
            </a:r>
          </a:p>
        </p:txBody>
      </p:sp>
      <p:sp>
        <p:nvSpPr>
          <p:cNvPr id="1717" name="OTLSHAPE_T_3918e6d582684e55819bd93a4db5bc98_TextPercentage" hidden="1"/>
          <p:cNvSpPr txBox="1"/>
          <p:nvPr>
            <p:custDataLst>
              <p:tags r:id="rId81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18" name="OTLSHAPE_T_3918e6d582684e55819bd93a4db5bc98_StartDate" hidden="1"/>
          <p:cNvSpPr txBox="1"/>
          <p:nvPr>
            <p:custDataLst>
              <p:tags r:id="rId82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19" name="OTLSHAPE_T_3918e6d582684e55819bd93a4db5bc98_EndDate" hidden="1"/>
          <p:cNvSpPr txBox="1"/>
          <p:nvPr>
            <p:custDataLst>
              <p:tags r:id="rId83"/>
            </p:custDataLst>
          </p:nvPr>
        </p:nvSpPr>
        <p:spPr>
          <a:xfrm>
            <a:off x="0" y="596718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nl-BE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720" name="OTLSHAPE_T_3918e6d582684e55819bd93a4db5bc98_JoinedDate"/>
          <p:cNvSpPr txBox="1"/>
          <p:nvPr>
            <p:custDataLst>
              <p:tags r:id="rId84"/>
            </p:custDataLst>
          </p:nvPr>
        </p:nvSpPr>
        <p:spPr>
          <a:xfrm>
            <a:off x="10571663" y="58362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000" spc="-6">
                <a:solidFill>
                  <a:srgbClr val="1F497E"/>
                </a:solidFill>
                <a:latin typeface="Calibri" panose="020F0502020204030204" pitchFamily="34" charset="0"/>
              </a:rPr>
              <a:t>6/16/2017 - 6/22/2017</a:t>
            </a:r>
          </a:p>
        </p:txBody>
      </p:sp>
      <p:sp>
        <p:nvSpPr>
          <p:cNvPr id="1721" name="OTLSHAPE_T_3918e6d582684e55819bd93a4db5bc98_Title"/>
          <p:cNvSpPr txBox="1"/>
          <p:nvPr>
            <p:custDataLst>
              <p:tags r:id="rId85"/>
            </p:custDataLst>
          </p:nvPr>
        </p:nvSpPr>
        <p:spPr>
          <a:xfrm>
            <a:off x="127000" y="5828496"/>
            <a:ext cx="381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nl-BE" sz="1100" b="1" spc="-24">
                <a:solidFill>
                  <a:schemeClr val="dk1"/>
                </a:solidFill>
                <a:latin typeface="Calibri" panose="020F0502020204030204" pitchFamily="34" charset="0"/>
              </a:rPr>
              <a:t>Testen</a:t>
            </a: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1035623" y="1090745"/>
            <a:ext cx="7680400" cy="907600"/>
          </a:xfrm>
        </p:spPr>
        <p:txBody>
          <a:bodyPr/>
          <a:lstStyle/>
          <a:p>
            <a:r>
              <a:rPr lang="nl-BE" sz="3000" dirty="0"/>
              <a:t>Planning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539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Kostenraming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534452"/>
              </p:ext>
            </p:extLst>
          </p:nvPr>
        </p:nvGraphicFramePr>
        <p:xfrm>
          <a:off x="1375232" y="2608276"/>
          <a:ext cx="6574047" cy="37338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526072">
                  <a:extLst>
                    <a:ext uri="{9D8B030D-6E8A-4147-A177-3AD203B41FA5}">
                      <a16:colId xmlns:a16="http://schemas.microsoft.com/office/drawing/2014/main" val="1180855819"/>
                    </a:ext>
                  </a:extLst>
                </a:gridCol>
                <a:gridCol w="2448539">
                  <a:extLst>
                    <a:ext uri="{9D8B030D-6E8A-4147-A177-3AD203B41FA5}">
                      <a16:colId xmlns:a16="http://schemas.microsoft.com/office/drawing/2014/main" val="1939522330"/>
                    </a:ext>
                  </a:extLst>
                </a:gridCol>
                <a:gridCol w="1868937">
                  <a:extLst>
                    <a:ext uri="{9D8B030D-6E8A-4147-A177-3AD203B41FA5}">
                      <a16:colId xmlns:a16="http://schemas.microsoft.com/office/drawing/2014/main" val="548653139"/>
                    </a:ext>
                  </a:extLst>
                </a:gridCol>
                <a:gridCol w="1730499">
                  <a:extLst>
                    <a:ext uri="{9D8B030D-6E8A-4147-A177-3AD203B41FA5}">
                      <a16:colId xmlns:a16="http://schemas.microsoft.com/office/drawing/2014/main" val="2024027506"/>
                    </a:ext>
                  </a:extLst>
                </a:gridCol>
              </a:tblGrid>
              <a:tr h="682519">
                <a:tc gridSpan="2"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 dirty="0">
                          <a:effectLst/>
                        </a:rPr>
                        <a:t>Uurtarief per uur exclusief btw</a:t>
                      </a:r>
                      <a:endParaRPr lang="nl-BE" sz="16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5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€ 50,00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extLst>
                  <a:ext uri="{0D108BD9-81ED-4DB2-BD59-A6C34878D82A}">
                    <a16:rowId xmlns:a16="http://schemas.microsoft.com/office/drawing/2014/main" val="3522177080"/>
                  </a:ext>
                </a:extLst>
              </a:tr>
              <a:tr h="341260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nr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Deelopdracht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# Manuren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Totaal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extLst>
                  <a:ext uri="{0D108BD9-81ED-4DB2-BD59-A6C34878D82A}">
                    <a16:rowId xmlns:a16="http://schemas.microsoft.com/office/drawing/2014/main" val="2477019088"/>
                  </a:ext>
                </a:extLst>
              </a:tr>
              <a:tr h="34126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1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Onderzoek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38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€ 1 900,00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extLst>
                  <a:ext uri="{0D108BD9-81ED-4DB2-BD59-A6C34878D82A}">
                    <a16:rowId xmlns:a16="http://schemas.microsoft.com/office/drawing/2014/main" val="468621182"/>
                  </a:ext>
                </a:extLst>
              </a:tr>
              <a:tr h="34126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2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analyse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16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€ 800,00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extLst>
                  <a:ext uri="{0D108BD9-81ED-4DB2-BD59-A6C34878D82A}">
                    <a16:rowId xmlns:a16="http://schemas.microsoft.com/office/drawing/2014/main" val="2647617585"/>
                  </a:ext>
                </a:extLst>
              </a:tr>
              <a:tr h="34126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3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Design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20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€ 1 000,00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extLst>
                  <a:ext uri="{0D108BD9-81ED-4DB2-BD59-A6C34878D82A}">
                    <a16:rowId xmlns:a16="http://schemas.microsoft.com/office/drawing/2014/main" val="726449685"/>
                  </a:ext>
                </a:extLst>
              </a:tr>
              <a:tr h="34126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4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Implementatie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140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€ 7 000,00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extLst>
                  <a:ext uri="{0D108BD9-81ED-4DB2-BD59-A6C34878D82A}">
                    <a16:rowId xmlns:a16="http://schemas.microsoft.com/office/drawing/2014/main" val="3554144318"/>
                  </a:ext>
                </a:extLst>
              </a:tr>
              <a:tr h="34126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5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Debugging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30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€ 1 500,00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extLst>
                  <a:ext uri="{0D108BD9-81ED-4DB2-BD59-A6C34878D82A}">
                    <a16:rowId xmlns:a16="http://schemas.microsoft.com/office/drawing/2014/main" val="3608740991"/>
                  </a:ext>
                </a:extLst>
              </a:tr>
              <a:tr h="341260"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6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Testing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21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€ 1 050,00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extLst>
                  <a:ext uri="{0D108BD9-81ED-4DB2-BD59-A6C34878D82A}">
                    <a16:rowId xmlns:a16="http://schemas.microsoft.com/office/drawing/2014/main" val="4152341352"/>
                  </a:ext>
                </a:extLst>
              </a:tr>
              <a:tr h="310236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5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5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5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5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extLst>
                  <a:ext uri="{0D108BD9-81ED-4DB2-BD59-A6C34878D82A}">
                    <a16:rowId xmlns:a16="http://schemas.microsoft.com/office/drawing/2014/main" val="3152103089"/>
                  </a:ext>
                </a:extLst>
              </a:tr>
              <a:tr h="341260">
                <a:tc>
                  <a:txBody>
                    <a:bodyPr/>
                    <a:lstStyle/>
                    <a:p>
                      <a:pPr>
                        <a:lnSpc>
                          <a:spcPct val="140000"/>
                        </a:lnSpc>
                      </a:pPr>
                      <a:endParaRPr lang="nl-BE" sz="15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Totaal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>
                          <a:effectLst/>
                        </a:rPr>
                        <a:t>265</a:t>
                      </a:r>
                      <a:endParaRPr lang="nl-BE" sz="160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nl-BE" sz="1600" dirty="0">
                          <a:effectLst/>
                        </a:rPr>
                        <a:t>€ 13 250,00</a:t>
                      </a:r>
                      <a:endParaRPr lang="nl-BE" sz="1600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632" marR="64632" marT="0" marB="0" anchor="b"/>
                </a:tc>
                <a:extLst>
                  <a:ext uri="{0D108BD9-81ED-4DB2-BD59-A6C34878D82A}">
                    <a16:rowId xmlns:a16="http://schemas.microsoft.com/office/drawing/2014/main" val="267623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935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Persoonlijke conclusie</a:t>
            </a:r>
          </a:p>
        </p:txBody>
      </p:sp>
    </p:spTree>
    <p:extLst>
      <p:ext uri="{BB962C8B-B14F-4D97-AF65-F5344CB8AC3E}">
        <p14:creationId xmlns:p14="http://schemas.microsoft.com/office/powerpoint/2010/main" val="349845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669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Arno Vande Cappelle (Tweader, back-end Facebook)</a:t>
            </a:r>
          </a:p>
          <a:p>
            <a:endParaRPr lang="nl-BE" dirty="0"/>
          </a:p>
          <a:p>
            <a:r>
              <a:rPr lang="nl-BE" dirty="0"/>
              <a:t>Thibaud Vander Syppe (Blockly, front-end)</a:t>
            </a:r>
          </a:p>
          <a:p>
            <a:endParaRPr lang="nl-BE" dirty="0"/>
          </a:p>
          <a:p>
            <a:r>
              <a:rPr lang="nl-BE" dirty="0"/>
              <a:t>Auguste Van Nieuwenhuyzen (Tweader, Facebook front-end)</a:t>
            </a:r>
          </a:p>
        </p:txBody>
      </p:sp>
    </p:spTree>
    <p:extLst>
      <p:ext uri="{BB962C8B-B14F-4D97-AF65-F5344CB8AC3E}">
        <p14:creationId xmlns:p14="http://schemas.microsoft.com/office/powerpoint/2010/main" val="1234810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75926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431">
            <a:off x="3558685" y="1200659"/>
            <a:ext cx="5444667" cy="36314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375" y="1532967"/>
            <a:ext cx="6817258" cy="907600"/>
          </a:xfrm>
        </p:spPr>
        <p:txBody>
          <a:bodyPr/>
          <a:lstStyle/>
          <a:p>
            <a:r>
              <a:rPr lang="nl-BE" dirty="0"/>
              <a:t>OPSORO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233" y="1618794"/>
            <a:ext cx="863142" cy="750706"/>
          </a:xfr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99229">
            <a:off x="839690" y="2874958"/>
            <a:ext cx="3943350" cy="2628900"/>
          </a:xfrm>
          <a:prstGeom prst="rect">
            <a:avLst/>
          </a:prstGeom>
        </p:spPr>
      </p:pic>
      <p:pic>
        <p:nvPicPr>
          <p:cNvPr id="1026" name="Picture 2" descr="https://pbs.twimg.com/media/C9sjSuLXcAUtPfa.jpg:lar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2140">
            <a:off x="4526114" y="3403438"/>
            <a:ext cx="2447046" cy="32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5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Social Media Intergratie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  <a:p>
            <a:r>
              <a:rPr lang="nl-BE" dirty="0"/>
              <a:t>Twitter</a:t>
            </a:r>
          </a:p>
          <a:p>
            <a:endParaRPr lang="nl-BE" dirty="0"/>
          </a:p>
          <a:p>
            <a:r>
              <a:rPr lang="nl-BE" dirty="0"/>
              <a:t>Facebook</a:t>
            </a:r>
          </a:p>
          <a:p>
            <a:endParaRPr lang="nl-BE" dirty="0"/>
          </a:p>
          <a:p>
            <a:r>
              <a:rPr lang="nl-BE" dirty="0"/>
              <a:t>Blockly extensie</a:t>
            </a:r>
          </a:p>
        </p:txBody>
      </p:sp>
    </p:spTree>
    <p:extLst>
      <p:ext uri="{BB962C8B-B14F-4D97-AF65-F5344CB8AC3E}">
        <p14:creationId xmlns:p14="http://schemas.microsoft.com/office/powerpoint/2010/main" val="239197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Tools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808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Tools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97" y="2640422"/>
            <a:ext cx="3511826" cy="1079341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04" y="2218217"/>
            <a:ext cx="3068874" cy="1747554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96" y="4045284"/>
            <a:ext cx="3707627" cy="1520127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76" y="4187414"/>
            <a:ext cx="3527729" cy="1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8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Apps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35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</a:t>
            </a:r>
          </a:p>
        </p:txBody>
      </p:sp>
      <p:pic>
        <p:nvPicPr>
          <p:cNvPr id="2050" name="Picture 2" descr="/static/community_logos/python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177" y="3027796"/>
            <a:ext cx="2703840" cy="90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02" y="3425876"/>
            <a:ext cx="1448418" cy="144841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844" y="4208808"/>
            <a:ext cx="1197660" cy="1197660"/>
          </a:xfrm>
          <a:prstGeom prst="rect">
            <a:avLst/>
          </a:prstGeom>
        </p:spPr>
      </p:pic>
      <p:pic>
        <p:nvPicPr>
          <p:cNvPr id="2052" name="Picture 4" descr="Afbeeldingsresultaat voor blockly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90" y="2090293"/>
            <a:ext cx="3004931" cy="150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Tijdelijke aanduiding voor inhoud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130" y="2418641"/>
            <a:ext cx="1071301" cy="931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9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Tweader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Features</a:t>
            </a:r>
          </a:p>
          <a:p>
            <a:pPr lvl="3"/>
            <a:endParaRPr lang="nl-BE" dirty="0"/>
          </a:p>
          <a:p>
            <a:pPr lvl="3"/>
            <a:r>
              <a:rPr lang="nl-BE" dirty="0"/>
              <a:t>Inlezen / afspelen tweets</a:t>
            </a:r>
          </a:p>
          <a:p>
            <a:pPr lvl="3"/>
            <a:endParaRPr lang="nl-BE" dirty="0"/>
          </a:p>
          <a:p>
            <a:pPr lvl="3"/>
            <a:r>
              <a:rPr lang="nl-BE" dirty="0"/>
              <a:t>Uitbeelden emoticons</a:t>
            </a:r>
          </a:p>
          <a:p>
            <a:endParaRPr lang="nl-BE" dirty="0"/>
          </a:p>
        </p:txBody>
      </p:sp>
      <p:pic>
        <p:nvPicPr>
          <p:cNvPr id="4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97" y="1923732"/>
            <a:ext cx="4587875" cy="3360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835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bmwtQkUiLCJTdHlsZU5hbWUiOiJTdGFuZGFyZCIsIklzVGVtcGxhdGUiOmZhbHNlLCJWZXJzaW9uIjp7IiRpZCI6IjIiLCJWZXJzaW9uIjoiMy4xLjAiLCJPcmlnaW5hbEFzc2VtYmx5VmVyc2lvbiI6IjMuMTUuMDEuMDAiLCJFZGl0aW9uIjoiQmFzaWMiLCJJc1BsdXNFZGl0aW9uIjpmYWxzZX0sIkVmZmVjdCI6MCwiU3R5bGUiOnsiJGlkIjoiMyIsIlRpbWViYW5kU3R5bGUiOnsiJGlkIjoiNCIsIlNjYWxlTWFya2luZyI6MCwiU2hhcGUiOjAsIlNoYXBlU3R5bGUiOnsiJGlkIjoiNSIsIk1hcmdpbiI6eyIkaWQiOiI2IiwiVG9wIjowLCJMZWZ0IjoxMiwiUmlnaHQiOjEyLCJCb3R0b20iOjB9LCJQYWRkaW5nIjp7IiRpZCI6IjciLCJUb3AiOjcsIkxlZnQiOjAsIlJpZ2h0IjowLCJCb3R0b20iOjd9LCJCYWNrZ3JvdW5kIjp7IiRpZCI6IjgiLCJDb2xvciI6eyIkaWQiOiI5IiwiQSI6MjU1LCJSIjo2OCwiRyI6ODQsIkIiOjEwNn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TkyLCJHIjo4MCwiQiI6Nzd9fSwiTWF4V2lkdGgiOiJJbmZpbml0eSIsIk1heEhlaWdodCI6IkluZmluaXR5IiwiU21hcnRGb3JlZ3JvdW5kSXNBY3RpdmUiOmZhbHNlLCJIb3Jpem9udGFsQWxpZ25tZW50IjowLCJWZXJ0aWNhbEFsaWdubWVudCI6MCwiU21hcnRGb3JlZ3JvdW5kIjpudWxs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AxIiwiTWFyZ2luIjp7IiRpZCI6IjEwMiIsIlRvcCI6MCwiTGVmdCI6NCwiUmlnaHQiOjQsIkJvdHRvbSI6MH0sIlBhZGRpbmciOnsiJGlkIjoiMTAzIiwiVG9wIjowLCJMZWZ0IjowLCJSaWdodCI6MCwiQm90dG9tIjowfSwiQmFja2dyb3VuZCI6bnVsbCwiSXNWaXNpYmxlIjp0cnVlLCJXaWR0aCI6MC4wLCJIZWlnaHQiOjE2LjAsIkJvcmRlclN0eWxlIjp7IiRpZCI6IjEwNCIsIkxpbmVDb2xvciI6eyIkaWQiOiIxMDUiLCIkdHlwZSI6Ik5MUkUuQ29tbW9uLkRvbS5Tb2xpZENvbG9yQnJ1c2gsIE5MUkUuQ29tbW9uIiwiQ29sb3IiOnsiJGlkIjoiMTA2IiwiQSI6MjU1LCJSIjoyNTUsIkciOjAsIkIiOjB9fSwiTGluZVdlaWdodCI6MC4wLCJMaW5lVHlwZSI6MCwiUGFyZW50U3R5bGUiOm51bGx9LCJQYXJlbnRTdHlsZSI6bnVsbH0sIlRpdGxlU3R5bGUiOnsiJGlkIjoiMTA3IiwiRm9udFNldHRpbmdzIjp7IiRpZCI6IjEwOCIsIkZvbnRTaXplIjoxMSwiRm9udE5hbWUiOiJDYWxpYnJpIiwiSXNCb2xkIjp0cnVlLCJJc0l0YWxpYyI6ZmFsc2UsIklzVW5kZXJsaW5lZCI6ZmFsc2UsIlBhcmVudFN0eWxlIjpudWxsfSwiQXV0b1NpemUiOjAsIkZvcmVncm91bmQiOnsiJGlkIjoiMTA5IiwiQ29sb3IiOnsiJGlkIjoiMTEwIiwiQSI6MjU1LCJSIjowLCJHIjowLCJCIjowfX0sIk1heFdpZHRoIjo5NjAuMCwiTWF4SGVpZ2h0IjoiSW5maW5pdHkiLCJTbWFydEZvcmVncm91bmRJc0FjdGl2ZSI6ZmFsc2UsIkhvcml6b250YWxBbGlnbm1lbnQiOjAsIlZlcnRpY2FsQWxpZ25tZW50IjowLCJTbWFydEZvcmVncm91bmQiOm51bGwsIk1hcmdpbiI6eyIkaWQiOiIxMTEiLCJUb3AiOjAsIkxlZnQiOjAsIlJpZ2h0IjowLCJCb3R0b20iOjB9LCJQYWRkaW5nIjp7IiRpZCI6IjExMiIsIlRvcCI6MCwiTGVmdCI6MCwiUmlnaHQiOjAsIkJvdHRvbSI6MH0sIkJhY2tncm91bmQiOnsiJGlkIjoiMTEzIiwiQ29sb3IiOnsiJHJlZiI6IjIwIn19LCJJc1Zpc2libGUiOnRydWUsIldpZHRoIjowLjAsIkhlaWdodCI6MC4wLCJCb3JkZXJTdHlsZSI6bnVsbCwiUGFyZW50U3R5bGUiOm51bGx9LCJEYXRlU3R5bGUiOnsiJGlkIjoiMTE0IiwiRm9udFNldHRpbmdzIjp7IiRpZCI6IjExNSIsIkZvbnRTaXplIjoxMCwiRm9udE5hbWUiOiJDYWxpYnJpIiwiSXNCb2xkIjpmYWxzZSwiSXNJdGFsaWMiOmZhbHNlLCJJc1VuZGVybGluZWQiOmZhbHNlLCJQYXJlbnRTdHlsZSI6bnVsbH0sIkF1dG9TaXplIjowLCJGb3JlZ3JvdW5kIjp7IiRpZCI6IjExNiIsIkNvbG9yIjp7IiRpZCI6IjExNyIsIkEiOjI1NSwiUiI6MzEsIkciOjczLCJCIjoxMjZ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S9kL3l5eXk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LCJfZXhwbGljaXRseVNldCI6eyIkaWQiOiIxMjI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X19LCJTaG93RWxhcHNlZFRpbWVHcmFkaWVudFN0eWxlIjpmYWxzZX0sIlNjYWxlIjp7IiRpZCI6IjEyMyIsIlN0YXJ0RGF0ZSI6IjAwMDEtMDEtMDFUMDA6MDA6MDAiLCJFbmREYXRlIjoiMDAwMS0wMS0wMVQwMDowMDowMCIsIkZvcm1hdCI6InciLCJUeXBlIjoxLCJBdXRvRGF0ZVJhbmdlIjp0cnVlLCJXb3JraW5nRGF5cyI6MTI3LCJUb2RheU1hcmtlclRleHQiOiJ2YW5kYWFnIiwiQXV0b1NjYWxlVHlwZSI6dHJ1ZX0sIk1pbGVzdG9uZXMiOltdLCJUYXNrcyI6W3siJGlkIjoiMTI0IiwiR3JvdXBOYW1lIjpudWxsLCJTdGFydERhdGUiOiIyMDE3LTA1LTI5VDAwOjAwOjAwWiIsIkVuZERhdGUiOiIyMDE3LTA2LTAxVDIzOjU5OjAwWiIsIlBlcmNlbnRhZ2VDb21wbGV0ZSI6bnVsbCwiU3R5bGUiOnsiJGlkIjoiMTI1IiwiU2hhcGUiOjAsIlNoYXBlVGhpY2tuZXNzIjoxLCJEdXJhdGlvbkZvcm1hdCI6MCwiSW5jbHVkZU5vbldvcmtpbmdEYXlzSW5EdXJhdGlvbiI6ZmFsc2UsIlBlcmNlbnRhZ2VDb21wbGV0ZVN0eWxlIjp7IiRpZCI6IjEyNiIsIkZvbnRTZXR0aW5ncyI6eyIkaWQiOiIxM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MjgiLCJMaW5lQ29sb3IiOm51bGwsIkxpbmVXZWlnaHQiOjAuMCwiTGluZVR5cGUiOjAsIlBhcmVudFN0eWxlIjpudWxsfSwiUGFyZW50U3R5bGUiOnsiJHJlZiI6IjgxIn19LCJEdXJhdGlvblN0eWxlIjp7IiRpZCI6IjEyOSIsIkZvbnRTZXR0aW5ncyI6eyIkaWQiOiIxM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MzEiLCJMaW5lQ29sb3IiOm51bGwsIkxpbmVXZWlnaHQiOjAuMCwiTGluZVR5cGUiOjAsIlBhcmVudFN0eWxlIjpudWxsfSwiUGFyZW50U3R5bGUiOnsiJHJlZiI6Ijg4In19LCJIb3Jpem9udGFsQ29ubmVjdG9yU3R5bGUiOnsiJGlkIjoiMTMyIiwiTGluZUNvbG9yIjp7IiRyZWYiOiI5NiJ9LCJMaW5lV2VpZ2h0IjoxLjAsIkxpbmVUeXBlIjowLCJQYXJlbnRTdHlsZSI6eyIkcmVmIjoiOTUifX0sIlZlcnRpY2FsQ29ubmVjdG9yU3R5bGUiOnsiJGlkIjoiMTM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M0IiwiTWFyZ2luIjp7IiRyZWYiOiIxMDIifSwiUGFkZGluZyI6eyIkcmVmIjoiMTAzIn0sIkJhY2tncm91bmQiOnsiJGlkIjoiMTM1IiwiQ29sb3IiOnsiJGlkIjoiMTM2IiwiQSI6MjU1LCJSIjoxMDIsIkciOjEwMiwiQiI6MTAyfX0sIklzVmlzaWJsZSI6dHJ1ZSwiV2lkdGgiOjAuMCwiSGVpZ2h0IjoxNi4wLCJCb3JkZXJTdHlsZSI6eyIkaWQiOiIxMzciLCJMaW5lQ29sb3IiOnsiJHJlZiI6IjEwNSJ9LCJMaW5lV2VpZ2h0IjowLjAsIkxpbmVUeXBlIjowLCJQYXJlbnRTdHlsZSI6eyIkcmVmIjoiMTA0In19LCJQYXJlbnRTdHlsZSI6eyIkcmVmIjoiMTAxIn19LCJUaXRsZVN0eWxlIjp7IiRpZCI6IjEzOCIsIkZvbnRTZXR0aW5ncyI6eyIkaWQiOiIxMz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QwIiwiTGluZUNvbG9yIjpudWxsLCJMaW5lV2VpZ2h0IjowLjAsIkxpbmVUeXBlIjowLCJQYXJlbnRTdHlsZSI6bnVsbH0sIlBhcmVudFN0eWxlIjp7IiRyZWYiOiIxMDcifX0sIkRhdGVTdHlsZSI6eyIkaWQiOiIxNDEiLCJGb250U2V0dGluZ3MiOnsiJGlkIjoiMTQ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NDMiLCJMaW5lQ29sb3IiOm51bGwsIkxpbmVXZWlnaHQiOjAuMCwiTGluZVR5cGUiOjAsIlBhcmVudFN0eWxlIjpudWxsfSwiUGFyZW50U3R5bGUiOnsiJHJlZiI6IjExNCJ9fSwiRGF0ZUZvcm1hdCI6eyIkcmVmIjoiMTIxIn0sIklzVmlzaWJsZSI6dHJ1ZSwiUGFyZW50U3R5bGUiOnsiJHJlZiI6IjgwIn19LCJJbmRleCI6MSwiU21hcnREdXJhdGlvbkFjdGl2YXRlZCI6ZmFsc2UsIkRhdGVGb3JtYXQiOnsiJHJlZiI6IjEyMSJ9LCJJZCI6IjZjNzI0ZTEyLTYwMWQtNDVkYS1hNjkwLTlhYzhlZWUyMmI3MiIsIkltcG9ydElkIjpudWxsLCJUaXRsZSI6Ik9wemV0dGVuIG9tZ2V2aW5nIiwiTm90ZSI6bnVsbCwiSHlwZXJsaW5rIjpudWxsLCJJc0NoYW5nZWQiOmZhbHNlLCJJc05ldyI6ZmFsc2V9LHsiJGlkIjoiMTQ0IiwiR3JvdXBOYW1lIjpudWxsLCJTdGFydERhdGUiOiIyMDE3LTA1LTMxVDAwOjAwOjAwWiIsIkVuZERhdGUiOiIyMDE3LTA2LTA2VDIzOjU5OjAwWiIsIlBlcmNlbnRhZ2VDb21wbGV0ZSI6bnVsbCwiU3R5bGUiOnsiJGlkIjoiMTQ1IiwiU2hhcGUiOjAsIlNoYXBlVGhpY2tuZXNzIjoxLCJEdXJhdGlvbkZvcm1hdCI6MCwiSW5jbHVkZU5vbldvcmtpbmdEYXlzSW5EdXJhdGlvbiI6ZmFsc2UsIlBlcmNlbnRhZ2VDb21wbGV0ZVN0eWxlIjp7IiRpZCI6IjE0NiIsIkZvbnRTZXR0aW5ncyI6eyIkaWQiOiIxN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NDgiLCJMaW5lQ29sb3IiOm51bGwsIkxpbmVXZWlnaHQiOjAuMCwiTGluZVR5cGUiOjAsIlBhcmVudFN0eWxlIjpudWxsfSwiUGFyZW50U3R5bGUiOnsiJHJlZiI6IjgxIn19LCJEdXJhdGlvblN0eWxlIjp7IiRpZCI6IjE0OSIsIkZvbnRTZXR0aW5ncyI6eyIkaWQiOiIxN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NTEiLCJMaW5lQ29sb3IiOm51bGwsIkxpbmVXZWlnaHQiOjAuMCwiTGluZVR5cGUiOjAsIlBhcmVudFN0eWxlIjpudWxsfSwiUGFyZW50U3R5bGUiOnsiJHJlZiI6Ijg4In19LCJIb3Jpem9udGFsQ29ubmVjdG9yU3R5bGUiOnsiJGlkIjoiMTUyIiwiTGluZUNvbG9yIjp7IiRyZWYiOiI5NiJ9LCJMaW5lV2VpZ2h0IjoxLjAsIkxpbmVUeXBlIjowLCJQYXJlbnRTdHlsZSI6eyIkcmVmIjoiOTUifX0sIlZlcnRpY2FsQ29ubmVjdG9yU3R5bGUiOnsiJGlkIjoiMTU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U0IiwiTWFyZ2luIjp7IiRyZWYiOiIxMDIifSwiUGFkZGluZyI6eyIkcmVmIjoiMTAzIn0sIkJhY2tncm91bmQiOnsiJGlkIjoiMTU1IiwiQ29sb3IiOnsiJGlkIjoiMTU2IiwiQSI6MjU1LCJSIjoxNTAsIkciOjUxLCJCIjo1Mn19LCJJc1Zpc2libGUiOnRydWUsIldpZHRoIjowLjAsIkhlaWdodCI6MTYuMCwiQm9yZGVyU3R5bGUiOnsiJGlkIjoiMTU3IiwiTGluZUNvbG9yIjp7IiRyZWYiOiIxMDUifSwiTGluZVdlaWdodCI6MC4wLCJMaW5lVHlwZSI6MCwiUGFyZW50U3R5bGUiOnsiJHJlZiI6IjEwNCJ9fSwiUGFyZW50U3R5bGUiOnsiJHJlZiI6IjEwMSJ9fSwiVGl0bGVTdHlsZSI6eyIkaWQiOiIxNTgiLCJGb250U2V0dGluZ3MiOnsiJGlkIjoiMTU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E2MCIsIkxpbmVDb2xvciI6bnVsbCwiTGluZVdlaWdodCI6MC4wLCJMaW5lVHlwZSI6MCwiUGFyZW50U3R5bGUiOm51bGx9LCJQYXJlbnRTdHlsZSI6eyIkcmVmIjoiMTA3In19LCJEYXRlU3R5bGUiOnsiJGlkIjoiMTYxIiwiRm9udFNldHRpbmdzIjp7IiRpZCI6IjE2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TYzIiwiTGluZUNvbG9yIjpudWxsLCJMaW5lV2VpZ2h0IjowLjAsIkxpbmVUeXBlIjowLCJQYXJlbnRTdHlsZSI6bnVsbH0sIlBhcmVudFN0eWxlIjp7IiRyZWYiOiIxMTQifX0sIkRhdGVGb3JtYXQiOnsiJHJlZiI6IjEyMSJ9LCJJc1Zpc2libGUiOnRydWUsIlBhcmVudFN0eWxlIjp7IiRyZWYiOiI4MCJ9fSwiSW5kZXgiOjIsIlNtYXJ0RHVyYXRpb25BY3RpdmF0ZWQiOmZhbHNlLCJEYXRlRm9ybWF0Ijp7IiRyZWYiOiIxMjEifSwiSWQiOiJlOGFkY2M0Yi02NDBhLTQzZjctYjUyYy1hMjlmOWMzMWIzYTkiLCJJbXBvcnRJZCI6bnVsbCwiVGl0bGUiOiJPbmRlcnpvZWsgVHdpdHRlciIsIk5vdGUiOm51bGwsIkh5cGVybGluayI6bnVsbCwiSXNDaGFuZ2VkIjpmYWxzZSwiSXNOZXciOmZhbHNlfSx7IiRpZCI6IjE2NCIsIkdyb3VwTmFtZSI6bnVsbCwiU3RhcnREYXRlIjoiMjAxNy0wNi0wMVQwMDowMDowMFoiLCJFbmREYXRlIjoiMjAxNy0wNi0yMlQyMzo1OTowMFoiLCJQZXJjZW50YWdlQ29tcGxldGUiOm51bGwsIlN0eWxlIjp7IiRpZCI6IjE2NSIsIlNoYXBlIjowLCJTaGFwZVRoaWNrbmVzcyI6MSwiRHVyYXRpb25Gb3JtYXQiOjAsIkluY2x1ZGVOb25Xb3JraW5nRGF5c0luRHVyYXRpb24iOmZhbHNlLCJQZXJjZW50YWdlQ29tcGxldGVTdHlsZSI6eyIkaWQiOiIxNjYiLCJGb250U2V0dGluZ3MiOnsiJGlkIjoiMTY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TY4IiwiTGluZUNvbG9yIjpudWxsLCJMaW5lV2VpZ2h0IjowLjAsIkxpbmVUeXBlIjowLCJQYXJlbnRTdHlsZSI6bnVsbH0sIlBhcmVudFN0eWxlIjp7IiRyZWYiOiI4MSJ9fSwiRHVyYXRpb25TdHlsZSI6eyIkaWQiOiIxNjkiLCJGb250U2V0dGluZ3MiOnsiJGlkIjoiMTc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TcxIiwiTGluZUNvbG9yIjpudWxsLCJMaW5lV2VpZ2h0IjowLjAsIkxpbmVUeXBlIjowLCJQYXJlbnRTdHlsZSI6bnVsbH0sIlBhcmVudFN0eWxlIjp7IiRyZWYiOiI4OCJ9fSwiSG9yaXpvbnRhbENvbm5lY3RvclN0eWxlIjp7IiRpZCI6IjE3MiIsIkxpbmVDb2xvciI6eyIkcmVmIjoiOTYifSwiTGluZVdlaWdodCI6MS4wLCJMaW5lVHlwZSI6MCwiUGFyZW50U3R5bGUiOnsiJHJlZiI6Ijk1In19LCJWZXJ0aWNhbENvbm5lY3RvclN0eWxlIjp7IiRpZCI6IjE3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E3NCIsIk1hcmdpbiI6eyIkcmVmIjoiMTAyIn0sIlBhZGRpbmciOnsiJHJlZiI6IjEwMyJ9LCJCYWNrZ3JvdW5kIjp7IiRpZCI6IjE3NSIsIkNvbG9yIjp7IiRpZCI6IjE3NiIsIkEiOjI1NSwiUiI6NTgsIkciOjEyOSwiQiI6MTg2fX0sIklzVmlzaWJsZSI6dHJ1ZSwiV2lkdGgiOjAuMCwiSGVpZ2h0IjoxNi4wLCJCb3JkZXJTdHlsZSI6eyIkaWQiOiIxNzciLCJMaW5lQ29sb3IiOnsiJHJlZiI6IjEwNSJ9LCJMaW5lV2VpZ2h0IjowLjAsIkxpbmVUeXBlIjowLCJQYXJlbnRTdHlsZSI6eyIkcmVmIjoiMTA0In19LCJQYXJlbnRTdHlsZSI6eyIkcmVmIjoiMTAxIn19LCJUaXRsZVN0eWxlIjp7IiRpZCI6IjE3OCIsIkZvbnRTZXR0aW5ncyI6eyIkaWQiOiIxNz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TgwIiwiTGluZUNvbG9yIjpudWxsLCJMaW5lV2VpZ2h0IjowLjAsIkxpbmVUeXBlIjowLCJQYXJlbnRTdHlsZSI6bnVsbH0sIlBhcmVudFN0eWxlIjp7IiRyZWYiOiIxMDcifX0sIkRhdGVTdHlsZSI6eyIkaWQiOiIxODEiLCJGb250U2V0dGluZ3MiOnsiJGlkIjoiMTg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xODMiLCJMaW5lQ29sb3IiOm51bGwsIkxpbmVXZWlnaHQiOjAuMCwiTGluZVR5cGUiOjAsIlBhcmVudFN0eWxlIjpudWxsfSwiUGFyZW50U3R5bGUiOnsiJHJlZiI6IjExNCJ9fSwiRGF0ZUZvcm1hdCI6eyIkcmVmIjoiMTIxIn0sIklzVmlzaWJsZSI6dHJ1ZSwiUGFyZW50U3R5bGUiOnsiJHJlZiI6IjgwIn19LCJJbmRleCI6MywiU21hcnREdXJhdGlvbkFjdGl2YXRlZCI6ZmFsc2UsIkRhdGVGb3JtYXQiOnsiJHJlZiI6IjEyMSJ9LCJJZCI6IjM1MDI3MjRiLTRjODYtNDc0Yi1iNDZmLWExZTQxOGNhZDIyZiIsIkltcG9ydElkIjpudWxsLCJUaXRsZSI6IlR3aXR0ZXIgYXBwIiwiTm90ZSI6bnVsbCwiSHlwZXJsaW5rIjpudWxsLCJJc0NoYW5nZWQiOmZhbHNlLCJJc05ldyI6ZmFsc2V9LHsiJGlkIjoiMTg0IiwiR3JvdXBOYW1lIjpudWxsLCJTdGFydERhdGUiOiIyMDE3LTA2LTA3VDAwOjAwOjAwWiIsIkVuZERhdGUiOiIyMDE3LTA2LTEzVDIzOjU5OjAwWiIsIlBlcmNlbnRhZ2VDb21wbGV0ZSI6bnVsbCwiU3R5bGUiOnsiJGlkIjoiMTg1IiwiU2hhcGUiOjAsIlNoYXBlVGhpY2tuZXNzIjoxLCJEdXJhdGlvbkZvcm1hdCI6MCwiSW5jbHVkZU5vbldvcmtpbmdEYXlzSW5EdXJhdGlvbiI6ZmFsc2UsIlBlcmNlbnRhZ2VDb21wbGV0ZVN0eWxlIjp7IiRpZCI6IjE4NiIsIkZvbnRTZXR0aW5ncyI6eyIkaWQiOiIxO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xODgiLCJMaW5lQ29sb3IiOm51bGwsIkxpbmVXZWlnaHQiOjAuMCwiTGluZVR5cGUiOjAsIlBhcmVudFN0eWxlIjpudWxsfSwiUGFyZW50U3R5bGUiOnsiJHJlZiI6IjgxIn19LCJEdXJhdGlvblN0eWxlIjp7IiRpZCI6IjE4OSIsIkZvbnRTZXR0aW5ncyI6eyIkaWQiOiIxO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xOTEiLCJMaW5lQ29sb3IiOm51bGwsIkxpbmVXZWlnaHQiOjAuMCwiTGluZVR5cGUiOjAsIlBhcmVudFN0eWxlIjpudWxsfSwiUGFyZW50U3R5bGUiOnsiJHJlZiI6Ijg4In19LCJIb3Jpem9udGFsQ29ubmVjdG9yU3R5bGUiOnsiJGlkIjoiMTkyIiwiTGluZUNvbG9yIjp7IiRyZWYiOiI5NiJ9LCJMaW5lV2VpZ2h0IjoxLjAsIkxpbmVUeXBlIjowLCJQYXJlbnRTdHlsZSI6eyIkcmVmIjoiOTUifX0sIlZlcnRpY2FsQ29ubmVjdG9yU3R5bGUiOnsiJGlkIjoiMTk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0IiwiTWFyZ2luIjp7IiRyZWYiOiIxMDIifSwiUGFkZGluZyI6eyIkcmVmIjoiMTAzIn0sIkJhY2tncm91bmQiOnsiJGlkIjoiMTk1IiwiQ29sb3IiOnsiJGlkIjoiMTk2IiwiQSI6MjU1LCJSIjo1OCwiRyI6MTI5LCJCIjoxODZ9fSwiSXNWaXNpYmxlIjp0cnVlLCJXaWR0aCI6MC4wLCJIZWlnaHQiOjE2LjAsIkJvcmRlclN0eWxlIjp7IiRpZCI6IjE5NyIsIkxpbmVDb2xvciI6eyIkcmVmIjoiMTA1In0sIkxpbmVXZWlnaHQiOjAuMCwiTGluZVR5cGUiOjAsIlBhcmVudFN0eWxlIjp7IiRyZWYiOiIxMDQifX0sIlBhcmVudFN0eWxlIjp7IiRyZWYiOiIxMDEifX0sIlRpdGxlU3R5bGUiOnsiJGlkIjoiMTk4IiwiRm9udFNldHRpbmdzIjp7IiRpZCI6IjE5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DAiLCJMaW5lQ29sb3IiOm51bGwsIkxpbmVXZWlnaHQiOjAuMCwiTGluZVR5cGUiOjAsIlBhcmVudFN0eWxlIjpudWxsfSwiUGFyZW50U3R5bGUiOnsiJHJlZiI6IjEwNyJ9fSwiRGF0ZVN0eWxlIjp7IiRpZCI6IjIwMSIsIkZvbnRTZXR0aW5ncyI6eyIkaWQiOiIyMD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wMyIsIkxpbmVDb2xvciI6bnVsbCwiTGluZVdlaWdodCI6MC4wLCJMaW5lVHlwZSI6MCwiUGFyZW50U3R5bGUiOm51bGx9LCJQYXJlbnRTdHlsZSI6eyIkcmVmIjoiMTE0In19LCJEYXRlRm9ybWF0Ijp7IiRyZWYiOiIxMjEifSwiSXNWaXNpYmxlIjp0cnVlLCJQYXJlbnRTdHlsZSI6eyIkcmVmIjoiODAifX0sIkluZGV4Ijo0LCJTbWFydER1cmF0aW9uQWN0aXZhdGVkIjpmYWxzZSwiRGF0ZUZvcm1hdCI6eyIkcmVmIjoiMTIxIn0sIklkIjoiMmU2MzQ1NzAtYTIwYy00YzllLWEyZmUtZjFmNWYyZGJhNDcxIiwiSW1wb3J0SWQiOm51bGwsIlRpdGxlIjoiT25kZXJ6b2VrIEZhY2Vib29rIiwiTm90ZSI6bnVsbCwiSHlwZXJsaW5rIjpudWxsLCJJc0NoYW5nZWQiOmZhbHNlLCJJc05ldyI6ZmFsc2V9LHsiJGlkIjoiMjA0IiwiR3JvdXBOYW1lIjpudWxsLCJTdGFydERhdGUiOiIyMDE3LTA2LTA5VDAwOjAwOjAwWiIsIkVuZERhdGUiOiIyMDE3LTA2LTIyVDIzOjU5OjAwWiIsIlBlcmNlbnRhZ2VDb21wbGV0ZSI6bnVsbCwiU3R5bGUiOnsiJGlkIjoiMjA1IiwiU2hhcGUiOjAsIlNoYXBlVGhpY2tuZXNzIjoxLCJEdXJhdGlvbkZvcm1hdCI6MCwiSW5jbHVkZU5vbldvcmtpbmdEYXlzSW5EdXJhdGlvbiI6ZmFsc2UsIlBlcmNlbnRhZ2VDb21wbGV0ZVN0eWxlIjp7IiRpZCI6IjIwNiIsIkZvbnRTZXR0aW5ncyI6eyIkaWQiOiIyMD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giLCJMaW5lQ29sb3IiOm51bGwsIkxpbmVXZWlnaHQiOjAuMCwiTGluZVR5cGUiOjAsIlBhcmVudFN0eWxlIjpudWxsfSwiUGFyZW50U3R5bGUiOnsiJHJlZiI6IjgxIn19LCJEdXJhdGlvblN0eWxlIjp7IiRpZCI6IjIwOSIsIkZvbnRTZXR0aW5ncyI6eyIkaWQiOiIyMT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EiLCJMaW5lQ29sb3IiOm51bGwsIkxpbmVXZWlnaHQiOjAuMCwiTGluZVR5cGUiOjAsIlBhcmVudFN0eWxlIjpudWxsfSwiUGFyZW50U3R5bGUiOnsiJHJlZiI6Ijg4In19LCJIb3Jpem9udGFsQ29ubmVjdG9yU3R5bGUiOnsiJGlkIjoiMjEyIiwiTGluZUNvbG9yIjp7IiRyZWYiOiI5NiJ9LCJMaW5lV2VpZ2h0IjoxLjAsIkxpbmVUeXBlIjowLCJQYXJlbnRTdHlsZSI6eyIkcmVmIjoiOTUifX0sIlZlcnRpY2FsQ29ubmVjdG9yU3R5bGUiOnsiJGlkIjoiMjE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E0IiwiTWFyZ2luIjp7IiRyZWYiOiIxMDIifSwiUGFkZGluZyI6eyIkcmVmIjoiMTAzIn0sIkJhY2tncm91bmQiOnsiJGlkIjoiMjE1IiwiQ29sb3IiOnsiJGlkIjoiMjE2IiwiQSI6MjU1LCJSIjoyMTYsIkciOjE1OSwiQiI6NTd9fSwiSXNWaXNpYmxlIjp0cnVlLCJXaWR0aCI6MC4wLCJIZWlnaHQiOjE2LjAsIkJvcmRlclN0eWxlIjp7IiRpZCI6IjIxNyIsIkxpbmVDb2xvciI6eyIkcmVmIjoiMTA1In0sIkxpbmVXZWlnaHQiOjAuMCwiTGluZVR5cGUiOjAsIlBhcmVudFN0eWxlIjp7IiRyZWYiOiIxMDQifX0sIlBhcmVudFN0eWxlIjp7IiRyZWYiOiIxMDEifX0sIlRpdGxlU3R5bGUiOnsiJGlkIjoiMjE4IiwiRm9udFNldHRpbmdzIjp7IiRpZCI6IjIx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MjAiLCJMaW5lQ29sb3IiOm51bGwsIkxpbmVXZWlnaHQiOjAuMCwiTGluZVR5cGUiOjAsIlBhcmVudFN0eWxlIjpudWxsfSwiUGFyZW50U3R5bGUiOnsiJHJlZiI6IjEwNyJ9fSwiRGF0ZVN0eWxlIjp7IiRpZCI6IjIyMSIsIkZvbnRTZXR0aW5ncyI6eyIkaWQiOiIyMj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yIsIkxpbmVDb2xvciI6bnVsbCwiTGluZVdlaWdodCI6MC4wLCJMaW5lVHlwZSI6MCwiUGFyZW50U3R5bGUiOm51bGx9LCJQYXJlbnRTdHlsZSI6eyIkcmVmIjoiMTE0In19LCJEYXRlRm9ybWF0Ijp7IiRyZWYiOiIxMjEifSwiSXNWaXNpYmxlIjp0cnVlLCJQYXJlbnRTdHlsZSI6eyIkcmVmIjoiODAifX0sIkluZGV4Ijo1LCJTbWFydER1cmF0aW9uQWN0aXZhdGVkIjpmYWxzZSwiRGF0ZUZvcm1hdCI6eyIkcmVmIjoiMTIxIn0sIklkIjoiZTg3YjYzYWUtN2Y4Zi00NmYzLTg5YzAtMjc5ZWY0NzY5NDQxIiwiSW1wb3J0SWQiOm51bGwsIlRpdGxlIjoiRmFjZWJvb2sgYXBwIiwiTm90ZSI6bnVsbCwiSHlwZXJsaW5rIjpudWxsLCJJc0NoYW5nZWQiOmZhbHNlLCJJc05ldyI6ZmFsc2V9LHsiJGlkIjoiMjI0IiwiR3JvdXBOYW1lIjpudWxsLCJTdGFydERhdGUiOiIyMDE3LTA2LTA4VDAwOjAwOjAwWiIsIkVuZERhdGUiOiIyMDE3LTA2LTE2VDIzOjU5OjAwWiIsIlBlcmNlbnRhZ2VDb21wbGV0ZSI6bnVsbCwiU3R5bGUiOnsiJGlkIjoiMjI1IiwiU2hhcGUiOjAsIlNoYXBlVGhpY2tuZXNzIjoxLCJEdXJhdGlvbkZvcm1hdCI6MCwiSW5jbHVkZU5vbldvcmtpbmdEYXlzSW5EdXJhdGlvbiI6ZmFsc2UsIlBlcmNlbnRhZ2VDb21wbGV0ZVN0eWxlIjp7IiRpZCI6IjIyNiIsIkZvbnRTZXR0aW5ncyI6eyIkaWQiOiIyMj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jgiLCJMaW5lQ29sb3IiOm51bGwsIkxpbmVXZWlnaHQiOjAuMCwiTGluZVR5cGUiOjAsIlBhcmVudFN0eWxlIjpudWxsfSwiUGFyZW50U3R5bGUiOnsiJHJlZiI6IjgxIn19LCJEdXJhdGlvblN0eWxlIjp7IiRpZCI6IjIyOSIsIkZvbnRTZXR0aW5ncyI6eyIkaWQiOiIyMz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zEiLCJMaW5lQ29sb3IiOm51bGwsIkxpbmVXZWlnaHQiOjAuMCwiTGluZVR5cGUiOjAsIlBhcmVudFN0eWxlIjpudWxsfSwiUGFyZW50U3R5bGUiOnsiJHJlZiI6Ijg4In19LCJIb3Jpem9udGFsQ29ubmVjdG9yU3R5bGUiOnsiJGlkIjoiMjMyIiwiTGluZUNvbG9yIjp7IiRyZWYiOiI5NiJ9LCJMaW5lV2VpZ2h0IjoxLjAsIkxpbmVUeXBlIjowLCJQYXJlbnRTdHlsZSI6eyIkcmVmIjoiOTUifX0sIlZlcnRpY2FsQ29ubmVjdG9yU3R5bGUiOnsiJGlkIjoiMjMzIiwiTGluZUNvbG9yIjp7IiRyZWYiOiI5OSJ9LCJMaW5lV2VpZ2h0IjowLjAsIkxpbmVUeXBlIjowLCJQYXJlbnRTdHlsZSI6eyIkcmVmIjoiOTgifX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M0IiwiTWFyZ2luIjp7IiRyZWYiOiIxMDIifSwiUGFkZGluZyI6eyIkcmVmIjoiMTAzIn0sIkJhY2tncm91bmQiOnsiJGlkIjoiMjM1IiwiQ29sb3IiOnsiJGlkIjoiMjM2IiwiQSI6MjU1LCJSIjoxMzksIkciOjE3MSwiQiI6NjZ9fSwiSXNWaXNpYmxlIjp0cnVlLCJXaWR0aCI6MC4wLCJIZWlnaHQiOjE2LjAsIkJvcmRlclN0eWxlIjp7IiRpZCI6IjIzNyIsIkxpbmVDb2xvciI6eyIkcmVmIjoiMTA1In0sIkxpbmVXZWlnaHQiOjAuMCwiTGluZVR5cGUiOjAsIlBhcmVudFN0eWxlIjp7IiRyZWYiOiIxMDQifX0sIlBhcmVudFN0eWxlIjp7IiRyZWYiOiIxMDEifX0sIlRpdGxlU3R5bGUiOnsiJGlkIjoiMjM4IiwiRm9udFNldHRpbmdzIjp7IiRpZCI6IjIzOS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CwiVmVydGljYWxBbGlnbm1lbnQiOjAsIlNtYXJ0Rm9yZWdyb3VuZCI6bnVsbCwiTWFyZ2luIjp7IiRyZWYiOiIxMTEifSwiUGFkZGluZyI6eyIkcmVmIjoiMTEyIn0sIkJhY2tncm91bmQiOnsiJHJlZiI6IjExMyJ9LCJJc1Zpc2libGUiOnRydWUsIldpZHRoIjowLjAsIkhlaWdodCI6MC4wLCJCb3JkZXJTdHlsZSI6eyIkaWQiOiIyNDAiLCJMaW5lQ29sb3IiOm51bGwsIkxpbmVXZWlnaHQiOjAuMCwiTGluZVR5cGUiOjAsIlBhcmVudFN0eWxlIjpudWxsfSwiUGFyZW50U3R5bGUiOnsiJHJlZiI6IjEwNyJ9fSwiRGF0ZVN0eWxlIjp7IiRpZCI6IjI0MSIsIkZvbnRTZXR0aW5ncyI6eyIkaWQiOiIyNDI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MyIsIkxpbmVDb2xvciI6bnVsbCwiTGluZVdlaWdodCI6MC4wLCJMaW5lVHlwZSI6MCwiUGFyZW50U3R5bGUiOm51bGx9LCJQYXJlbnRTdHlsZSI6eyIkcmVmIjoiMTE0In19LCJEYXRlRm9ybWF0Ijp7IiRyZWYiOiIxMjEifSwiSXNWaXNpYmxlIjp0cnVlLCJQYXJlbnRTdHlsZSI6eyIkcmVmIjoiODAifX0sIkluZGV4Ijo2LCJTbWFydER1cmF0aW9uQWN0aXZhdGVkIjpmYWxzZSwiRGF0ZUZvcm1hdCI6eyIkcmVmIjoiMTIxIn0sIklkIjoiNzA5MzM5ZjUtMDI3Ni00NGRkLTk0NjktNGNhMWVhY2I1YjUyIiwiSW1wb3J0SWQiOm51bGwsIlRpdGxlIjoiYmxvY2tseSIsIk5vdGUiOm51bGwsIkh5cGVybGluayI6bnVsbCwiSXNDaGFuZ2VkIjpmYWxzZSwiSXNOZXciOmZhbHNlfSx7IiRpZCI6IjI0NCIsIkdyb3VwTmFtZSI6bnVsbCwiU3RhcnREYXRlIjoiMjAxNy0wNi0xOVQwMDowMDowMFoiLCJFbmREYXRlIjoiMjAxNy0wNi0yMlQyMzo1OTowMFoiLCJQZXJjZW50YWdlQ29tcGxldGUiOm51bGwsIlN0eWxlIjp7IiRpZCI6IjI0NSIsIlNoYXBlIjowLCJTaGFwZVRoaWNrbmVzcyI6MSwiRHVyYXRpb25Gb3JtYXQiOjAsIkluY2x1ZGVOb25Xb3JraW5nRGF5c0luRHVyYXRpb24iOmZhbHNlLCJQZXJjZW50YWdlQ29tcGxldGVTdHlsZSI6eyIkaWQiOiIyNDYiLCJGb250U2V0dGluZ3MiOnsiJGlkIjoiMjQ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4IiwiTGluZUNvbG9yIjpudWxsLCJMaW5lV2VpZ2h0IjowLjAsIkxpbmVUeXBlIjowLCJQYXJlbnRTdHlsZSI6bnVsbH0sIlBhcmVudFN0eWxlIjp7IiRyZWYiOiI4MSJ9fSwiRHVyYXRpb25TdHlsZSI6eyIkaWQiOiIyNDkiLCJGb250U2V0dGluZ3MiOnsiJGlkIjoiMjU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xIiwiTGluZUNvbG9yIjpudWxsLCJMaW5lV2VpZ2h0IjowLjAsIkxpbmVUeXBlIjowLCJQYXJlbnRTdHlsZSI6bnVsbH0sIlBhcmVudFN0eWxlIjp7IiRyZWYiOiI4OCJ9fSwiSG9yaXpvbnRhbENvbm5lY3RvclN0eWxlIjp7IiRpZCI6IjI1MiIsIkxpbmVDb2xvciI6eyIkcmVmIjoiOTYifSwiTGluZVdlaWdodCI6MS4wLCJMaW5lVHlwZSI6MCwiUGFyZW50U3R5bGUiOnsiJHJlZiI6Ijk1In19LCJWZXJ0aWNhbENvbm5lY3RvclN0eWxlIjp7IiRpZCI6IjI1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1NCIsIk1hcmdpbiI6eyIkcmVmIjoiMTAyIn0sIlBhZGRpbmciOnsiJHJlZiI6IjEwMyJ9LCJCYWNrZ3JvdW5kIjp7IiRpZCI6IjI1NSIsIkNvbG9yIjp7IiRpZCI6IjI1NiIsIkEiOjI1NSwiUiI6ODcsIkciOjE2NywiQiI6MTgxfX0sIklzVmlzaWJsZSI6dHJ1ZSwiV2lkdGgiOjAuMCwiSGVpZ2h0IjoxNi4wLCJCb3JkZXJTdHlsZSI6eyIkaWQiOiIyNTciLCJMaW5lQ29sb3IiOnsiJHJlZiI6IjEwNSJ9LCJMaW5lV2VpZ2h0IjowLjAsIkxpbmVUeXBlIjowLCJQYXJlbnRTdHlsZSI6eyIkcmVmIjoiMTA0In19LCJQYXJlbnRTdHlsZSI6eyIkcmVmIjoiMTAxIn19LCJUaXRsZVN0eWxlIjp7IiRpZCI6IjI1OCIsIkZvbnRTZXR0aW5ncyI6eyIkaWQiOiIyNTk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YwIiwiTGluZUNvbG9yIjpudWxsLCJMaW5lV2VpZ2h0IjowLjAsIkxpbmVUeXBlIjowLCJQYXJlbnRTdHlsZSI6bnVsbH0sIlBhcmVudFN0eWxlIjp7IiRyZWYiOiIxMDcifX0sIkRhdGVTdHlsZSI6eyIkaWQiOiIyNjEiLCJGb250U2V0dGluZ3MiOnsiJGlkIjoiMjY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MiLCJMaW5lQ29sb3IiOm51bGwsIkxpbmVXZWlnaHQiOjAuMCwiTGluZVR5cGUiOjAsIlBhcmVudFN0eWxlIjpudWxsfSwiUGFyZW50U3R5bGUiOnsiJHJlZiI6IjExNCJ9fSwiRGF0ZUZvcm1hdCI6eyIkcmVmIjoiMTIxIn0sIklzVmlzaWJsZSI6dHJ1ZSwiUGFyZW50U3R5bGUiOnsiJHJlZiI6IjgwIn19LCJJbmRleCI6NywiU21hcnREdXJhdGlvbkFjdGl2YXRlZCI6ZmFsc2UsIkRhdGVGb3JtYXQiOnsiJHJlZiI6IjEyMSJ9LCJJZCI6IjRiNGY5MmRlLTY4ZDQtNDNiOS1iNDVhLTg4NTAwZjYxNmVhOSIsIkltcG9ydElkIjpudWxsLCJUaXRsZSI6IkRvY3VtZW50YXRpZSIsIk5vdGUiOm51bGwsIkh5cGVybGluayI6bnVsbCwiSXNDaGFuZ2VkIjpmYWxzZSwiSXNOZXciOmZhbHNlfSx7IiRpZCI6IjI2NCIsIkdyb3VwTmFtZSI6bnVsbCwiU3RhcnREYXRlIjoiMjAxNy0wNi0xNlQwMDowMDowMFoiLCJFbmREYXRlIjoiMjAxNy0wNi0yMlQyMzo1OTowMFoiLCJQZXJjZW50YWdlQ29tcGxldGUiOm51bGwsIlN0eWxlIjp7IiRpZCI6IjI2NSIsIlNoYXBlIjowLCJTaGFwZVRoaWNrbmVzcyI6MSwiRHVyYXRpb25Gb3JtYXQiOjAsIkluY2x1ZGVOb25Xb3JraW5nRGF5c0luRHVyYXRpb24iOmZhbHNlLCJQZXJjZW50YWdlQ29tcGxldGVTdHlsZSI6eyIkaWQiOiIyNjYiLCJGb250U2V0dGluZ3MiOnsiJGlkIjoiMjY3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Y4IiwiTGluZUNvbG9yIjpudWxsLCJMaW5lV2VpZ2h0IjowLjAsIkxpbmVUeXBlIjowLCJQYXJlbnRTdHlsZSI6bnVsbH0sIlBhcmVudFN0eWxlIjp7IiRyZWYiOiI4MSJ9fSwiRHVyYXRpb25TdHlsZSI6eyIkaWQiOiIyNjkiLCJGb250U2V0dGluZ3MiOnsiJGlkIjoiMjcw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xIiwiTGluZUNvbG9yIjpudWxsLCJMaW5lV2VpZ2h0IjowLjAsIkxpbmVUeXBlIjowLCJQYXJlbnRTdHlsZSI6bnVsbH0sIlBhcmVudFN0eWxlIjp7IiRyZWYiOiI4OCJ9fSwiSG9yaXpvbnRhbENvbm5lY3RvclN0eWxlIjp7IiRpZCI6IjI3MiIsIkxpbmVDb2xvciI6eyIkcmVmIjoiOTYifSwiTGluZVdlaWdodCI6MS4wLCJMaW5lVHlwZSI6MCwiUGFyZW50U3R5bGUiOnsiJHJlZiI6Ijk1In19LCJWZXJ0aWNhbENvbm5lY3RvclN0eWxlIjp7IiRpZCI6IjI3MyIsIkxpbmVDb2xvciI6eyIkcmVmIjoiOTkifSwiTGluZVdlaWdodCI6MC4wLCJMaW5lVHlwZSI6MCwiUGFyZW50U3R5bGUiOnsiJHJlZiI6Ijk4In1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I3NCIsIk1hcmdpbiI6eyIkcmVmIjoiMTAyIn0sIlBhZGRpbmciOnsiJHJlZiI6IjEwMyJ9LCJCYWNrZ3JvdW5kIjp7IiRpZCI6IjI3NSIsIkNvbG9yIjp7IiRpZCI6IjI3NiIsIkEiOjI1NSwiUiI6MTM5LCJHIjoxMjksIkIiOjIxMH19LCJJc1Zpc2libGUiOnRydWUsIldpZHRoIjowLjAsIkhlaWdodCI6MTYuMCwiQm9yZGVyU3R5bGUiOnsiJGlkIjoiMjc3IiwiTGluZUNvbG9yIjp7IiRyZWYiOiIxMDUifSwiTGluZVdlaWdodCI6MC4wLCJMaW5lVHlwZSI6MCwiUGFyZW50U3R5bGUiOnsiJHJlZiI6IjEwNCJ9fSwiUGFyZW50U3R5bGUiOnsiJHJlZiI6IjEwMSJ9fSwiVGl0bGVTdHlsZSI6eyIkaWQiOiIyNzgiLCJGb250U2V0dGluZ3MiOnsiJGlkIjoiMjc5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wLCJWZXJ0aWNhbEFsaWdubWVudCI6MCwiU21hcnRGb3JlZ3JvdW5kIjpudWxsLCJNYXJnaW4iOnsiJHJlZiI6IjExMSJ9LCJQYWRkaW5nIjp7IiRyZWYiOiIxMTIifSwiQmFja2dyb3VuZCI6eyIkcmVmIjoiMTEzIn0sIklzVmlzaWJsZSI6dHJ1ZSwiV2lkdGgiOjAuMCwiSGVpZ2h0IjowLjAsIkJvcmRlclN0eWxlIjp7IiRpZCI6IjI4MCIsIkxpbmVDb2xvciI6bnVsbCwiTGluZVdlaWdodCI6MC4wLCJMaW5lVHlwZSI6MCwiUGFyZW50U3R5bGUiOm51bGx9LCJQYXJlbnRTdHlsZSI6eyIkcmVmIjoiMTA3In19LCJEYXRlU3R5bGUiOnsiJGlkIjoiMjgxIiwiRm9udFNldHRpbmdzIjp7IiRpZCI6IjI4Mi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zIiwiTGluZUNvbG9yIjpudWxsLCJMaW5lV2VpZ2h0IjowLjAsIkxpbmVUeXBlIjowLCJQYXJlbnRTdHlsZSI6bnVsbH0sIlBhcmVudFN0eWxlIjp7IiRyZWYiOiIxMTQifX0sIkRhdGVGb3JtYXQiOnsiJHJlZiI6IjEyMSJ9LCJJc1Zpc2libGUiOnRydWUsIlBhcmVudFN0eWxlIjp7IiRyZWYiOiI4MCJ9fSwiSW5kZXgiOjgsIlNtYXJ0RHVyYXRpb25BY3RpdmF0ZWQiOmZhbHNlLCJEYXRlRm9ybWF0Ijp7IiRyZWYiOiIxMjEifSwiSWQiOiIzOTE4ZTZkNS04MjY4LTRlNTUtODE5Yi1kOTNhNGRiNWJjOTgiLCJJbXBvcnRJZCI6bnVsbCwiVGl0bGUiOiJUZXN0ZW4iLCJOb3RlIjpudWxsLCJIeXBlcmxpbmsiOm51bGwsIklzQ2hhbmdlZCI6ZmFsc2UsIklzTmV3IjpmYWxzZX1dLCJNc1Byb2plY3RJdGVtc1RyZWUiOnsiJGlkIjoiMjg0IiwiUm9vdCI6eyJJbXBvcnRJZCI6bnVsbCwiSXNJbXBvcnRlZCI6ZmFsc2UsIkNoaWxkcmVuIjpbXX19LCJNZXRhZGF0YSI6eyIkaWQiOiIyODUifSwiU2V0dGluZ3MiOnsiJGlkIjoiMjg2IiwiSW1wYU9wdGlvbnMiOnsiJGlkIjoiMjg3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UNvbmZpZ3VyYXRpb24iOnsiJGlkIjoiMjg4IiwiVXNlVGltZSI6ZmFsc2UsIldvcmtEYXlTdGFydCI6IjAwOjAwOjAwIiwiV29ya0RheUVuZCI6IjIzOjU5OjAwIn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Wolsey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Kantoor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lsey" id="{50DA47D4-4C26-4B55-AB33-77CB7721B7B5}" vid="{114C9B1D-64A2-4312-BE0E-0DA8311064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Wolsey</Template>
  <TotalTime>847</TotalTime>
  <Words>284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Oswald</vt:lpstr>
      <vt:lpstr>Roboto Condensed</vt:lpstr>
      <vt:lpstr>Times New Roman</vt:lpstr>
      <vt:lpstr>Wolsey</vt:lpstr>
      <vt:lpstr>ONO ROBOT</vt:lpstr>
      <vt:lpstr>Team</vt:lpstr>
      <vt:lpstr>OPSORO</vt:lpstr>
      <vt:lpstr>Social Media Intergratie</vt:lpstr>
      <vt:lpstr>Tools</vt:lpstr>
      <vt:lpstr>Tools</vt:lpstr>
      <vt:lpstr>Apps</vt:lpstr>
      <vt:lpstr>Onderzoek</vt:lpstr>
      <vt:lpstr>Tweader</vt:lpstr>
      <vt:lpstr>Blockly (Tweader)</vt:lpstr>
      <vt:lpstr>Facebook Stream App</vt:lpstr>
      <vt:lpstr>Testing</vt:lpstr>
      <vt:lpstr>Deploying</vt:lpstr>
      <vt:lpstr>Demo</vt:lpstr>
      <vt:lpstr>Issues &amp; fixes</vt:lpstr>
      <vt:lpstr>Planning</vt:lpstr>
      <vt:lpstr>Kostenraming</vt:lpstr>
      <vt:lpstr>Persoonlijke conclusie</vt:lpstr>
      <vt:lpstr>Q &amp; A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ONO ROBOT</dc:title>
  <dc:creator>Auguste Van Nieuwenhuyzen</dc:creator>
  <cp:lastModifiedBy>Auguste Van Nieuwenhuyzen</cp:lastModifiedBy>
  <cp:revision>109</cp:revision>
  <dcterms:created xsi:type="dcterms:W3CDTF">2017-06-21T21:02:05Z</dcterms:created>
  <dcterms:modified xsi:type="dcterms:W3CDTF">2017-06-23T08:13:17Z</dcterms:modified>
</cp:coreProperties>
</file>