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4D4DFF"/>
    <a:srgbClr val="FFFF00"/>
    <a:srgbClr val="FF0000"/>
    <a:srgbClr val="0000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D464B-B3DD-44B9-B212-7153AE79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6E30A3-B5DE-4D66-8B89-158F26495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4D6E-8C74-4672-9091-1497F372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E5694-32A0-4E84-B1B6-2D82B76A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F181C-857A-4FDD-84F8-FA5AF442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14425-917C-4826-AB9E-94DCC4A9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E86888-F83E-46C2-A3F2-65885B669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20B25-07CA-4AC5-8E7A-4B7A505D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E169-D631-4EFE-8DFE-E09432A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77FA3-4F49-4B6E-8B11-82D4C4F3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923C8D-E4B0-4175-A899-8FDC46E9D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6A30C2-81AA-42E6-B162-A57C158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4663E-3B86-424B-A562-7A6498C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1D3DD-2285-473E-AF8C-1DD8B23D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725CB-6E7C-429E-AFF3-2B0E8D7B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57458-5D88-4533-A18D-F83B8591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C86D2-35DF-4C31-A8D6-73B676AB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F48E9-89AC-4A7E-8515-7F264683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5B9DA-5E10-4807-A9BE-2E37AA2A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E1968-BBFC-429E-BB3D-12F55647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0B5D3-5981-43AB-B4FA-3A3430E2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769F7-5796-469C-9D43-27A48FB1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338D9-CC5A-4FBF-A2E9-8DC9D9F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7AC5D-8B55-44C5-87E6-9B5B660B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05E76-51AA-4A08-ABD1-12E23A5E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40F63-D3F3-4BEE-93ED-FEBE5AF2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DD031-A474-4066-ABD0-5695A6BED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3ACEDF-EF2C-4052-A70C-5B0DFD090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A32E60-C2DD-46EE-B213-D45A0AB5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DFD1C7-8137-4B46-B671-5074479F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878F42-162B-4D80-8FAE-A3B1A8BB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929E-B49B-4057-9881-38D2BF32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ED04F-4856-44E7-A93D-4331D03A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068B30-1828-4056-A443-DF0343E5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2B743D-AB57-4239-8BB1-E55A9D8DF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A8788-655F-4A5D-80BC-C1CECBBF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74FD3F-E325-49E4-ABDE-7E8729D1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3AF64-D7E5-4720-AB97-1E95E83F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B11D05-118F-4840-941D-6F050CAE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E4689-421E-4C82-9C45-A73A7456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01415A-83DD-49B8-A702-D6DE05E5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E3E38-3991-44F9-9EE8-43D4F151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0B539-C195-4FD6-B645-254C4FB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6982F-EA8C-4C4C-8F7C-F5870DE6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118DCB-5FAF-4391-BC18-6DE0145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6B6EF7-2E07-4995-8DF2-5B3ED3A5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1EC00-D266-4F83-8959-2504C88D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AE4C7-6700-4D30-A378-6E52FBC3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E77B9-D5C7-4ADB-AD03-D6675FD6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4B8E7D-AD0D-40F8-A492-10ADBC3A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748D1-4DC9-45D5-86AA-90EE5372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165985-FD54-4055-B2A6-3DF49861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319D-CF04-46FB-A211-9AB7F7F3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30C124-26A7-4E22-81E3-A6D6098D1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6F68E7-E8A3-4EAD-825A-3878DFEA6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80B5A-4A10-4C02-9397-57181B5B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5B7DED-0E1B-4992-A185-CE0EE00B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614559-79CF-46D1-94A8-D633FD30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B25AC5-78B1-4CA6-8F16-A987F9E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2E28C-3BB7-49FE-BCEB-026FD2761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1B335-9454-4439-9C8C-1CC76538F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4035-B57B-44CB-BFE8-B466929463B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1F874-8F03-4F87-BA05-23CCF197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6BE41-BBA3-428B-A823-5433985A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AB1B-F73C-4C46-A585-EEB1067AA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4342AE-4EEE-43DB-8FFC-A946A0654BA1}"/>
              </a:ext>
            </a:extLst>
          </p:cNvPr>
          <p:cNvSpPr/>
          <p:nvPr/>
        </p:nvSpPr>
        <p:spPr>
          <a:xfrm>
            <a:off x="1239099" y="1219851"/>
            <a:ext cx="5539205" cy="4685138"/>
          </a:xfrm>
          <a:prstGeom prst="roundRect">
            <a:avLst>
              <a:gd name="adj" fmla="val 6397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Zylinder 123">
            <a:extLst>
              <a:ext uri="{FF2B5EF4-FFF2-40B4-BE49-F238E27FC236}">
                <a16:creationId xmlns:a16="http://schemas.microsoft.com/office/drawing/2014/main" id="{7B706126-B258-412A-B618-4BB45A61F260}"/>
              </a:ext>
            </a:extLst>
          </p:cNvPr>
          <p:cNvSpPr/>
          <p:nvPr/>
        </p:nvSpPr>
        <p:spPr>
          <a:xfrm>
            <a:off x="2712750" y="1404511"/>
            <a:ext cx="2431544" cy="79347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9DF11C3-5E07-4FA0-9858-46877EFF7A06}"/>
              </a:ext>
            </a:extLst>
          </p:cNvPr>
          <p:cNvSpPr/>
          <p:nvPr/>
        </p:nvSpPr>
        <p:spPr>
          <a:xfrm>
            <a:off x="9097367" y="1156525"/>
            <a:ext cx="1373138" cy="1531326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EFCCC0-B74D-40EA-BCB1-3572E495B7A4}"/>
              </a:ext>
            </a:extLst>
          </p:cNvPr>
          <p:cNvSpPr txBox="1"/>
          <p:nvPr/>
        </p:nvSpPr>
        <p:spPr>
          <a:xfrm>
            <a:off x="9418799" y="1332082"/>
            <a:ext cx="55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Grafik 16" descr="Benutzer">
            <a:extLst>
              <a:ext uri="{FF2B5EF4-FFF2-40B4-BE49-F238E27FC236}">
                <a16:creationId xmlns:a16="http://schemas.microsoft.com/office/drawing/2014/main" id="{8728A055-8D13-46E6-BE27-C41EB74B5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1378" y="1349685"/>
            <a:ext cx="272569" cy="27256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E19B2FB-93D2-4314-BDE6-F07465E64DD2}"/>
              </a:ext>
            </a:extLst>
          </p:cNvPr>
          <p:cNvSpPr txBox="1"/>
          <p:nvPr/>
        </p:nvSpPr>
        <p:spPr>
          <a:xfrm>
            <a:off x="9418799" y="1652805"/>
            <a:ext cx="59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Grafik 18" descr="Benutzer">
            <a:extLst>
              <a:ext uri="{FF2B5EF4-FFF2-40B4-BE49-F238E27FC236}">
                <a16:creationId xmlns:a16="http://schemas.microsoft.com/office/drawing/2014/main" id="{FE434022-920C-4588-8C93-19CC5742A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1378" y="1670408"/>
            <a:ext cx="272569" cy="27256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7701935-D133-44EC-8C4C-88E31D68FDA6}"/>
              </a:ext>
            </a:extLst>
          </p:cNvPr>
          <p:cNvSpPr txBox="1"/>
          <p:nvPr/>
        </p:nvSpPr>
        <p:spPr>
          <a:xfrm>
            <a:off x="9418799" y="2224559"/>
            <a:ext cx="59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Grafik 20" descr="Benutzer">
            <a:extLst>
              <a:ext uri="{FF2B5EF4-FFF2-40B4-BE49-F238E27FC236}">
                <a16:creationId xmlns:a16="http://schemas.microsoft.com/office/drawing/2014/main" id="{FF6CA35A-9044-494D-AFDC-B9A76355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1377" y="2242162"/>
            <a:ext cx="272569" cy="272569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AFA78FF6-185F-4DD7-A51D-44408FE7A70F}"/>
              </a:ext>
            </a:extLst>
          </p:cNvPr>
          <p:cNvSpPr txBox="1"/>
          <p:nvPr/>
        </p:nvSpPr>
        <p:spPr>
          <a:xfrm>
            <a:off x="9281677" y="1862245"/>
            <a:ext cx="4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9FE68CC-CEE6-4924-A872-BDEEC4C8E984}"/>
              </a:ext>
            </a:extLst>
          </p:cNvPr>
          <p:cNvSpPr txBox="1"/>
          <p:nvPr/>
        </p:nvSpPr>
        <p:spPr>
          <a:xfrm rot="5400000">
            <a:off x="9502931" y="3238161"/>
            <a:ext cx="6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  <a:endParaRPr lang="en-US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8711267-5811-4AC5-BC08-D2783585390C}"/>
              </a:ext>
            </a:extLst>
          </p:cNvPr>
          <p:cNvSpPr txBox="1"/>
          <p:nvPr/>
        </p:nvSpPr>
        <p:spPr>
          <a:xfrm>
            <a:off x="2480072" y="5369342"/>
            <a:ext cx="55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5" name="Grafik 84" descr="Benutzer">
            <a:extLst>
              <a:ext uri="{FF2B5EF4-FFF2-40B4-BE49-F238E27FC236}">
                <a16:creationId xmlns:a16="http://schemas.microsoft.com/office/drawing/2014/main" id="{ACD62A91-0025-4E74-83DC-E3C7C1AC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651" y="5386945"/>
            <a:ext cx="272569" cy="272569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0AF6FFE-854A-4B05-811F-2633F6A226A2}"/>
              </a:ext>
            </a:extLst>
          </p:cNvPr>
          <p:cNvSpPr txBox="1"/>
          <p:nvPr/>
        </p:nvSpPr>
        <p:spPr>
          <a:xfrm>
            <a:off x="3168709" y="5375157"/>
            <a:ext cx="59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7" name="Grafik 86" descr="Benutzer">
            <a:extLst>
              <a:ext uri="{FF2B5EF4-FFF2-40B4-BE49-F238E27FC236}">
                <a16:creationId xmlns:a16="http://schemas.microsoft.com/office/drawing/2014/main" id="{B7864C84-17F3-4E56-B35E-5EBC0E5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88" y="5392760"/>
            <a:ext cx="272569" cy="272569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B1B0F044-B344-4ECD-AEF6-9CF9D1D64B5B}"/>
              </a:ext>
            </a:extLst>
          </p:cNvPr>
          <p:cNvSpPr txBox="1"/>
          <p:nvPr/>
        </p:nvSpPr>
        <p:spPr>
          <a:xfrm>
            <a:off x="4779936" y="5384682"/>
            <a:ext cx="59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9" name="Grafik 88" descr="Benutzer">
            <a:extLst>
              <a:ext uri="{FF2B5EF4-FFF2-40B4-BE49-F238E27FC236}">
                <a16:creationId xmlns:a16="http://schemas.microsoft.com/office/drawing/2014/main" id="{42E37F8C-0E38-4EEA-9F74-85F78719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514" y="5402285"/>
            <a:ext cx="272569" cy="272569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7FF22DF-31AB-4126-9B08-518DF104211B}"/>
              </a:ext>
            </a:extLst>
          </p:cNvPr>
          <p:cNvSpPr txBox="1"/>
          <p:nvPr/>
        </p:nvSpPr>
        <p:spPr>
          <a:xfrm>
            <a:off x="3938862" y="5290182"/>
            <a:ext cx="4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86F9ACE-B7EC-44A5-85EC-54C674F00D1B}"/>
              </a:ext>
            </a:extLst>
          </p:cNvPr>
          <p:cNvSpPr txBox="1"/>
          <p:nvPr/>
        </p:nvSpPr>
        <p:spPr>
          <a:xfrm>
            <a:off x="2723516" y="1707556"/>
            <a:ext cx="189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ResultStorageActor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7" name="Grafik 96" descr="Benutzer">
            <a:extLst>
              <a:ext uri="{FF2B5EF4-FFF2-40B4-BE49-F238E27FC236}">
                <a16:creationId xmlns:a16="http://schemas.microsoft.com/office/drawing/2014/main" id="{81F0500B-E73E-45DE-9090-D533ABAE8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092" y="1607353"/>
            <a:ext cx="390525" cy="390525"/>
          </a:xfrm>
          <a:prstGeom prst="rect">
            <a:avLst/>
          </a:prstGeom>
        </p:spPr>
      </p:pic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1B5B7D65-DFD4-49B8-AA81-1393CCD41E3B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flipH="1">
            <a:off x="5448566" y="1806693"/>
            <a:ext cx="3802812" cy="2407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7BD982BD-D5FC-4153-B079-2B234D592CE2}"/>
              </a:ext>
            </a:extLst>
          </p:cNvPr>
          <p:cNvCxnSpPr>
            <a:cxnSpLocks/>
            <a:stCxn id="21" idx="1"/>
            <a:endCxn id="56" idx="3"/>
          </p:cNvCxnSpPr>
          <p:nvPr/>
        </p:nvCxnSpPr>
        <p:spPr>
          <a:xfrm flipH="1">
            <a:off x="5448566" y="2378447"/>
            <a:ext cx="3802811" cy="1835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6ED1C50-F382-46D2-B967-DEC828834AB0}"/>
              </a:ext>
            </a:extLst>
          </p:cNvPr>
          <p:cNvCxnSpPr>
            <a:cxnSpLocks/>
            <a:stCxn id="84" idx="0"/>
            <a:endCxn id="56" idx="2"/>
          </p:cNvCxnSpPr>
          <p:nvPr/>
        </p:nvCxnSpPr>
        <p:spPr>
          <a:xfrm flipV="1">
            <a:off x="2756108" y="4439855"/>
            <a:ext cx="1182754" cy="929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D5E29B34-E2F7-4235-B888-2ED57C0C8BA8}"/>
              </a:ext>
            </a:extLst>
          </p:cNvPr>
          <p:cNvSpPr/>
          <p:nvPr/>
        </p:nvSpPr>
        <p:spPr>
          <a:xfrm>
            <a:off x="1923865" y="2748338"/>
            <a:ext cx="4009314" cy="452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GenerationEvaluationActor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2878E5D-55BF-467D-8183-9152A2F9711E}"/>
              </a:ext>
            </a:extLst>
          </p:cNvPr>
          <p:cNvSpPr/>
          <p:nvPr/>
        </p:nvSpPr>
        <p:spPr>
          <a:xfrm>
            <a:off x="9119203" y="4373663"/>
            <a:ext cx="1372903" cy="1531326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58E18F8-CCFD-4A11-820C-2702FF6FABA6}"/>
              </a:ext>
            </a:extLst>
          </p:cNvPr>
          <p:cNvSpPr txBox="1"/>
          <p:nvPr/>
        </p:nvSpPr>
        <p:spPr>
          <a:xfrm>
            <a:off x="9440635" y="4549220"/>
            <a:ext cx="55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7" name="Grafik 76" descr="Benutzer">
            <a:extLst>
              <a:ext uri="{FF2B5EF4-FFF2-40B4-BE49-F238E27FC236}">
                <a16:creationId xmlns:a16="http://schemas.microsoft.com/office/drawing/2014/main" id="{9778C825-BD26-4C64-9E5C-772A7462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3214" y="4566823"/>
            <a:ext cx="272569" cy="272569"/>
          </a:xfrm>
          <a:prstGeom prst="rect">
            <a:avLst/>
          </a:prstGeom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C132608F-CC63-41F2-BEEE-CC58F97DEA73}"/>
              </a:ext>
            </a:extLst>
          </p:cNvPr>
          <p:cNvSpPr txBox="1"/>
          <p:nvPr/>
        </p:nvSpPr>
        <p:spPr>
          <a:xfrm>
            <a:off x="9440635" y="4869943"/>
            <a:ext cx="59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9" name="Grafik 78" descr="Benutzer">
            <a:extLst>
              <a:ext uri="{FF2B5EF4-FFF2-40B4-BE49-F238E27FC236}">
                <a16:creationId xmlns:a16="http://schemas.microsoft.com/office/drawing/2014/main" id="{B9CB90E9-0B9D-46B9-BDE1-4DD7BAC2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3214" y="4887546"/>
            <a:ext cx="272569" cy="272569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109A6AA3-7859-4A40-9EDD-0E4E7C3A398B}"/>
              </a:ext>
            </a:extLst>
          </p:cNvPr>
          <p:cNvSpPr txBox="1"/>
          <p:nvPr/>
        </p:nvSpPr>
        <p:spPr>
          <a:xfrm>
            <a:off x="9440635" y="5441697"/>
            <a:ext cx="59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EA 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5" name="Grafik 94" descr="Benutzer">
            <a:extLst>
              <a:ext uri="{FF2B5EF4-FFF2-40B4-BE49-F238E27FC236}">
                <a16:creationId xmlns:a16="http://schemas.microsoft.com/office/drawing/2014/main" id="{8893D0DF-7252-433C-A0F2-C52313CB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3213" y="5459300"/>
            <a:ext cx="272569" cy="272569"/>
          </a:xfrm>
          <a:prstGeom prst="rect">
            <a:avLst/>
          </a:prstGeom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07604810-37E6-484C-BA38-09B42CD1E209}"/>
              </a:ext>
            </a:extLst>
          </p:cNvPr>
          <p:cNvSpPr txBox="1"/>
          <p:nvPr/>
        </p:nvSpPr>
        <p:spPr>
          <a:xfrm>
            <a:off x="9303513" y="5079383"/>
            <a:ext cx="4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  <a:endParaRPr lang="en-US" dirty="0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4EBE39C-35F5-408A-84CC-3610DFCB9DCB}"/>
              </a:ext>
            </a:extLst>
          </p:cNvPr>
          <p:cNvCxnSpPr>
            <a:cxnSpLocks/>
            <a:stCxn id="88" idx="0"/>
            <a:endCxn id="56" idx="2"/>
          </p:cNvCxnSpPr>
          <p:nvPr/>
        </p:nvCxnSpPr>
        <p:spPr>
          <a:xfrm flipH="1" flipV="1">
            <a:off x="3938862" y="4439855"/>
            <a:ext cx="1137135" cy="944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13AB6FD-64DA-488F-9BA7-9FACC77CC982}"/>
              </a:ext>
            </a:extLst>
          </p:cNvPr>
          <p:cNvCxnSpPr>
            <a:cxnSpLocks/>
            <a:stCxn id="95" idx="1"/>
            <a:endCxn id="56" idx="3"/>
          </p:cNvCxnSpPr>
          <p:nvPr/>
        </p:nvCxnSpPr>
        <p:spPr>
          <a:xfrm flipH="1" flipV="1">
            <a:off x="5448566" y="4213772"/>
            <a:ext cx="3824647" cy="1381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AD86D61-3B8A-4E53-93E0-EF088E8C0594}"/>
              </a:ext>
            </a:extLst>
          </p:cNvPr>
          <p:cNvCxnSpPr>
            <a:cxnSpLocks/>
            <a:stCxn id="77" idx="1"/>
            <a:endCxn id="56" idx="3"/>
          </p:cNvCxnSpPr>
          <p:nvPr/>
        </p:nvCxnSpPr>
        <p:spPr>
          <a:xfrm flipH="1" flipV="1">
            <a:off x="5448566" y="4213772"/>
            <a:ext cx="3824648" cy="489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3901469E-ACD9-48FB-9405-09C6FB44173F}"/>
              </a:ext>
            </a:extLst>
          </p:cNvPr>
          <p:cNvCxnSpPr>
            <a:cxnSpLocks/>
            <a:stCxn id="79" idx="1"/>
            <a:endCxn id="56" idx="3"/>
          </p:cNvCxnSpPr>
          <p:nvPr/>
        </p:nvCxnSpPr>
        <p:spPr>
          <a:xfrm flipH="1" flipV="1">
            <a:off x="5448566" y="4213772"/>
            <a:ext cx="3824648" cy="810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D951E9E2-8900-4BAD-A6CF-D5864CBFEC49}"/>
              </a:ext>
            </a:extLst>
          </p:cNvPr>
          <p:cNvCxnSpPr>
            <a:cxnSpLocks/>
            <a:stCxn id="17" idx="1"/>
            <a:endCxn id="56" idx="3"/>
          </p:cNvCxnSpPr>
          <p:nvPr/>
        </p:nvCxnSpPr>
        <p:spPr>
          <a:xfrm flipH="1">
            <a:off x="5448566" y="1485970"/>
            <a:ext cx="3802812" cy="272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Benutzer">
            <a:extLst>
              <a:ext uri="{FF2B5EF4-FFF2-40B4-BE49-F238E27FC236}">
                <a16:creationId xmlns:a16="http://schemas.microsoft.com/office/drawing/2014/main" id="{00729C74-2426-4752-B78B-E829B79B5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9943" y="2748338"/>
            <a:ext cx="390525" cy="390525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925F6E3F-85D7-405E-B946-C07CFC75CE3F}"/>
              </a:ext>
            </a:extLst>
          </p:cNvPr>
          <p:cNvSpPr/>
          <p:nvPr/>
        </p:nvSpPr>
        <p:spPr>
          <a:xfrm>
            <a:off x="2429158" y="3987689"/>
            <a:ext cx="3019408" cy="452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 Router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0" name="Grafik 119" descr="Benutzer">
            <a:extLst>
              <a:ext uri="{FF2B5EF4-FFF2-40B4-BE49-F238E27FC236}">
                <a16:creationId xmlns:a16="http://schemas.microsoft.com/office/drawing/2014/main" id="{5DE7A43B-A478-40AD-8E1B-66FBBE6DC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1372" y="4018510"/>
            <a:ext cx="390525" cy="390525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3FDF08-FEF7-4739-9D21-4802CB6A41AB}"/>
              </a:ext>
            </a:extLst>
          </p:cNvPr>
          <p:cNvCxnSpPr>
            <a:cxnSpLocks/>
            <a:stCxn id="124" idx="3"/>
            <a:endCxn id="125" idx="0"/>
          </p:cNvCxnSpPr>
          <p:nvPr/>
        </p:nvCxnSpPr>
        <p:spPr>
          <a:xfrm>
            <a:off x="3928522" y="2197985"/>
            <a:ext cx="0" cy="550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DF9C03-9810-4351-9095-D39273069F13}"/>
              </a:ext>
            </a:extLst>
          </p:cNvPr>
          <p:cNvCxnSpPr>
            <a:cxnSpLocks/>
            <a:stCxn id="125" idx="2"/>
            <a:endCxn id="56" idx="0"/>
          </p:cNvCxnSpPr>
          <p:nvPr/>
        </p:nvCxnSpPr>
        <p:spPr>
          <a:xfrm>
            <a:off x="3928522" y="3200504"/>
            <a:ext cx="10340" cy="787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6E51933-960B-427B-A1AB-19B491E19334}"/>
              </a:ext>
            </a:extLst>
          </p:cNvPr>
          <p:cNvCxnSpPr>
            <a:cxnSpLocks/>
            <a:stCxn id="56" idx="2"/>
            <a:endCxn id="86" idx="0"/>
          </p:cNvCxnSpPr>
          <p:nvPr/>
        </p:nvCxnSpPr>
        <p:spPr>
          <a:xfrm flipH="1">
            <a:off x="3464770" y="4439855"/>
            <a:ext cx="474092" cy="93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F0E3B72-963C-47BB-BF86-7A130FC32BB5}"/>
              </a:ext>
            </a:extLst>
          </p:cNvPr>
          <p:cNvSpPr txBox="1"/>
          <p:nvPr/>
        </p:nvSpPr>
        <p:spPr>
          <a:xfrm>
            <a:off x="9106163" y="752021"/>
            <a:ext cx="128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7C91417-9396-4C33-89C0-C458BF545C18}"/>
              </a:ext>
            </a:extLst>
          </p:cNvPr>
          <p:cNvSpPr txBox="1"/>
          <p:nvPr/>
        </p:nvSpPr>
        <p:spPr>
          <a:xfrm>
            <a:off x="9096459" y="3937751"/>
            <a:ext cx="128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2224EBF-81B3-48CB-B1F7-C00F8093924E}"/>
              </a:ext>
            </a:extLst>
          </p:cNvPr>
          <p:cNvSpPr txBox="1"/>
          <p:nvPr/>
        </p:nvSpPr>
        <p:spPr>
          <a:xfrm>
            <a:off x="3339781" y="752021"/>
            <a:ext cx="111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98275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Britta Heymann</dc:creator>
  <cp:lastModifiedBy>Robin Kemminer</cp:lastModifiedBy>
  <cp:revision>41</cp:revision>
  <dcterms:created xsi:type="dcterms:W3CDTF">2018-05-10T16:02:45Z</dcterms:created>
  <dcterms:modified xsi:type="dcterms:W3CDTF">2021-02-18T16:42:00Z</dcterms:modified>
</cp:coreProperties>
</file>