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3"/>
    <p:restoredTop sz="94719"/>
  </p:normalViewPr>
  <p:slideViewPr>
    <p:cSldViewPr snapToGrid="0">
      <p:cViewPr>
        <p:scale>
          <a:sx n="110" d="100"/>
          <a:sy n="110" d="100"/>
        </p:scale>
        <p:origin x="1016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DC6D-6A21-96A7-6E91-883B5FBC7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668CD-9941-DC72-3D76-2AB0EE6D4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1523B-4431-BD36-1756-BC9D0DC4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A8094-818B-0F93-F4CA-F29B41024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58CC-9F52-0E21-1DFE-5840A854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36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6625-7CA4-E57F-CA8E-1B06E0602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1FC2C8-4DCB-CCB9-E903-31F428014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E359-8413-297C-18FD-4BCB281F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A9F38-CFD6-FA4A-54B6-7AD5489B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91C35-9B8A-4A37-2AEC-4D05D6BC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47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D0F28-3CF8-E7C5-9034-FBFFDE9EE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321E0-4546-90BF-1056-0D7C9EF62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F550E-E6DD-FDD8-6EA8-CBC03F456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B89B-5522-B896-D0EA-F3E8495DE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900F9-7EBF-E6C4-4051-859B59FE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3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F81-9BAE-597E-6F8D-AC9960DE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3AF9-21C8-E4C9-5232-3EFF8366C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74833-7B89-569A-FAF3-270C34DE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D5A33-2926-7057-9847-04459D33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39A72-D5E7-109B-2FF1-F7BB52C0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36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EF87-C063-8E33-40F5-02F94A65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391B2-D8A1-EC8D-88B4-94A71B720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9305A-04E2-68A4-D144-A92F667ED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35FE-66C6-5A3E-B528-DEFA27F59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88373-1468-A3C2-5D92-3A23C065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45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F297-787F-83FF-3D2C-5D7088FE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74FF-2615-3925-278C-BDFBFE59B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55571-25DD-812F-8651-EFE08181B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B87FA-F32D-D6ED-0A8A-28AEAC2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AC5AC-01C0-9AF8-444E-D7F14FA3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BD538-446B-6C5E-6280-646EE3CD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F17F-5145-AD73-8EF1-6E227AF60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CCA75E-68A9-261C-2580-605A76D3D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4D03B-A082-1FA9-65AD-E708ADABC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EDC6C-422E-C997-1C39-5B002F3B2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EA92E-3742-B795-0312-6398272DD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77FE73-AED6-25B9-F8FC-8D642BC9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87B575-03FB-A379-F604-CFC5D9F43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38E5D3-2AF9-99C6-93C2-3F266B157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5AD-961A-80CC-FE3D-F59FD16E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17D16-2C8C-C65E-8D54-290E6CDF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3F9B08-D21D-3A51-3CE1-93B05C59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B43CD6-46DC-A8CE-35E5-4BE45B79C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B9B471-3F8E-4849-F9FC-CD35F1C0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3080E-42E7-43D6-92CC-0A8BD77FC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4B258-24A7-6601-5B0D-6589CF68F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4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E961-C46F-FFA9-F681-41E69003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E80B5-C1CB-3613-20AF-3260C6CE6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AE0BE-B373-05AD-D173-C0650DCC7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A45D8-ED7C-D76F-F379-F0352E37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32F4B-58BD-5A9C-C09E-50A73720B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7E24-4DD2-E75E-E546-5A433B824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37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BF95-EBDF-A29B-5117-1E770FFD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098BA-04D1-8A13-DD2B-43C97C0E18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8AC6F-CF2C-F48A-9E97-949EA59F8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C2371-B21A-5AE7-B2DC-8E96494D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18B19-FF67-FCBC-1312-ACD9C1CED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01728-201D-5924-DD5D-0FC0D08B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5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277260-D76C-C4D9-01CD-D484D5831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81AF8-0841-45ED-2037-6C784D83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9186-0DE2-93C1-D988-B2B5C810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4BFEB-6FC3-8643-BE47-D7581F2F0FE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B5469-8C88-2CFB-7417-7EDA881B03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98EB6-28DD-2534-E893-582AFDF7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769530-027B-6847-A172-8B2C62CAE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98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couple of buckets with a pencil&#10;&#10;AI-generated content may be incorrect.">
            <a:extLst>
              <a:ext uri="{FF2B5EF4-FFF2-40B4-BE49-F238E27FC236}">
                <a16:creationId xmlns:a16="http://schemas.microsoft.com/office/drawing/2014/main" id="{8ACC74A7-EB15-9ED2-8D78-5E30C4236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49" y="501748"/>
            <a:ext cx="8031913" cy="2542385"/>
          </a:xfrm>
          <a:prstGeom prst="rect">
            <a:avLst/>
          </a:prstGeom>
        </p:spPr>
      </p:pic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5F7B532-EDC4-A989-4DE6-B8FB48C77D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10855"/>
              </p:ext>
            </p:extLst>
          </p:nvPr>
        </p:nvGraphicFramePr>
        <p:xfrm>
          <a:off x="81022" y="2824223"/>
          <a:ext cx="10081548" cy="14374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3188">
                  <a:extLst>
                    <a:ext uri="{9D8B030D-6E8A-4147-A177-3AD203B41FA5}">
                      <a16:colId xmlns:a16="http://schemas.microsoft.com/office/drawing/2014/main" val="2262828707"/>
                    </a:ext>
                  </a:extLst>
                </a:gridCol>
                <a:gridCol w="963162">
                  <a:extLst>
                    <a:ext uri="{9D8B030D-6E8A-4147-A177-3AD203B41FA5}">
                      <a16:colId xmlns:a16="http://schemas.microsoft.com/office/drawing/2014/main" val="3617381993"/>
                    </a:ext>
                  </a:extLst>
                </a:gridCol>
                <a:gridCol w="999668">
                  <a:extLst>
                    <a:ext uri="{9D8B030D-6E8A-4147-A177-3AD203B41FA5}">
                      <a16:colId xmlns:a16="http://schemas.microsoft.com/office/drawing/2014/main" val="430854954"/>
                    </a:ext>
                  </a:extLst>
                </a:gridCol>
                <a:gridCol w="1160339">
                  <a:extLst>
                    <a:ext uri="{9D8B030D-6E8A-4147-A177-3AD203B41FA5}">
                      <a16:colId xmlns:a16="http://schemas.microsoft.com/office/drawing/2014/main" val="3618139921"/>
                    </a:ext>
                  </a:extLst>
                </a:gridCol>
                <a:gridCol w="1261053">
                  <a:extLst>
                    <a:ext uri="{9D8B030D-6E8A-4147-A177-3AD203B41FA5}">
                      <a16:colId xmlns:a16="http://schemas.microsoft.com/office/drawing/2014/main" val="3525093450"/>
                    </a:ext>
                  </a:extLst>
                </a:gridCol>
                <a:gridCol w="1190340">
                  <a:extLst>
                    <a:ext uri="{9D8B030D-6E8A-4147-A177-3AD203B41FA5}">
                      <a16:colId xmlns:a16="http://schemas.microsoft.com/office/drawing/2014/main" val="73088671"/>
                    </a:ext>
                  </a:extLst>
                </a:gridCol>
                <a:gridCol w="1308195">
                  <a:extLst>
                    <a:ext uri="{9D8B030D-6E8A-4147-A177-3AD203B41FA5}">
                      <a16:colId xmlns:a16="http://schemas.microsoft.com/office/drawing/2014/main" val="5737518"/>
                    </a:ext>
                  </a:extLst>
                </a:gridCol>
                <a:gridCol w="1395603">
                  <a:extLst>
                    <a:ext uri="{9D8B030D-6E8A-4147-A177-3AD203B41FA5}">
                      <a16:colId xmlns:a16="http://schemas.microsoft.com/office/drawing/2014/main" val="4280223725"/>
                    </a:ext>
                  </a:extLst>
                </a:gridCol>
              </a:tblGrid>
              <a:tr h="31078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Tax bucket: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75048"/>
                  </a:ext>
                </a:extLst>
              </a:tr>
              <a:tr h="80038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Taxable Income: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$0 – $23,200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$23,200 – $94,300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$94,300 – $201,050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$201,050 – $383,900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$383,900 – $487,450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$487,450 – $731,200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$731,200 –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13985"/>
                  </a:ext>
                </a:extLst>
              </a:tr>
              <a:tr h="32628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Tax Rate: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10%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22%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u="none" strike="noStrike">
                          <a:effectLst/>
                          <a:latin typeface="+mn-lt"/>
                        </a:rPr>
                        <a:t>24%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32%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35%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37%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2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56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Jackson</dc:creator>
  <cp:lastModifiedBy>Benjamin Jackson</cp:lastModifiedBy>
  <cp:revision>2</cp:revision>
  <dcterms:created xsi:type="dcterms:W3CDTF">2025-09-22T20:15:31Z</dcterms:created>
  <dcterms:modified xsi:type="dcterms:W3CDTF">2025-09-22T21:05:56Z</dcterms:modified>
</cp:coreProperties>
</file>