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>
      <p:cViewPr>
        <p:scale>
          <a:sx n="25" d="100"/>
          <a:sy n="25" d="100"/>
        </p:scale>
        <p:origin x="2562" y="-113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clab_logo_6_3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06" y="37750078"/>
            <a:ext cx="12099701" cy="209392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90515" y="9988659"/>
            <a:ext cx="26498944" cy="26105235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-1"/>
            <a:ext cx="30279975" cy="42808525"/>
          </a:xfrm>
          <a:prstGeom prst="rect">
            <a:avLst/>
          </a:prstGeom>
          <a:noFill/>
          <a:ln w="1270000">
            <a:solidFill>
              <a:srgbClr val="36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http://cms.uni-konstanz.de/fileadmin/veranstaltungen/eltern-campus/Bilder/HTWG_Logo_cyan_6d5aff64e1.jpg"/>
          <p:cNvPicPr>
            <a:picLocks noChangeAspect="1" noChangeArrowheads="1"/>
          </p:cNvPicPr>
          <p:nvPr userDrawn="1"/>
        </p:nvPicPr>
        <p:blipFill>
          <a:blip r:embed="rId5"/>
          <a:srcRect r="66845"/>
          <a:stretch>
            <a:fillRect/>
          </a:stretch>
        </p:blipFill>
        <p:spPr bwMode="auto">
          <a:xfrm>
            <a:off x="1495329" y="37763564"/>
            <a:ext cx="4429156" cy="3606905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 userDrawn="1"/>
        </p:nvSpPr>
        <p:spPr>
          <a:xfrm>
            <a:off x="5760694" y="37536824"/>
            <a:ext cx="8307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b="1" dirty="0" smtClean="0"/>
              <a:t>University </a:t>
            </a:r>
            <a:r>
              <a:rPr lang="de-DE" sz="5000" b="1" dirty="0" err="1" smtClean="0"/>
              <a:t>of</a:t>
            </a:r>
            <a:r>
              <a:rPr lang="de-DE" sz="5000" b="1" dirty="0" smtClean="0"/>
              <a:t> Applied </a:t>
            </a:r>
            <a:r>
              <a:rPr lang="de-DE" sz="5000" b="1" dirty="0" err="1" smtClean="0"/>
              <a:t>Sciences</a:t>
            </a:r>
            <a:r>
              <a:rPr lang="de-DE" sz="5000" b="1" dirty="0" smtClean="0"/>
              <a:t> </a:t>
            </a:r>
            <a:br>
              <a:rPr lang="de-DE" sz="5000" b="1" dirty="0" smtClean="0"/>
            </a:br>
            <a:r>
              <a:rPr lang="de-DE" sz="5000" b="1" dirty="0" smtClean="0"/>
              <a:t>Konstanz</a:t>
            </a:r>
            <a:r>
              <a:rPr lang="de-DE" sz="4800" dirty="0" smtClean="0"/>
              <a:t/>
            </a:r>
            <a:br>
              <a:rPr lang="de-DE" sz="4800" dirty="0" smtClean="0"/>
            </a:br>
            <a:endParaRPr lang="de-DE" sz="48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9396563" y="39961425"/>
            <a:ext cx="938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smtClean="0"/>
              <a:t>Prof. Dr. </a:t>
            </a:r>
            <a:r>
              <a:rPr lang="en-US" sz="5000" b="1" dirty="0" err="1" smtClean="0"/>
              <a:t>rer</a:t>
            </a:r>
            <a:r>
              <a:rPr lang="en-US" sz="5000" b="1" dirty="0" smtClean="0"/>
              <a:t>. nat. Ralf E.D. Seepold</a:t>
            </a:r>
          </a:p>
          <a:p>
            <a:pPr algn="r"/>
            <a:r>
              <a:rPr lang="de-DE" sz="5000" dirty="0" smtClean="0"/>
              <a:t>http://</a:t>
            </a:r>
            <a:r>
              <a:rPr lang="de-DE" sz="5000" dirty="0" err="1" smtClean="0"/>
              <a:t>uc-lab.in.htwg-konstanz.de</a:t>
            </a:r>
            <a:endParaRPr lang="de-DE" sz="500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53034" y="39961425"/>
            <a:ext cx="822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Computer</a:t>
            </a:r>
            <a:r>
              <a:rPr lang="de-DE" sz="5000" baseline="0" dirty="0" smtClean="0"/>
              <a:t> Science Department</a:t>
            </a:r>
          </a:p>
          <a:p>
            <a:r>
              <a:rPr lang="de-DE" sz="5000" baseline="0" dirty="0" smtClean="0"/>
              <a:t>http://www.htwg-konstanz.de</a:t>
            </a: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1495329" y="36834870"/>
            <a:ext cx="27289316" cy="1588"/>
          </a:xfrm>
          <a:prstGeom prst="line">
            <a:avLst/>
          </a:prstGeom>
          <a:ln w="254000">
            <a:solidFill>
              <a:srgbClr val="36A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7"/>
          <p:cNvSpPr txBox="1"/>
          <p:nvPr userDrawn="1"/>
        </p:nvSpPr>
        <p:spPr>
          <a:xfrm>
            <a:off x="18419565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Ralf Seepold</a:t>
            </a:r>
            <a:endParaRPr lang="de-DE" sz="4000" dirty="0"/>
          </a:p>
          <a:p>
            <a:pPr algn="ctr"/>
            <a:r>
              <a:rPr lang="de-DE" sz="4000" dirty="0" err="1"/>
              <a:t>Ubiquitous</a:t>
            </a:r>
            <a:r>
              <a:rPr lang="de-DE" sz="4000" dirty="0"/>
              <a:t> 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/>
              <a:t>ralf.seepold@htwg-konstanz.de</a:t>
            </a:r>
            <a:endParaRPr lang="de-DE" sz="4000" dirty="0"/>
          </a:p>
        </p:txBody>
      </p:sp>
      <p:sp>
        <p:nvSpPr>
          <p:cNvPr id="13" name="Textfeld 6"/>
          <p:cNvSpPr txBox="1"/>
          <p:nvPr userDrawn="1"/>
        </p:nvSpPr>
        <p:spPr>
          <a:xfrm>
            <a:off x="4536027" y="5973654"/>
            <a:ext cx="72709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de-DE" sz="4000" dirty="0" smtClean="0"/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 smtClean="0"/>
              <a:t>YOUR.NAME@</a:t>
            </a:r>
            <a:r>
              <a:rPr lang="de-DE" sz="4000" dirty="0" err="1"/>
              <a:t>htwg-konstanz.de</a:t>
            </a:r>
            <a:endParaRPr lang="de-DE" sz="4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1350054" y="2973258"/>
            <a:ext cx="752609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800" b="1" dirty="0" err="1" smtClean="0"/>
              <a:t>TicTacToe</a:t>
            </a:r>
            <a:endParaRPr lang="en-GB" sz="8800" b="1" dirty="0" smtClean="0"/>
          </a:p>
          <a:p>
            <a:pPr algn="ctr"/>
            <a:r>
              <a:rPr lang="en-GB" sz="8800" b="1" dirty="0" smtClean="0"/>
              <a:t>Arduino Project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940843" y="5973654"/>
            <a:ext cx="6461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Lukas </a:t>
            </a:r>
            <a:r>
              <a:rPr lang="en-GB" sz="4000" dirty="0" err="1" smtClean="0"/>
              <a:t>Luschin</a:t>
            </a:r>
            <a:r>
              <a:rPr lang="en-GB" sz="4000" dirty="0" smtClean="0"/>
              <a:t>, Julian </a:t>
            </a:r>
            <a:r>
              <a:rPr lang="en-GB" sz="4000" dirty="0" err="1" smtClean="0"/>
              <a:t>Altmeyer</a:t>
            </a:r>
            <a:endParaRPr lang="en-GB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34531" y="9882981"/>
            <a:ext cx="26570952" cy="260941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391083" y="8370814"/>
            <a:ext cx="756084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luluschi@htwg-konstanz.de</a:t>
            </a:r>
          </a:p>
          <a:p>
            <a:pPr algn="ctr"/>
            <a:r>
              <a:rPr lang="en-GB" sz="4000" dirty="0" smtClean="0"/>
              <a:t>jualtmey@htwg-konstanz.de</a:t>
            </a:r>
            <a:endParaRPr lang="en-GB" sz="4000" dirty="0"/>
          </a:p>
        </p:txBody>
      </p:sp>
      <p:sp>
        <p:nvSpPr>
          <p:cNvPr id="3" name="Textfeld 2"/>
          <p:cNvSpPr txBox="1"/>
          <p:nvPr/>
        </p:nvSpPr>
        <p:spPr>
          <a:xfrm>
            <a:off x="3186659" y="10675214"/>
            <a:ext cx="11953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What is the project about?</a:t>
            </a:r>
            <a:endParaRPr lang="en-GB" sz="5400" dirty="0" smtClean="0"/>
          </a:p>
          <a:p>
            <a:r>
              <a:rPr lang="en-GB" sz="4000" dirty="0" smtClean="0"/>
              <a:t>Our project was about implementing the well known game “</a:t>
            </a:r>
            <a:r>
              <a:rPr lang="en-GB" sz="4000" dirty="0" err="1" smtClean="0"/>
              <a:t>TicTacToe</a:t>
            </a:r>
            <a:r>
              <a:rPr lang="en-GB" sz="4000" dirty="0" smtClean="0"/>
              <a:t>” on an Arduino </a:t>
            </a:r>
            <a:r>
              <a:rPr lang="en-GB" sz="4000" dirty="0"/>
              <a:t>U</a:t>
            </a:r>
            <a:r>
              <a:rPr lang="en-GB" sz="4000" dirty="0" smtClean="0"/>
              <a:t>no microcontroller board. The game as itself is controlled with a small display on top, which allows users input over touch. You can play the game versus another human</a:t>
            </a:r>
            <a:r>
              <a:rPr lang="en-GB" sz="4400" dirty="0" smtClean="0"/>
              <a:t>. </a:t>
            </a:r>
            <a:r>
              <a:rPr lang="en-GB" sz="4000" dirty="0" smtClean="0"/>
              <a:t>A single player mode where you can play against a computer was not implemented yet.</a:t>
            </a:r>
            <a:endParaRPr lang="en-GB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15922290" y="10675214"/>
            <a:ext cx="11963113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How we made it</a:t>
            </a:r>
          </a:p>
          <a:p>
            <a:r>
              <a:rPr lang="en-GB" sz="4000" dirty="0" smtClean="0"/>
              <a:t>We used the Arduino Uno board with a 2.8“ TFT resistive touch display. The game was implemented in C++ with the Arduino Software IDE. To control the display, like basic drawing and receiving touch input, we applied the provided library from the display manufacturer.</a:t>
            </a:r>
          </a:p>
          <a:p>
            <a:r>
              <a:rPr lang="en-GB" sz="4000" dirty="0" smtClean="0"/>
              <a:t>We decided to build a standard GUI architecture (Fig. 1). This gives us the possibility to add GUI elements to the screen, like buttons, labels, etc. </a:t>
            </a:r>
          </a:p>
          <a:p>
            <a:r>
              <a:rPr lang="en-GB" sz="4000" dirty="0" smtClean="0"/>
              <a:t>After that was done, we created a controller which is responsible for the game logic (Fig. 2). Both the GUI and the controller </a:t>
            </a:r>
            <a:r>
              <a:rPr lang="en-GB" sz="4000" dirty="0"/>
              <a:t>are completely </a:t>
            </a:r>
            <a:r>
              <a:rPr lang="en-GB" sz="4000" dirty="0" smtClean="0"/>
              <a:t>separated by an </a:t>
            </a:r>
            <a:r>
              <a:rPr lang="en-GB" sz="4000" dirty="0"/>
              <a:t>observable like </a:t>
            </a:r>
            <a:r>
              <a:rPr lang="en-GB" sz="4000" dirty="0" smtClean="0"/>
              <a:t>pattern.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88842" y="25105642"/>
            <a:ext cx="1303344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What it looks like</a:t>
            </a:r>
          </a:p>
          <a:p>
            <a:r>
              <a:rPr lang="en-GB" sz="4000" dirty="0" smtClean="0"/>
              <a:t>When you start the </a:t>
            </a:r>
            <a:r>
              <a:rPr lang="en-GB" sz="4000" dirty="0"/>
              <a:t>A</a:t>
            </a:r>
            <a:r>
              <a:rPr lang="en-GB" sz="4000" dirty="0" smtClean="0"/>
              <a:t>rduino, you can see an intro screen first. After that you get straight to the main menu. You can choose between four different options:</a:t>
            </a:r>
          </a:p>
          <a:p>
            <a:r>
              <a:rPr lang="en-GB" sz="4000" dirty="0" err="1" smtClean="0"/>
              <a:t>Singleplayer</a:t>
            </a:r>
            <a:r>
              <a:rPr lang="en-GB" sz="4000" dirty="0" smtClean="0"/>
              <a:t>, Multiplayer, Options and Credits.</a:t>
            </a:r>
          </a:p>
          <a:p>
            <a:r>
              <a:rPr lang="en-GB" sz="4000" dirty="0" smtClean="0"/>
              <a:t>To start the game quickly you can select e.g. “Multiplayer”. This will cause the Arduino to initiate a new two player </a:t>
            </a:r>
            <a:r>
              <a:rPr lang="en-GB" sz="4000" dirty="0" err="1" smtClean="0"/>
              <a:t>TicTacToe</a:t>
            </a:r>
            <a:r>
              <a:rPr lang="en-GB" sz="4000" dirty="0" smtClean="0"/>
              <a:t> game.</a:t>
            </a:r>
            <a:endParaRPr lang="en-GB" sz="4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59" y="16153637"/>
            <a:ext cx="11953327" cy="771485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500" y="19173909"/>
            <a:ext cx="6979847" cy="1070803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81732" y="23703277"/>
            <a:ext cx="557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Figure 1: GUI Architecture</a:t>
            </a:r>
            <a:endParaRPr lang="en-GB" sz="4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0610967" y="29983901"/>
            <a:ext cx="6698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Figure 2: Game Logic Flowchart</a:t>
            </a:r>
            <a:endParaRPr lang="en-GB" sz="4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949" y="29890319"/>
            <a:ext cx="4069385" cy="575930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16" y="29890320"/>
            <a:ext cx="4101837" cy="578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Paddy</dc:creator>
  <cp:lastModifiedBy>Julian</cp:lastModifiedBy>
  <cp:revision>119</cp:revision>
  <dcterms:created xsi:type="dcterms:W3CDTF">2012-06-25T10:16:34Z</dcterms:created>
  <dcterms:modified xsi:type="dcterms:W3CDTF">2017-01-17T17:54:10Z</dcterms:modified>
</cp:coreProperties>
</file>