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32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6001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738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584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058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11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89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304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74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44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56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32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9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71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978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97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48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A0BDF5-373F-4E31-9209-C6FBC1FE16A1}" type="datetimeFigureOut">
              <a:rPr lang="es-GT" smtClean="0"/>
              <a:t>13/05/2018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417ED-9800-4EF5-8FE3-FA90EED3FFC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121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703" y="1040434"/>
            <a:ext cx="12874624" cy="2616199"/>
          </a:xfrm>
        </p:spPr>
        <p:txBody>
          <a:bodyPr>
            <a:normAutofit/>
          </a:bodyPr>
          <a:lstStyle/>
          <a:p>
            <a:pPr algn="ctr"/>
            <a:r>
              <a:rPr lang="es-GT" dirty="0" smtClean="0"/>
              <a:t>DETECTOR DE PREVENCION</a:t>
            </a:r>
            <a:br>
              <a:rPr lang="es-GT" dirty="0" smtClean="0"/>
            </a:br>
            <a:r>
              <a:rPr lang="es-GT" dirty="0" smtClean="0"/>
              <a:t>CONTRA INCENDIOS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2214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 Solución planteada al problem</a:t>
            </a:r>
            <a:r>
              <a:rPr lang="es-GT" dirty="0"/>
              <a:t>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Colocar un dispositivo en el  área para evitar incendios en áreas verdes (bosques, lagos, fincas, selvas)  llevando a una comunidad para hacerles saber que es una necesidad el cuidar de nuestra flora y a su vez el hábitat natural de la fauna, tanto como </a:t>
            </a:r>
            <a:r>
              <a:rPr lang="es-GT" smtClean="0"/>
              <a:t>de ellos mismos.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0895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Elementos usados para llevar acabo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Arduino UNO R3 </a:t>
            </a:r>
          </a:p>
          <a:p>
            <a:r>
              <a:rPr lang="es-GT" dirty="0" err="1" smtClean="0"/>
              <a:t>Gps</a:t>
            </a:r>
            <a:r>
              <a:rPr lang="es-GT" dirty="0" smtClean="0"/>
              <a:t> Arduino</a:t>
            </a:r>
          </a:p>
          <a:p>
            <a:r>
              <a:rPr lang="es-GT" dirty="0" smtClean="0"/>
              <a:t>Sensor Dht11</a:t>
            </a:r>
          </a:p>
          <a:p>
            <a:r>
              <a:rPr lang="es-GT" dirty="0" smtClean="0"/>
              <a:t>LDR</a:t>
            </a:r>
          </a:p>
          <a:p>
            <a:r>
              <a:rPr lang="es-GT" dirty="0" smtClean="0"/>
              <a:t>R1 10k ohm.</a:t>
            </a:r>
            <a:endParaRPr lang="es-GT" dirty="0"/>
          </a:p>
        </p:txBody>
      </p:sp>
      <p:pic>
        <p:nvPicPr>
          <p:cNvPr id="5" name="Marcador de contenido 4" descr="Resultado de imagen para gps neo 6m arduino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4889" r="33521" b="30417"/>
          <a:stretch/>
        </p:blipFill>
        <p:spPr bwMode="auto">
          <a:xfrm>
            <a:off x="5565325" y="1921328"/>
            <a:ext cx="3699310" cy="23077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 descr="Resultado de imagen para ld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13147" r="21122" b="-3"/>
          <a:stretch/>
        </p:blipFill>
        <p:spPr bwMode="auto">
          <a:xfrm>
            <a:off x="9264635" y="1921327"/>
            <a:ext cx="1651449" cy="23077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25" y="4229099"/>
            <a:ext cx="4041014" cy="2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8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GT" sz="5400" dirty="0" smtClean="0"/>
              <a:t>Integrantes del grupo </a:t>
            </a:r>
            <a:endParaRPr lang="es-GT" sz="5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898327"/>
            <a:ext cx="6240462" cy="468034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s-GT" sz="1800" dirty="0" smtClean="0"/>
              <a:t>David Josué Nicolás </a:t>
            </a:r>
          </a:p>
          <a:p>
            <a:pPr algn="l"/>
            <a:r>
              <a:rPr lang="es-GT" sz="1800" dirty="0" smtClean="0"/>
              <a:t> Omar Peréz</a:t>
            </a:r>
          </a:p>
          <a:p>
            <a:pPr algn="l"/>
            <a:r>
              <a:rPr lang="es-GT" sz="1800" dirty="0" smtClean="0"/>
              <a:t>Randi Villeda Escobar </a:t>
            </a:r>
            <a:endParaRPr lang="es-GT" sz="1800" dirty="0"/>
          </a:p>
        </p:txBody>
      </p:sp>
    </p:spTree>
    <p:extLst>
      <p:ext uri="{BB962C8B-B14F-4D97-AF65-F5344CB8AC3E}">
        <p14:creationId xmlns:p14="http://schemas.microsoft.com/office/powerpoint/2010/main" val="182500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91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DETECTOR DE PREVENCION CONTRA INCENDIOS</vt:lpstr>
      <vt:lpstr> Solución planteada al problema</vt:lpstr>
      <vt:lpstr>Elementos usados para llevar acabo </vt:lpstr>
      <vt:lpstr>Integrantes del grupo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 DE PREVENCION CONTRA INCENDIOS</dc:title>
  <dc:creator>OPY</dc:creator>
  <cp:lastModifiedBy>OPY</cp:lastModifiedBy>
  <cp:revision>7</cp:revision>
  <dcterms:created xsi:type="dcterms:W3CDTF">2018-05-13T19:33:29Z</dcterms:created>
  <dcterms:modified xsi:type="dcterms:W3CDTF">2018-05-13T20:50:20Z</dcterms:modified>
</cp:coreProperties>
</file>