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93625-0F12-82B2-1E7E-51CDEFA15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PAGINA WEB-MATERIAL DE APOIO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40222E-C09A-5338-37D1-A25CC9624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PROJECTO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8600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0C33BB6-AF40-A392-C3E9-E89A9C87B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959" y="308277"/>
            <a:ext cx="8994082" cy="6241446"/>
          </a:xfrm>
        </p:spPr>
      </p:pic>
    </p:spTree>
    <p:extLst>
      <p:ext uri="{BB962C8B-B14F-4D97-AF65-F5344CB8AC3E}">
        <p14:creationId xmlns:p14="http://schemas.microsoft.com/office/powerpoint/2010/main" val="19416165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07A35B8-B0A3-2BD3-CC84-23AD8CADD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672" y="0"/>
            <a:ext cx="9388147" cy="6514907"/>
          </a:xfrm>
        </p:spPr>
      </p:pic>
    </p:spTree>
    <p:extLst>
      <p:ext uri="{BB962C8B-B14F-4D97-AF65-F5344CB8AC3E}">
        <p14:creationId xmlns:p14="http://schemas.microsoft.com/office/powerpoint/2010/main" val="943440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158B1C7-CAB5-D87C-CC4C-A37F62FA5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758" y="274637"/>
            <a:ext cx="8987370" cy="6308725"/>
          </a:xfrm>
        </p:spPr>
      </p:pic>
    </p:spTree>
    <p:extLst>
      <p:ext uri="{BB962C8B-B14F-4D97-AF65-F5344CB8AC3E}">
        <p14:creationId xmlns:p14="http://schemas.microsoft.com/office/powerpoint/2010/main" val="65608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480A6A2-E978-72BD-91B2-8B76CA03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97" y="657923"/>
            <a:ext cx="4694942" cy="3401122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5110F49-E82C-3B12-84AF-6FFFB070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268" y="267455"/>
            <a:ext cx="4843688" cy="350887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BEF1CF2-7FD7-EA69-28FF-396C4256D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849" y="3510817"/>
            <a:ext cx="4395610" cy="31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347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9ADDB64-DCFE-E406-CB17-6DF5E79C6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428" y="460111"/>
            <a:ext cx="10505455" cy="6023606"/>
          </a:xfrm>
        </p:spPr>
      </p:pic>
    </p:spTree>
    <p:extLst>
      <p:ext uri="{BB962C8B-B14F-4D97-AF65-F5344CB8AC3E}">
        <p14:creationId xmlns:p14="http://schemas.microsoft.com/office/powerpoint/2010/main" val="18672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</TotalTime>
  <Words>5</Words>
  <Application>Microsoft Office PowerPoint</Application>
  <PresentationFormat>Ecrã Panorâmico</PresentationFormat>
  <Paragraphs>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PAGINA WEB-MATERIAL DE APOIO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Cfltel</dc:creator>
  <cp:lastModifiedBy>Cfltel</cp:lastModifiedBy>
  <cp:revision>2</cp:revision>
  <dcterms:created xsi:type="dcterms:W3CDTF">2024-08-09T13:48:15Z</dcterms:created>
  <dcterms:modified xsi:type="dcterms:W3CDTF">2024-08-09T14:13:56Z</dcterms:modified>
</cp:coreProperties>
</file>