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031A0-96D5-4F70-AD08-6D24B32C77DB}" v="816" dt="2023-01-25T18:43:13.056"/>
    <p1510:client id="{2399C8AD-342C-4541-9FF0-84D8C18A9826}" v="16" dt="2023-01-25T06:58:51.399"/>
    <p1510:client id="{26C742CC-EBEB-4F1C-8EB2-C124A01D38A3}" v="89" dt="2023-01-25T09:15:35.576"/>
    <p1510:client id="{316D67C2-EE3B-4CC6-A7CC-4C481F6F4E99}" v="100" dt="2023-01-22T18:40:56.955"/>
    <p1510:client id="{329B66A2-ECD3-4185-8BC0-5F3C0DE2B810}" v="999" dt="2022-11-08T19:02:18.392"/>
    <p1510:client id="{6C956B30-6147-4EEC-B8A2-AE662131E166}" v="31" dt="2022-11-10T17:21:52.258"/>
    <p1510:client id="{BB395A86-B04D-4E99-A1E5-89A43F9DD7A3}" v="214" dt="2023-01-24T19:47:35.611"/>
    <p1510:client id="{BC51ED56-16B4-4DCD-88E7-CFFBB8FA9AFB}" v="216" dt="2023-01-24T19:24:32.146"/>
    <p1510:client id="{BEFC8F45-41F5-4FA4-9965-81E31800E69F}" v="26" dt="2022-12-05T14:12:54.746"/>
    <p1510:client id="{CB6FFFC8-BE56-48B3-8E16-54317C975B29}" v="77" dt="2022-11-09T18:13:43.512"/>
    <p1510:client id="{CE550609-D489-4CC1-8FA8-2E3AA5F2C8AB}" v="7" dt="2023-01-24T16:43:30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ătălin Tănase" userId="f991b4e4ec1563cc" providerId="Windows Live" clId="Web-{BC51ED56-16B4-4DCD-88E7-CFFBB8FA9AFB}"/>
    <pc:docChg chg="addSld modSld sldOrd addMainMaster delMainMaster">
      <pc:chgData name="Cătălin Tănase" userId="f991b4e4ec1563cc" providerId="Windows Live" clId="Web-{BC51ED56-16B4-4DCD-88E7-CFFBB8FA9AFB}" dt="2023-01-24T19:24:31.833" v="176" actId="20577"/>
      <pc:docMkLst>
        <pc:docMk/>
      </pc:docMkLst>
      <pc:sldChg chg="addSp delSp modSp mod modTransition setBg modClrScheme addAnim modAnim setClrOvrMap delDesignElem chgLayout">
        <pc:chgData name="Cătălin Tănase" userId="f991b4e4ec1563cc" providerId="Windows Live" clId="Web-{BC51ED56-16B4-4DCD-88E7-CFFBB8FA9AFB}" dt="2023-01-24T19:24:15.052" v="174"/>
        <pc:sldMkLst>
          <pc:docMk/>
          <pc:sldMk cId="109857222" sldId="256"/>
        </pc:sldMkLst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Cătălin Tănase" userId="f991b4e4ec1563cc" providerId="Windows Live" clId="Web-{BC51ED56-16B4-4DCD-88E7-CFFBB8FA9AFB}" dt="2023-01-24T17:49:21.594" v="3"/>
          <ac:spMkLst>
            <pc:docMk/>
            <pc:sldMk cId="109857222" sldId="256"/>
            <ac:spMk id="8" creationId="{C30852E9-850D-0184-694B-4E4BB1F76D80}"/>
          </ac:spMkLst>
        </pc:spChg>
        <pc:spChg chg="add del">
          <ac:chgData name="Cătălin Tănase" userId="f991b4e4ec1563cc" providerId="Windows Live" clId="Web-{BC51ED56-16B4-4DCD-88E7-CFFBB8FA9AFB}" dt="2023-01-24T17:57:31.659" v="44"/>
          <ac:spMkLst>
            <pc:docMk/>
            <pc:sldMk cId="109857222" sldId="256"/>
            <ac:spMk id="13" creationId="{71B2258F-86CA-4D4D-8270-BC05FCDEBFB3}"/>
          </ac:spMkLst>
        </pc:spChg>
        <pc:spChg chg="add del">
          <ac:chgData name="Cătălin Tănase" userId="f991b4e4ec1563cc" providerId="Windows Live" clId="Web-{BC51ED56-16B4-4DCD-88E7-CFFBB8FA9AFB}" dt="2023-01-24T17:57:31.612" v="43"/>
          <ac:spMkLst>
            <pc:docMk/>
            <pc:sldMk cId="109857222" sldId="256"/>
            <ac:spMk id="18" creationId="{DCF1FFC3-D020-43C3-8B93-EF6BEFC46DD6}"/>
          </ac:spMkLst>
        </pc:spChg>
        <pc:spChg chg="add del">
          <ac:chgData name="Cătălin Tănase" userId="f991b4e4ec1563cc" providerId="Windows Live" clId="Web-{BC51ED56-16B4-4DCD-88E7-CFFBB8FA9AFB}" dt="2023-01-24T17:57:43.425" v="46"/>
          <ac:spMkLst>
            <pc:docMk/>
            <pc:sldMk cId="109857222" sldId="256"/>
            <ac:spMk id="22" creationId="{6B3BAD04-E614-4C16-8360-019FCF0045AC}"/>
          </ac:spMkLst>
        </pc:spChg>
        <pc:spChg chg="add del">
          <ac:chgData name="Cătălin Tănase" userId="f991b4e4ec1563cc" providerId="Windows Live" clId="Web-{BC51ED56-16B4-4DCD-88E7-CFFBB8FA9AFB}" dt="2023-01-24T19:18:57.490" v="108"/>
          <ac:spMkLst>
            <pc:docMk/>
            <pc:sldMk cId="109857222" sldId="256"/>
            <ac:spMk id="27" creationId="{657F69E0-C4B0-4BEC-A689-4F8D877F05D4}"/>
          </ac:spMkLst>
        </pc:spChg>
        <pc:spChg chg="add del">
          <ac:chgData name="Cătălin Tănase" userId="f991b4e4ec1563cc" providerId="Windows Live" clId="Web-{BC51ED56-16B4-4DCD-88E7-CFFBB8FA9AFB}" dt="2023-01-24T19:18:57.490" v="108"/>
          <ac:spMkLst>
            <pc:docMk/>
            <pc:sldMk cId="109857222" sldId="256"/>
            <ac:spMk id="29" creationId="{9F6380B4-6A1C-481E-8408-B4E6C75B9B81}"/>
          </ac:spMkLst>
        </pc:spChg>
        <pc:picChg chg="mod">
          <ac:chgData name="Cătălin Tănase" userId="f991b4e4ec1563cc" providerId="Windows Live" clId="Web-{BC51ED56-16B4-4DCD-88E7-CFFBB8FA9AFB}" dt="2023-01-24T17:57:43.425" v="46"/>
          <ac:picMkLst>
            <pc:docMk/>
            <pc:sldMk cId="109857222" sldId="256"/>
            <ac:picMk id="4" creationId="{573D1421-18D8-D90A-2230-5F97C8481FC0}"/>
          </ac:picMkLst>
        </pc:picChg>
        <pc:cxnChg chg="add del">
          <ac:chgData name="Cătălin Tănase" userId="f991b4e4ec1563cc" providerId="Windows Live" clId="Web-{BC51ED56-16B4-4DCD-88E7-CFFBB8FA9AFB}" dt="2023-01-24T17:57:31.612" v="43"/>
          <ac:cxnSpMkLst>
            <pc:docMk/>
            <pc:sldMk cId="109857222" sldId="256"/>
            <ac:cxnSpMk id="20" creationId="{16FC4A39-71B0-433B-AB94-CBFFA0DF90DF}"/>
          </ac:cxnSpMkLst>
        </pc:cxnChg>
      </pc:sldChg>
      <pc:sldChg chg="delSp modSp mod modClrScheme delDesignElem chgLayout">
        <pc:chgData name="Cătălin Tănase" userId="f991b4e4ec1563cc" providerId="Windows Live" clId="Web-{BC51ED56-16B4-4DCD-88E7-CFFBB8FA9AFB}" dt="2023-01-24T19:24:15.052" v="174"/>
        <pc:sldMkLst>
          <pc:docMk/>
          <pc:sldMk cId="3488840500" sldId="257"/>
        </pc:sldMkLst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3488840500" sldId="257"/>
            <ac:spMk id="2" creationId="{DBAEB099-20EE-5E22-C107-7A858906A2F5}"/>
          </ac:spMkLst>
        </pc:spChg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3488840500" sldId="257"/>
            <ac:spMk id="3" creationId="{9BD53AA6-E4A0-FEFC-4D2C-E2A5505B22D2}"/>
          </ac:spMkLst>
        </pc:spChg>
        <pc:spChg chg="del">
          <ac:chgData name="Cătălin Tănase" userId="f991b4e4ec1563cc" providerId="Windows Live" clId="Web-{BC51ED56-16B4-4DCD-88E7-CFFBB8FA9AFB}" dt="2023-01-24T19:18:57.490" v="108"/>
          <ac:spMkLst>
            <pc:docMk/>
            <pc:sldMk cId="3488840500" sldId="257"/>
            <ac:spMk id="23" creationId="{F13C74B1-5B17-4795-BED0-7140497B445A}"/>
          </ac:spMkLst>
        </pc:spChg>
        <pc:spChg chg="del">
          <ac:chgData name="Cătălin Tănase" userId="f991b4e4ec1563cc" providerId="Windows Live" clId="Web-{BC51ED56-16B4-4DCD-88E7-CFFBB8FA9AFB}" dt="2023-01-24T19:18:57.490" v="108"/>
          <ac:spMkLst>
            <pc:docMk/>
            <pc:sldMk cId="3488840500" sldId="257"/>
            <ac:spMk id="25" creationId="{D4974D33-8DC5-464E-8C6D-BE58F0669C17}"/>
          </ac:spMkLst>
        </pc:spChg>
      </pc:sldChg>
      <pc:sldChg chg="delSp modSp mod modClrScheme delDesignElem chgLayout">
        <pc:chgData name="Cătălin Tănase" userId="f991b4e4ec1563cc" providerId="Windows Live" clId="Web-{BC51ED56-16B4-4DCD-88E7-CFFBB8FA9AFB}" dt="2023-01-24T19:24:31.833" v="176" actId="20577"/>
        <pc:sldMkLst>
          <pc:docMk/>
          <pc:sldMk cId="990075002" sldId="258"/>
        </pc:sldMkLst>
        <pc:spChg chg="mod ord">
          <ac:chgData name="Cătălin Tănase" userId="f991b4e4ec1563cc" providerId="Windows Live" clId="Web-{BC51ED56-16B4-4DCD-88E7-CFFBB8FA9AFB}" dt="2023-01-24T19:24:31.833" v="176" actId="20577"/>
          <ac:spMkLst>
            <pc:docMk/>
            <pc:sldMk cId="990075002" sldId="258"/>
            <ac:spMk id="2" creationId="{45E04B0E-CDD4-56CD-C1EE-00E7819D3B72}"/>
          </ac:spMkLst>
        </pc:spChg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990075002" sldId="258"/>
            <ac:spMk id="3" creationId="{9AE4E885-03BF-703D-AD07-580ACB13CF08}"/>
          </ac:spMkLst>
        </pc:spChg>
        <pc:spChg chg="del">
          <ac:chgData name="Cătălin Tănase" userId="f991b4e4ec1563cc" providerId="Windows Live" clId="Web-{BC51ED56-16B4-4DCD-88E7-CFFBB8FA9AFB}" dt="2023-01-24T19:18:57.490" v="108"/>
          <ac:spMkLst>
            <pc:docMk/>
            <pc:sldMk cId="990075002" sldId="258"/>
            <ac:spMk id="8" creationId="{907EF6B7-1338-4443-8C46-6A318D952DFD}"/>
          </ac:spMkLst>
        </pc:spChg>
        <pc:spChg chg="del">
          <ac:chgData name="Cătălin Tănase" userId="f991b4e4ec1563cc" providerId="Windows Live" clId="Web-{BC51ED56-16B4-4DCD-88E7-CFFBB8FA9AFB}" dt="2023-01-24T19:18:57.490" v="108"/>
          <ac:spMkLst>
            <pc:docMk/>
            <pc:sldMk cId="990075002" sldId="258"/>
            <ac:spMk id="10" creationId="{DAAE4CDD-124C-4DCF-9584-B6033B545DD5}"/>
          </ac:spMkLst>
        </pc:spChg>
        <pc:spChg chg="del">
          <ac:chgData name="Cătălin Tănase" userId="f991b4e4ec1563cc" providerId="Windows Live" clId="Web-{BC51ED56-16B4-4DCD-88E7-CFFBB8FA9AFB}" dt="2023-01-24T19:18:57.490" v="108"/>
          <ac:spMkLst>
            <pc:docMk/>
            <pc:sldMk cId="990075002" sldId="258"/>
            <ac:spMk id="12" creationId="{081E4A58-353D-44AE-B2FC-2A74E2E400F7}"/>
          </ac:spMkLst>
        </pc:spChg>
      </pc:sldChg>
      <pc:sldChg chg="modSp mod modClrScheme chgLayout">
        <pc:chgData name="Cătălin Tănase" userId="f991b4e4ec1563cc" providerId="Windows Live" clId="Web-{BC51ED56-16B4-4DCD-88E7-CFFBB8FA9AFB}" dt="2023-01-24T19:24:15.052" v="174"/>
        <pc:sldMkLst>
          <pc:docMk/>
          <pc:sldMk cId="2151877901" sldId="259"/>
        </pc:sldMkLst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2151877901" sldId="259"/>
            <ac:spMk id="2" creationId="{B14F9C7A-0508-F704-AED6-1325A0E01C32}"/>
          </ac:spMkLst>
        </pc:spChg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2151877901" sldId="259"/>
            <ac:spMk id="3" creationId="{03D3EC4C-62B7-B28A-945D-04E0556B15CB}"/>
          </ac:spMkLst>
        </pc:spChg>
      </pc:sldChg>
      <pc:sldChg chg="modSp mod modClrScheme chgLayout">
        <pc:chgData name="Cătălin Tănase" userId="f991b4e4ec1563cc" providerId="Windows Live" clId="Web-{BC51ED56-16B4-4DCD-88E7-CFFBB8FA9AFB}" dt="2023-01-24T19:24:15.052" v="174"/>
        <pc:sldMkLst>
          <pc:docMk/>
          <pc:sldMk cId="2253698307" sldId="260"/>
        </pc:sldMkLst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2253698307" sldId="260"/>
            <ac:spMk id="2" creationId="{3E01141C-532A-9422-C5C6-8ADE1B25175F}"/>
          </ac:spMkLst>
        </pc:spChg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2253698307" sldId="260"/>
            <ac:spMk id="3" creationId="{F9E23ADA-7A1C-3672-B455-FECB93A06DAA}"/>
          </ac:spMkLst>
        </pc:spChg>
        <pc:spChg chg="mod">
          <ac:chgData name="Cătălin Tănase" userId="f991b4e4ec1563cc" providerId="Windows Live" clId="Web-{BC51ED56-16B4-4DCD-88E7-CFFBB8FA9AFB}" dt="2023-01-24T19:23:54.193" v="172" actId="20577"/>
          <ac:spMkLst>
            <pc:docMk/>
            <pc:sldMk cId="2253698307" sldId="260"/>
            <ac:spMk id="4" creationId="{987997C1-DBF9-F1F8-7FB6-545F265A8E4C}"/>
          </ac:spMkLst>
        </pc:spChg>
        <pc:spChg chg="mod">
          <ac:chgData name="Cătălin Tănase" userId="f991b4e4ec1563cc" providerId="Windows Live" clId="Web-{BC51ED56-16B4-4DCD-88E7-CFFBB8FA9AFB}" dt="2023-01-24T19:24:00.208" v="173" actId="20577"/>
          <ac:spMkLst>
            <pc:docMk/>
            <pc:sldMk cId="2253698307" sldId="260"/>
            <ac:spMk id="6" creationId="{9C2CF767-2330-9C0E-7483-57D2ED92441F}"/>
          </ac:spMkLst>
        </pc:spChg>
      </pc:sldChg>
      <pc:sldChg chg="addSp delSp modSp mod setBg modClrScheme delDesignElem chgLayout">
        <pc:chgData name="Cătălin Tănase" userId="f991b4e4ec1563cc" providerId="Windows Live" clId="Web-{BC51ED56-16B4-4DCD-88E7-CFFBB8FA9AFB}" dt="2023-01-24T19:24:15.052" v="174"/>
        <pc:sldMkLst>
          <pc:docMk/>
          <pc:sldMk cId="3947743913" sldId="261"/>
        </pc:sldMkLst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3947743913" sldId="261"/>
            <ac:spMk id="2" creationId="{4F2E2477-FC6C-7398-D9D6-ABBC3DF1CE2F}"/>
          </ac:spMkLst>
        </pc:spChg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3947743913" sldId="261"/>
            <ac:spMk id="3" creationId="{2202E700-F37C-A655-1F9A-FA63A8E17646}"/>
          </ac:spMkLst>
        </pc:spChg>
        <pc:spChg chg="add del">
          <ac:chgData name="Cătălin Tănase" userId="f991b4e4ec1563cc" providerId="Windows Live" clId="Web-{BC51ED56-16B4-4DCD-88E7-CFFBB8FA9AFB}" dt="2023-01-24T19:18:57.490" v="108"/>
          <ac:spMkLst>
            <pc:docMk/>
            <pc:sldMk cId="3947743913" sldId="261"/>
            <ac:spMk id="8" creationId="{907EF6B7-1338-4443-8C46-6A318D952DFD}"/>
          </ac:spMkLst>
        </pc:spChg>
        <pc:spChg chg="add del">
          <ac:chgData name="Cătălin Tănase" userId="f991b4e4ec1563cc" providerId="Windows Live" clId="Web-{BC51ED56-16B4-4DCD-88E7-CFFBB8FA9AFB}" dt="2023-01-24T19:18:57.490" v="108"/>
          <ac:spMkLst>
            <pc:docMk/>
            <pc:sldMk cId="3947743913" sldId="261"/>
            <ac:spMk id="10" creationId="{DAAE4CDD-124C-4DCF-9584-B6033B545DD5}"/>
          </ac:spMkLst>
        </pc:spChg>
        <pc:spChg chg="add del">
          <ac:chgData name="Cătălin Tănase" userId="f991b4e4ec1563cc" providerId="Windows Live" clId="Web-{BC51ED56-16B4-4DCD-88E7-CFFBB8FA9AFB}" dt="2023-01-24T19:18:57.490" v="108"/>
          <ac:spMkLst>
            <pc:docMk/>
            <pc:sldMk cId="3947743913" sldId="261"/>
            <ac:spMk id="12" creationId="{081E4A58-353D-44AE-B2FC-2A74E2E400F7}"/>
          </ac:spMkLst>
        </pc:spChg>
      </pc:sldChg>
      <pc:sldChg chg="modSp mod modClrScheme chgLayout">
        <pc:chgData name="Cătălin Tănase" userId="f991b4e4ec1563cc" providerId="Windows Live" clId="Web-{BC51ED56-16B4-4DCD-88E7-CFFBB8FA9AFB}" dt="2023-01-24T19:24:15.052" v="174"/>
        <pc:sldMkLst>
          <pc:docMk/>
          <pc:sldMk cId="303741925" sldId="262"/>
        </pc:sldMkLst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303741925" sldId="262"/>
            <ac:spMk id="2" creationId="{6BFF871C-1CBB-9223-74D3-278BD8F40963}"/>
          </ac:spMkLst>
        </pc:spChg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303741925" sldId="262"/>
            <ac:spMk id="3" creationId="{875AD92C-4878-1F25-F22A-D95181E01D4F}"/>
          </ac:spMkLst>
        </pc:spChg>
      </pc:sldChg>
      <pc:sldChg chg="modSp mod modClrScheme chgLayout">
        <pc:chgData name="Cătălin Tănase" userId="f991b4e4ec1563cc" providerId="Windows Live" clId="Web-{BC51ED56-16B4-4DCD-88E7-CFFBB8FA9AFB}" dt="2023-01-24T19:24:15.052" v="174"/>
        <pc:sldMkLst>
          <pc:docMk/>
          <pc:sldMk cId="1282549288" sldId="263"/>
        </pc:sldMkLst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1282549288" sldId="263"/>
            <ac:spMk id="2" creationId="{E099252C-796F-8560-C07A-0A2F89192FF3}"/>
          </ac:spMkLst>
        </pc:spChg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1282549288" sldId="263"/>
            <ac:spMk id="3" creationId="{A54E3C57-7B55-AB56-60B8-7651F224835B}"/>
          </ac:spMkLst>
        </pc:spChg>
      </pc:sldChg>
      <pc:sldChg chg="modSp mod modClrScheme chgLayout">
        <pc:chgData name="Cătălin Tănase" userId="f991b4e4ec1563cc" providerId="Windows Live" clId="Web-{BC51ED56-16B4-4DCD-88E7-CFFBB8FA9AFB}" dt="2023-01-24T19:24:15.052" v="174"/>
        <pc:sldMkLst>
          <pc:docMk/>
          <pc:sldMk cId="2529527645" sldId="264"/>
        </pc:sldMkLst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2529527645" sldId="264"/>
            <ac:spMk id="2" creationId="{7026465A-BAE2-36A0-1A26-5FA1B7725F6B}"/>
          </ac:spMkLst>
        </pc:spChg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2529527645" sldId="264"/>
            <ac:spMk id="3" creationId="{00A88567-3D53-02C6-528F-413BC521F81C}"/>
          </ac:spMkLst>
        </pc:spChg>
      </pc:sldChg>
      <pc:sldChg chg="modSp mod modClrScheme chgLayout">
        <pc:chgData name="Cătălin Tănase" userId="f991b4e4ec1563cc" providerId="Windows Live" clId="Web-{BC51ED56-16B4-4DCD-88E7-CFFBB8FA9AFB}" dt="2023-01-24T19:24:15.052" v="174"/>
        <pc:sldMkLst>
          <pc:docMk/>
          <pc:sldMk cId="268632853" sldId="265"/>
        </pc:sldMkLst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268632853" sldId="265"/>
            <ac:spMk id="2" creationId="{4EECF9D9-5C75-A140-5E45-FC9B35A33A06}"/>
          </ac:spMkLst>
        </pc:spChg>
        <pc:spChg chg="mod ord">
          <ac:chgData name="Cătălin Tănase" userId="f991b4e4ec1563cc" providerId="Windows Live" clId="Web-{BC51ED56-16B4-4DCD-88E7-CFFBB8FA9AFB}" dt="2023-01-24T19:24:15.052" v="174"/>
          <ac:spMkLst>
            <pc:docMk/>
            <pc:sldMk cId="268632853" sldId="265"/>
            <ac:spMk id="3" creationId="{1DB1A9F6-DE65-F97E-0921-1B11B6BC19F1}"/>
          </ac:spMkLst>
        </pc:spChg>
      </pc:sldChg>
      <pc:sldChg chg="addSp delSp modSp new mod ord modTransition modClrScheme chgLayout">
        <pc:chgData name="Cătălin Tănase" userId="f991b4e4ec1563cc" providerId="Windows Live" clId="Web-{BC51ED56-16B4-4DCD-88E7-CFFBB8FA9AFB}" dt="2023-01-24T19:24:15.052" v="174"/>
        <pc:sldMkLst>
          <pc:docMk/>
          <pc:sldMk cId="2539965137" sldId="266"/>
        </pc:sldMkLst>
        <pc:spChg chg="del">
          <ac:chgData name="Cătălin Tănase" userId="f991b4e4ec1563cc" providerId="Windows Live" clId="Web-{BC51ED56-16B4-4DCD-88E7-CFFBB8FA9AFB}" dt="2023-01-24T17:51:13.188" v="19"/>
          <ac:spMkLst>
            <pc:docMk/>
            <pc:sldMk cId="2539965137" sldId="266"/>
            <ac:spMk id="2" creationId="{90F4E843-0AFB-7E3F-CCC9-4DBFCB647AE6}"/>
          </ac:spMkLst>
        </pc:spChg>
        <pc:spChg chg="del">
          <ac:chgData name="Cătălin Tănase" userId="f991b4e4ec1563cc" providerId="Windows Live" clId="Web-{BC51ED56-16B4-4DCD-88E7-CFFBB8FA9AFB}" dt="2023-01-24T17:51:01.204" v="16"/>
          <ac:spMkLst>
            <pc:docMk/>
            <pc:sldMk cId="2539965137" sldId="266"/>
            <ac:spMk id="3" creationId="{4626EE26-7C1B-9A42-6C06-3B64E808B976}"/>
          </ac:spMkLst>
        </pc:spChg>
        <pc:picChg chg="add mod ord">
          <ac:chgData name="Cătălin Tănase" userId="f991b4e4ec1563cc" providerId="Windows Live" clId="Web-{BC51ED56-16B4-4DCD-88E7-CFFBB8FA9AFB}" dt="2023-01-24T19:24:15.052" v="174"/>
          <ac:picMkLst>
            <pc:docMk/>
            <pc:sldMk cId="2539965137" sldId="266"/>
            <ac:picMk id="4" creationId="{BE0B8BE5-52AC-6694-8605-D437D02279F0}"/>
          </ac:picMkLst>
        </pc:picChg>
      </pc:sldChg>
      <pc:sldMasterChg chg="del delSldLayout">
        <pc:chgData name="Cătălin Tănase" userId="f991b4e4ec1563cc" providerId="Windows Live" clId="Web-{BC51ED56-16B4-4DCD-88E7-CFFBB8FA9AFB}" dt="2023-01-24T19:18:57.490" v="108"/>
        <pc:sldMasterMkLst>
          <pc:docMk/>
          <pc:sldMasterMk cId="2460954070" sldId="2147483660"/>
        </pc:sldMasterMkLst>
        <pc:sldLayoutChg chg="del">
          <pc:chgData name="Cătălin Tănase" userId="f991b4e4ec1563cc" providerId="Windows Live" clId="Web-{BC51ED56-16B4-4DCD-88E7-CFFBB8FA9AFB}" dt="2023-01-24T19:18:57.490" v="10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ătălin Tănase" userId="f991b4e4ec1563cc" providerId="Windows Live" clId="Web-{BC51ED56-16B4-4DCD-88E7-CFFBB8FA9AFB}" dt="2023-01-24T19:18:57.490" v="10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ătălin Tănase" userId="f991b4e4ec1563cc" providerId="Windows Live" clId="Web-{BC51ED56-16B4-4DCD-88E7-CFFBB8FA9AFB}" dt="2023-01-24T19:18:57.490" v="10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ătălin Tănase" userId="f991b4e4ec1563cc" providerId="Windows Live" clId="Web-{BC51ED56-16B4-4DCD-88E7-CFFBB8FA9AFB}" dt="2023-01-24T19:18:57.490" v="10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ătălin Tănase" userId="f991b4e4ec1563cc" providerId="Windows Live" clId="Web-{BC51ED56-16B4-4DCD-88E7-CFFBB8FA9AFB}" dt="2023-01-24T19:18:57.490" v="10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ătălin Tănase" userId="f991b4e4ec1563cc" providerId="Windows Live" clId="Web-{BC51ED56-16B4-4DCD-88E7-CFFBB8FA9AFB}" dt="2023-01-24T19:18:57.490" v="10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ătălin Tănase" userId="f991b4e4ec1563cc" providerId="Windows Live" clId="Web-{BC51ED56-16B4-4DCD-88E7-CFFBB8FA9AFB}" dt="2023-01-24T19:18:57.490" v="10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ătălin Tănase" userId="f991b4e4ec1563cc" providerId="Windows Live" clId="Web-{BC51ED56-16B4-4DCD-88E7-CFFBB8FA9AFB}" dt="2023-01-24T19:18:57.490" v="10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ătălin Tănase" userId="f991b4e4ec1563cc" providerId="Windows Live" clId="Web-{BC51ED56-16B4-4DCD-88E7-CFFBB8FA9AFB}" dt="2023-01-24T19:18:57.490" v="10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ătălin Tănase" userId="f991b4e4ec1563cc" providerId="Windows Live" clId="Web-{BC51ED56-16B4-4DCD-88E7-CFFBB8FA9AFB}" dt="2023-01-24T19:18:57.490" v="10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ătălin Tănase" userId="f991b4e4ec1563cc" providerId="Windows Live" clId="Web-{BC51ED56-16B4-4DCD-88E7-CFFBB8FA9AFB}" dt="2023-01-24T19:18:57.490" v="10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ătălin Tănase" userId="f991b4e4ec1563cc" providerId="Windows Live" clId="Web-{BC51ED56-16B4-4DCD-88E7-CFFBB8FA9AFB}" dt="2023-01-24T19:19:11.911" v="109"/>
        <pc:sldMasterMkLst>
          <pc:docMk/>
          <pc:sldMasterMk cId="1570789471" sldId="2147483672"/>
        </pc:sldMasterMkLst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1616731708" sldId="2147483673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1397212578" sldId="2147483674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3815727719" sldId="2147483675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117467049" sldId="2147483676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823342207" sldId="2147483677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2694565657" sldId="2147483678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616372079" sldId="2147483679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1989819287" sldId="2147483680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1405288672" sldId="2147483681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3812412583" sldId="2147483682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1824044569" sldId="2147483683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1183305062" sldId="2147483684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2497230627" sldId="2147483685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2409577750" sldId="2147483686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1892968166" sldId="2147483687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3676099664" sldId="2147483688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19:11.911" v="109"/>
          <pc:sldLayoutMkLst>
            <pc:docMk/>
            <pc:sldMasterMk cId="1570789471" sldId="2147483672"/>
            <pc:sldLayoutMk cId="108977528" sldId="2147483689"/>
          </pc:sldLayoutMkLst>
        </pc:sldLayoutChg>
      </pc:sldMasterChg>
      <pc:sldMasterChg chg="add del addSldLayout delSldLayout modSldLayout">
        <pc:chgData name="Cătălin Tănase" userId="f991b4e4ec1563cc" providerId="Windows Live" clId="Web-{BC51ED56-16B4-4DCD-88E7-CFFBB8FA9AFB}" dt="2023-01-24T19:24:15.052" v="174"/>
        <pc:sldMasterMkLst>
          <pc:docMk/>
          <pc:sldMasterMk cId="3465703505" sldId="2147483690"/>
        </pc:sldMasterMkLst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1499537241" sldId="2147483691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2858653041" sldId="2147483692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3329845518" sldId="2147483693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2244876535" sldId="2147483694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1724218001" sldId="2147483695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1056752955" sldId="2147483696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3356559741" sldId="2147483697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1497750162" sldId="2147483698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688765948" sldId="2147483699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3156210827" sldId="2147483700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736824617" sldId="2147483701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2632209176" sldId="2147483702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1238744096" sldId="2147483703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75556663" sldId="2147483704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513566365" sldId="2147483705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2609074623" sldId="2147483706"/>
          </pc:sldLayoutMkLst>
        </pc:sldLayoutChg>
        <pc:sldLayoutChg chg="add del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3465703505" sldId="2147483690"/>
            <pc:sldLayoutMk cId="2607424275" sldId="2147483707"/>
          </pc:sldLayoutMkLst>
        </pc:sldLayoutChg>
      </pc:sldMasterChg>
      <pc:sldMasterChg chg="add addSldLayout modSldLayout">
        <pc:chgData name="Cătălin Tănase" userId="f991b4e4ec1563cc" providerId="Windows Live" clId="Web-{BC51ED56-16B4-4DCD-88E7-CFFBB8FA9AFB}" dt="2023-01-24T19:24:15.052" v="174"/>
        <pc:sldMasterMkLst>
          <pc:docMk/>
          <pc:sldMasterMk cId="4158658526" sldId="2147483708"/>
        </pc:sldMasterMkLst>
        <pc:sldLayoutChg chg="add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4158658526" sldId="2147483708"/>
            <pc:sldLayoutMk cId="3475968849" sldId="2147483709"/>
          </pc:sldLayoutMkLst>
        </pc:sldLayoutChg>
        <pc:sldLayoutChg chg="add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4158658526" sldId="2147483708"/>
            <pc:sldLayoutMk cId="2223791668" sldId="2147483710"/>
          </pc:sldLayoutMkLst>
        </pc:sldLayoutChg>
        <pc:sldLayoutChg chg="add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4158658526" sldId="2147483708"/>
            <pc:sldLayoutMk cId="1329970144" sldId="2147483711"/>
          </pc:sldLayoutMkLst>
        </pc:sldLayoutChg>
        <pc:sldLayoutChg chg="add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4158658526" sldId="2147483708"/>
            <pc:sldLayoutMk cId="232079965" sldId="2147483712"/>
          </pc:sldLayoutMkLst>
        </pc:sldLayoutChg>
        <pc:sldLayoutChg chg="add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4158658526" sldId="2147483708"/>
            <pc:sldLayoutMk cId="2619761081" sldId="2147483713"/>
          </pc:sldLayoutMkLst>
        </pc:sldLayoutChg>
        <pc:sldLayoutChg chg="add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4158658526" sldId="2147483708"/>
            <pc:sldLayoutMk cId="2958766089" sldId="2147483714"/>
          </pc:sldLayoutMkLst>
        </pc:sldLayoutChg>
        <pc:sldLayoutChg chg="add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4158658526" sldId="2147483708"/>
            <pc:sldLayoutMk cId="1800244974" sldId="2147483715"/>
          </pc:sldLayoutMkLst>
        </pc:sldLayoutChg>
        <pc:sldLayoutChg chg="add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4158658526" sldId="2147483708"/>
            <pc:sldLayoutMk cId="72911158" sldId="2147483716"/>
          </pc:sldLayoutMkLst>
        </pc:sldLayoutChg>
        <pc:sldLayoutChg chg="add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4158658526" sldId="2147483708"/>
            <pc:sldLayoutMk cId="3470317839" sldId="2147483717"/>
          </pc:sldLayoutMkLst>
        </pc:sldLayoutChg>
        <pc:sldLayoutChg chg="add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4158658526" sldId="2147483708"/>
            <pc:sldLayoutMk cId="1226200200" sldId="2147483718"/>
          </pc:sldLayoutMkLst>
        </pc:sldLayoutChg>
        <pc:sldLayoutChg chg="add mod replId">
          <pc:chgData name="Cătălin Tănase" userId="f991b4e4ec1563cc" providerId="Windows Live" clId="Web-{BC51ED56-16B4-4DCD-88E7-CFFBB8FA9AFB}" dt="2023-01-24T19:24:15.052" v="174"/>
          <pc:sldLayoutMkLst>
            <pc:docMk/>
            <pc:sldMasterMk cId="4158658526" sldId="2147483708"/>
            <pc:sldLayoutMk cId="2356925402" sldId="2147483719"/>
          </pc:sldLayoutMkLst>
        </pc:sldLayoutChg>
      </pc:sldMasterChg>
    </pc:docChg>
  </pc:docChgLst>
  <pc:docChgLst>
    <pc:chgData name="Cătălin Tănase" userId="f991b4e4ec1563cc" providerId="Windows Live" clId="Web-{BEFC8F45-41F5-4FA4-9965-81E31800E69F}"/>
    <pc:docChg chg="modSld">
      <pc:chgData name="Cătălin Tănase" userId="f991b4e4ec1563cc" providerId="Windows Live" clId="Web-{BEFC8F45-41F5-4FA4-9965-81E31800E69F}" dt="2022-12-05T14:12:54.746" v="20" actId="1076"/>
      <pc:docMkLst>
        <pc:docMk/>
      </pc:docMkLst>
      <pc:sldChg chg="addSp modSp">
        <pc:chgData name="Cătălin Tănase" userId="f991b4e4ec1563cc" providerId="Windows Live" clId="Web-{BEFC8F45-41F5-4FA4-9965-81E31800E69F}" dt="2022-12-05T14:12:54.746" v="20" actId="1076"/>
        <pc:sldMkLst>
          <pc:docMk/>
          <pc:sldMk cId="2253698307" sldId="260"/>
        </pc:sldMkLst>
        <pc:spChg chg="mod">
          <ac:chgData name="Cătălin Tănase" userId="f991b4e4ec1563cc" providerId="Windows Live" clId="Web-{BEFC8F45-41F5-4FA4-9965-81E31800E69F}" dt="2022-12-05T14:11:07.442" v="1" actId="20577"/>
          <ac:spMkLst>
            <pc:docMk/>
            <pc:sldMk cId="2253698307" sldId="260"/>
            <ac:spMk id="3" creationId="{F9E23ADA-7A1C-3672-B455-FECB93A06DAA}"/>
          </ac:spMkLst>
        </pc:spChg>
        <pc:spChg chg="mod">
          <ac:chgData name="Cătălin Tănase" userId="f991b4e4ec1563cc" providerId="Windows Live" clId="Web-{BEFC8F45-41F5-4FA4-9965-81E31800E69F}" dt="2022-12-05T14:12:50.918" v="19" actId="1076"/>
          <ac:spMkLst>
            <pc:docMk/>
            <pc:sldMk cId="2253698307" sldId="260"/>
            <ac:spMk id="4" creationId="{987997C1-DBF9-F1F8-7FB6-545F265A8E4C}"/>
          </ac:spMkLst>
        </pc:spChg>
        <pc:spChg chg="add mod">
          <ac:chgData name="Cătălin Tănase" userId="f991b4e4ec1563cc" providerId="Windows Live" clId="Web-{BEFC8F45-41F5-4FA4-9965-81E31800E69F}" dt="2022-12-05T14:11:42.178" v="6" actId="1076"/>
          <ac:spMkLst>
            <pc:docMk/>
            <pc:sldMk cId="2253698307" sldId="260"/>
            <ac:spMk id="5" creationId="{9BBEBF7F-BCC2-968A-C66F-0A630871D84E}"/>
          </ac:spMkLst>
        </pc:spChg>
        <pc:spChg chg="add mod">
          <ac:chgData name="Cătălin Tănase" userId="f991b4e4ec1563cc" providerId="Windows Live" clId="Web-{BEFC8F45-41F5-4FA4-9965-81E31800E69F}" dt="2022-12-05T14:12:54.746" v="20" actId="1076"/>
          <ac:spMkLst>
            <pc:docMk/>
            <pc:sldMk cId="2253698307" sldId="260"/>
            <ac:spMk id="6" creationId="{9C2CF767-2330-9C0E-7483-57D2ED92441F}"/>
          </ac:spMkLst>
        </pc:spChg>
      </pc:sldChg>
    </pc:docChg>
  </pc:docChgLst>
  <pc:docChgLst>
    <pc:chgData name="Cătălin Tănase" userId="f991b4e4ec1563cc" providerId="Windows Live" clId="Web-{BB395A86-B04D-4E99-A1E5-89A43F9DD7A3}"/>
    <pc:docChg chg="modSld">
      <pc:chgData name="Cătălin Tănase" userId="f991b4e4ec1563cc" providerId="Windows Live" clId="Web-{BB395A86-B04D-4E99-A1E5-89A43F9DD7A3}" dt="2023-01-24T19:47:31.314" v="183" actId="20577"/>
      <pc:docMkLst>
        <pc:docMk/>
      </pc:docMkLst>
      <pc:sldChg chg="modSp">
        <pc:chgData name="Cătălin Tănase" userId="f991b4e4ec1563cc" providerId="Windows Live" clId="Web-{BB395A86-B04D-4E99-A1E5-89A43F9DD7A3}" dt="2023-01-24T19:27:43.983" v="47" actId="20577"/>
        <pc:sldMkLst>
          <pc:docMk/>
          <pc:sldMk cId="3488840500" sldId="257"/>
        </pc:sldMkLst>
        <pc:spChg chg="mod">
          <ac:chgData name="Cătălin Tănase" userId="f991b4e4ec1563cc" providerId="Windows Live" clId="Web-{BB395A86-B04D-4E99-A1E5-89A43F9DD7A3}" dt="2023-01-24T19:27:43.983" v="47" actId="20577"/>
          <ac:spMkLst>
            <pc:docMk/>
            <pc:sldMk cId="3488840500" sldId="257"/>
            <ac:spMk id="2" creationId="{DBAEB099-20EE-5E22-C107-7A858906A2F5}"/>
          </ac:spMkLst>
        </pc:spChg>
        <pc:spChg chg="mod">
          <ac:chgData name="Cătălin Tănase" userId="f991b4e4ec1563cc" providerId="Windows Live" clId="Web-{BB395A86-B04D-4E99-A1E5-89A43F9DD7A3}" dt="2023-01-24T19:27:39.780" v="46" actId="1076"/>
          <ac:spMkLst>
            <pc:docMk/>
            <pc:sldMk cId="3488840500" sldId="257"/>
            <ac:spMk id="3" creationId="{9BD53AA6-E4A0-FEFC-4D2C-E2A5505B22D2}"/>
          </ac:spMkLst>
        </pc:spChg>
        <pc:spChg chg="mod">
          <ac:chgData name="Cătălin Tănase" userId="f991b4e4ec1563cc" providerId="Windows Live" clId="Web-{BB395A86-B04D-4E99-A1E5-89A43F9DD7A3}" dt="2023-01-24T19:27:39.749" v="43" actId="1076"/>
          <ac:spMkLst>
            <pc:docMk/>
            <pc:sldMk cId="3488840500" sldId="257"/>
            <ac:spMk id="5" creationId="{2AB4AF34-1F1A-1A8D-CAB4-5F31915903FC}"/>
          </ac:spMkLst>
        </pc:spChg>
        <pc:spChg chg="mod">
          <ac:chgData name="Cătălin Tănase" userId="f991b4e4ec1563cc" providerId="Windows Live" clId="Web-{BB395A86-B04D-4E99-A1E5-89A43F9DD7A3}" dt="2023-01-24T19:27:39.764" v="44" actId="1076"/>
          <ac:spMkLst>
            <pc:docMk/>
            <pc:sldMk cId="3488840500" sldId="257"/>
            <ac:spMk id="6" creationId="{2009C311-44FE-B80A-7504-940A81675416}"/>
          </ac:spMkLst>
        </pc:spChg>
        <pc:spChg chg="mod">
          <ac:chgData name="Cătălin Tănase" userId="f991b4e4ec1563cc" providerId="Windows Live" clId="Web-{BB395A86-B04D-4E99-A1E5-89A43F9DD7A3}" dt="2023-01-24T19:27:39.764" v="45" actId="1076"/>
          <ac:spMkLst>
            <pc:docMk/>
            <pc:sldMk cId="3488840500" sldId="257"/>
            <ac:spMk id="7" creationId="{AF93153B-25F9-B27B-4219-49C2862AB186}"/>
          </ac:spMkLst>
        </pc:spChg>
        <pc:picChg chg="mod">
          <ac:chgData name="Cătălin Tănase" userId="f991b4e4ec1563cc" providerId="Windows Live" clId="Web-{BB395A86-B04D-4E99-A1E5-89A43F9DD7A3}" dt="2023-01-24T19:27:30.217" v="42" actId="1076"/>
          <ac:picMkLst>
            <pc:docMk/>
            <pc:sldMk cId="3488840500" sldId="257"/>
            <ac:picMk id="4" creationId="{558BBC33-F3EA-6617-6E1B-516EE987EF50}"/>
          </ac:picMkLst>
        </pc:picChg>
      </pc:sldChg>
      <pc:sldChg chg="addSp delSp modSp">
        <pc:chgData name="Cătălin Tănase" userId="f991b4e4ec1563cc" providerId="Windows Live" clId="Web-{BB395A86-B04D-4E99-A1E5-89A43F9DD7A3}" dt="2023-01-24T19:43:45.127" v="155" actId="1076"/>
        <pc:sldMkLst>
          <pc:docMk/>
          <pc:sldMk cId="990075002" sldId="258"/>
        </pc:sldMkLst>
        <pc:spChg chg="mod">
          <ac:chgData name="Cătălin Tănase" userId="f991b4e4ec1563cc" providerId="Windows Live" clId="Web-{BB395A86-B04D-4E99-A1E5-89A43F9DD7A3}" dt="2023-01-24T19:43:45.127" v="155" actId="1076"/>
          <ac:spMkLst>
            <pc:docMk/>
            <pc:sldMk cId="990075002" sldId="258"/>
            <ac:spMk id="2" creationId="{45E04B0E-CDD4-56CD-C1EE-00E7819D3B72}"/>
          </ac:spMkLst>
        </pc:spChg>
        <pc:spChg chg="mod">
          <ac:chgData name="Cătălin Tănase" userId="f991b4e4ec1563cc" providerId="Windows Live" clId="Web-{BB395A86-B04D-4E99-A1E5-89A43F9DD7A3}" dt="2023-01-24T19:31:40.421" v="69" actId="20577"/>
          <ac:spMkLst>
            <pc:docMk/>
            <pc:sldMk cId="990075002" sldId="258"/>
            <ac:spMk id="5" creationId="{5F47A5EB-BEEE-DD9C-B512-32576D243E1C}"/>
          </ac:spMkLst>
        </pc:spChg>
        <pc:spChg chg="add del mod">
          <ac:chgData name="Cătălin Tănase" userId="f991b4e4ec1563cc" providerId="Windows Live" clId="Web-{BB395A86-B04D-4E99-A1E5-89A43F9DD7A3}" dt="2023-01-24T19:29:47.663" v="53"/>
          <ac:spMkLst>
            <pc:docMk/>
            <pc:sldMk cId="990075002" sldId="258"/>
            <ac:spMk id="8" creationId="{2411F979-B688-76C4-A855-A07442C73BDF}"/>
          </ac:spMkLst>
        </pc:spChg>
        <pc:spChg chg="add del mod">
          <ac:chgData name="Cătălin Tănase" userId="f991b4e4ec1563cc" providerId="Windows Live" clId="Web-{BB395A86-B04D-4E99-A1E5-89A43F9DD7A3}" dt="2023-01-24T19:32:02.657" v="70"/>
          <ac:spMkLst>
            <pc:docMk/>
            <pc:sldMk cId="990075002" sldId="258"/>
            <ac:spMk id="10" creationId="{1A1317B7-FFF2-7100-8E05-3E95FBC24BAA}"/>
          </ac:spMkLst>
        </pc:spChg>
        <pc:spChg chg="add mod ord">
          <ac:chgData name="Cătălin Tănase" userId="f991b4e4ec1563cc" providerId="Windows Live" clId="Web-{BB395A86-B04D-4E99-A1E5-89A43F9DD7A3}" dt="2023-01-24T19:43:38.548" v="153" actId="1076"/>
          <ac:spMkLst>
            <pc:docMk/>
            <pc:sldMk cId="990075002" sldId="258"/>
            <ac:spMk id="12" creationId="{55AA20FD-C7BE-F045-3FFB-E2987A51E856}"/>
          </ac:spMkLst>
        </pc:spChg>
      </pc:sldChg>
      <pc:sldChg chg="addSp delSp modSp">
        <pc:chgData name="Cătălin Tănase" userId="f991b4e4ec1563cc" providerId="Windows Live" clId="Web-{BB395A86-B04D-4E99-A1E5-89A43F9DD7A3}" dt="2023-01-24T19:41:55.682" v="134" actId="1076"/>
        <pc:sldMkLst>
          <pc:docMk/>
          <pc:sldMk cId="2151877901" sldId="259"/>
        </pc:sldMkLst>
        <pc:spChg chg="mod">
          <ac:chgData name="Cătălin Tănase" userId="f991b4e4ec1563cc" providerId="Windows Live" clId="Web-{BB395A86-B04D-4E99-A1E5-89A43F9DD7A3}" dt="2023-01-24T19:41:55.682" v="134" actId="1076"/>
          <ac:spMkLst>
            <pc:docMk/>
            <pc:sldMk cId="2151877901" sldId="259"/>
            <ac:spMk id="2" creationId="{B14F9C7A-0508-F704-AED6-1325A0E01C32}"/>
          </ac:spMkLst>
        </pc:spChg>
        <pc:spChg chg="mod">
          <ac:chgData name="Cătălin Tănase" userId="f991b4e4ec1563cc" providerId="Windows Live" clId="Web-{BB395A86-B04D-4E99-A1E5-89A43F9DD7A3}" dt="2023-01-24T19:41:23.789" v="126" actId="1076"/>
          <ac:spMkLst>
            <pc:docMk/>
            <pc:sldMk cId="2151877901" sldId="259"/>
            <ac:spMk id="3" creationId="{03D3EC4C-62B7-B28A-945D-04E0556B15CB}"/>
          </ac:spMkLst>
        </pc:spChg>
        <pc:spChg chg="mod">
          <ac:chgData name="Cătălin Tănase" userId="f991b4e4ec1563cc" providerId="Windows Live" clId="Web-{BB395A86-B04D-4E99-A1E5-89A43F9DD7A3}" dt="2023-01-24T19:40:53.615" v="121" actId="1076"/>
          <ac:spMkLst>
            <pc:docMk/>
            <pc:sldMk cId="2151877901" sldId="259"/>
            <ac:spMk id="7" creationId="{F7CFAB77-8B63-7792-FCDE-26F2C0F6C12B}"/>
          </ac:spMkLst>
        </pc:spChg>
        <pc:spChg chg="add del">
          <ac:chgData name="Cătălin Tănase" userId="f991b4e4ec1563cc" providerId="Windows Live" clId="Web-{BB395A86-B04D-4E99-A1E5-89A43F9DD7A3}" dt="2023-01-24T19:39:58.955" v="113"/>
          <ac:spMkLst>
            <pc:docMk/>
            <pc:sldMk cId="2151877901" sldId="259"/>
            <ac:spMk id="9" creationId="{3F33DAA2-C9BF-745F-0086-B814427AFE44}"/>
          </ac:spMkLst>
        </pc:spChg>
        <pc:spChg chg="add mod ord">
          <ac:chgData name="Cătălin Tănase" userId="f991b4e4ec1563cc" providerId="Windows Live" clId="Web-{BB395A86-B04D-4E99-A1E5-89A43F9DD7A3}" dt="2023-01-24T19:41:42.431" v="130" actId="14100"/>
          <ac:spMkLst>
            <pc:docMk/>
            <pc:sldMk cId="2151877901" sldId="259"/>
            <ac:spMk id="10" creationId="{146C993F-05B7-4B70-65F5-1E4BC1932098}"/>
          </ac:spMkLst>
        </pc:spChg>
      </pc:sldChg>
      <pc:sldChg chg="addSp modSp addAnim">
        <pc:chgData name="Cătălin Tănase" userId="f991b4e4ec1563cc" providerId="Windows Live" clId="Web-{BB395A86-B04D-4E99-A1E5-89A43F9DD7A3}" dt="2023-01-24T19:47:31.314" v="183" actId="20577"/>
        <pc:sldMkLst>
          <pc:docMk/>
          <pc:sldMk cId="3947743913" sldId="261"/>
        </pc:sldMkLst>
        <pc:spChg chg="mod">
          <ac:chgData name="Cătălin Tănase" userId="f991b4e4ec1563cc" providerId="Windows Live" clId="Web-{BB395A86-B04D-4E99-A1E5-89A43F9DD7A3}" dt="2023-01-24T19:36:22.034" v="90" actId="14100"/>
          <ac:spMkLst>
            <pc:docMk/>
            <pc:sldMk cId="3947743913" sldId="261"/>
            <ac:spMk id="2" creationId="{4F2E2477-FC6C-7398-D9D6-ABBC3DF1CE2F}"/>
          </ac:spMkLst>
        </pc:spChg>
        <pc:spChg chg="mod">
          <ac:chgData name="Cătălin Tănase" userId="f991b4e4ec1563cc" providerId="Windows Live" clId="Web-{BB395A86-B04D-4E99-A1E5-89A43F9DD7A3}" dt="2023-01-24T19:46:08.339" v="172" actId="20577"/>
          <ac:spMkLst>
            <pc:docMk/>
            <pc:sldMk cId="3947743913" sldId="261"/>
            <ac:spMk id="3" creationId="{2202E700-F37C-A655-1F9A-FA63A8E17646}"/>
          </ac:spMkLst>
        </pc:spChg>
        <pc:spChg chg="add mod">
          <ac:chgData name="Cătălin Tănase" userId="f991b4e4ec1563cc" providerId="Windows Live" clId="Web-{BB395A86-B04D-4E99-A1E5-89A43F9DD7A3}" dt="2023-01-24T19:47:31.314" v="183" actId="20577"/>
          <ac:spMkLst>
            <pc:docMk/>
            <pc:sldMk cId="3947743913" sldId="261"/>
            <ac:spMk id="4" creationId="{3016F5FF-BA10-0C8A-799C-CC89B1AAAA86}"/>
          </ac:spMkLst>
        </pc:spChg>
        <pc:spChg chg="add">
          <ac:chgData name="Cătălin Tănase" userId="f991b4e4ec1563cc" providerId="Windows Live" clId="Web-{BB395A86-B04D-4E99-A1E5-89A43F9DD7A3}" dt="2023-01-24T19:28:20.751" v="49"/>
          <ac:spMkLst>
            <pc:docMk/>
            <pc:sldMk cId="3947743913" sldId="261"/>
            <ac:spMk id="5" creationId="{907EF6B7-1338-4443-8C46-6A318D952DFD}"/>
          </ac:spMkLst>
        </pc:spChg>
        <pc:spChg chg="add">
          <ac:chgData name="Cătălin Tănase" userId="f991b4e4ec1563cc" providerId="Windows Live" clId="Web-{BB395A86-B04D-4E99-A1E5-89A43F9DD7A3}" dt="2023-01-24T19:28:20.751" v="49"/>
          <ac:spMkLst>
            <pc:docMk/>
            <pc:sldMk cId="3947743913" sldId="261"/>
            <ac:spMk id="6" creationId="{DAAE4CDD-124C-4DCF-9584-B6033B545DD5}"/>
          </ac:spMkLst>
        </pc:spChg>
        <pc:spChg chg="add">
          <ac:chgData name="Cătălin Tănase" userId="f991b4e4ec1563cc" providerId="Windows Live" clId="Web-{BB395A86-B04D-4E99-A1E5-89A43F9DD7A3}" dt="2023-01-24T19:28:20.751" v="49"/>
          <ac:spMkLst>
            <pc:docMk/>
            <pc:sldMk cId="3947743913" sldId="261"/>
            <ac:spMk id="7" creationId="{081E4A58-353D-44AE-B2FC-2A74E2E400F7}"/>
          </ac:spMkLst>
        </pc:spChg>
      </pc:sldChg>
      <pc:sldChg chg="addSp modSp mod setBg">
        <pc:chgData name="Cătălin Tănase" userId="f991b4e4ec1563cc" providerId="Windows Live" clId="Web-{BB395A86-B04D-4E99-A1E5-89A43F9DD7A3}" dt="2023-01-24T19:36:47.333" v="93"/>
        <pc:sldMkLst>
          <pc:docMk/>
          <pc:sldMk cId="303741925" sldId="262"/>
        </pc:sldMkLst>
        <pc:spChg chg="mod">
          <ac:chgData name="Cătălin Tănase" userId="f991b4e4ec1563cc" providerId="Windows Live" clId="Web-{BB395A86-B04D-4E99-A1E5-89A43F9DD7A3}" dt="2023-01-24T19:36:47.333" v="93"/>
          <ac:spMkLst>
            <pc:docMk/>
            <pc:sldMk cId="303741925" sldId="262"/>
            <ac:spMk id="2" creationId="{6BFF871C-1CBB-9223-74D3-278BD8F40963}"/>
          </ac:spMkLst>
        </pc:spChg>
        <pc:spChg chg="mod">
          <ac:chgData name="Cătălin Tănase" userId="f991b4e4ec1563cc" providerId="Windows Live" clId="Web-{BB395A86-B04D-4E99-A1E5-89A43F9DD7A3}" dt="2023-01-24T19:36:47.333" v="93"/>
          <ac:spMkLst>
            <pc:docMk/>
            <pc:sldMk cId="303741925" sldId="262"/>
            <ac:spMk id="3" creationId="{875AD92C-4878-1F25-F22A-D95181E01D4F}"/>
          </ac:spMkLst>
        </pc:spChg>
        <pc:spChg chg="add">
          <ac:chgData name="Cătălin Tănase" userId="f991b4e4ec1563cc" providerId="Windows Live" clId="Web-{BB395A86-B04D-4E99-A1E5-89A43F9DD7A3}" dt="2023-01-24T19:36:47.333" v="93"/>
          <ac:spMkLst>
            <pc:docMk/>
            <pc:sldMk cId="303741925" sldId="262"/>
            <ac:spMk id="8" creationId="{827B839B-9ADE-406B-8590-F1CAEDED45A1}"/>
          </ac:spMkLst>
        </pc:spChg>
        <pc:spChg chg="add">
          <ac:chgData name="Cătălin Tănase" userId="f991b4e4ec1563cc" providerId="Windows Live" clId="Web-{BB395A86-B04D-4E99-A1E5-89A43F9DD7A3}" dt="2023-01-24T19:36:47.333" v="93"/>
          <ac:spMkLst>
            <pc:docMk/>
            <pc:sldMk cId="303741925" sldId="262"/>
            <ac:spMk id="10" creationId="{CFE45BF0-46DB-408C-B5F7-7B11716805D4}"/>
          </ac:spMkLst>
        </pc:spChg>
        <pc:spChg chg="add">
          <ac:chgData name="Cătălin Tănase" userId="f991b4e4ec1563cc" providerId="Windows Live" clId="Web-{BB395A86-B04D-4E99-A1E5-89A43F9DD7A3}" dt="2023-01-24T19:36:47.333" v="93"/>
          <ac:spMkLst>
            <pc:docMk/>
            <pc:sldMk cId="303741925" sldId="262"/>
            <ac:spMk id="12" creationId="{2AEBC8F2-97B1-41B4-93F1-2D289E197FBA}"/>
          </ac:spMkLst>
        </pc:spChg>
        <pc:spChg chg="add">
          <ac:chgData name="Cătălin Tănase" userId="f991b4e4ec1563cc" providerId="Windows Live" clId="Web-{BB395A86-B04D-4E99-A1E5-89A43F9DD7A3}" dt="2023-01-24T19:36:47.333" v="93"/>
          <ac:spMkLst>
            <pc:docMk/>
            <pc:sldMk cId="303741925" sldId="262"/>
            <ac:spMk id="14" creationId="{472E3A19-F5D5-48FC-BB9C-48C2F68F598B}"/>
          </ac:spMkLst>
        </pc:spChg>
        <pc:spChg chg="add">
          <ac:chgData name="Cătălin Tănase" userId="f991b4e4ec1563cc" providerId="Windows Live" clId="Web-{BB395A86-B04D-4E99-A1E5-89A43F9DD7A3}" dt="2023-01-24T19:36:47.333" v="93"/>
          <ac:spMkLst>
            <pc:docMk/>
            <pc:sldMk cId="303741925" sldId="262"/>
            <ac:spMk id="16" creationId="{7A62E32F-BB65-43A8-8EB5-92346890E549}"/>
          </ac:spMkLst>
        </pc:spChg>
        <pc:spChg chg="add">
          <ac:chgData name="Cătălin Tănase" userId="f991b4e4ec1563cc" providerId="Windows Live" clId="Web-{BB395A86-B04D-4E99-A1E5-89A43F9DD7A3}" dt="2023-01-24T19:36:47.333" v="93"/>
          <ac:spMkLst>
            <pc:docMk/>
            <pc:sldMk cId="303741925" sldId="262"/>
            <ac:spMk id="18" creationId="{14E91B64-9FCC-451E-AFB4-A827D6329367}"/>
          </ac:spMkLst>
        </pc:spChg>
      </pc:sldChg>
      <pc:sldChg chg="addSp delSp modSp mod setBg addAnim">
        <pc:chgData name="Cătălin Tănase" userId="f991b4e4ec1563cc" providerId="Windows Live" clId="Web-{BB395A86-B04D-4E99-A1E5-89A43F9DD7A3}" dt="2023-01-24T19:37:47.696" v="104"/>
        <pc:sldMkLst>
          <pc:docMk/>
          <pc:sldMk cId="1282549288" sldId="263"/>
        </pc:sldMkLst>
        <pc:spChg chg="mod">
          <ac:chgData name="Cătălin Tănase" userId="f991b4e4ec1563cc" providerId="Windows Live" clId="Web-{BB395A86-B04D-4E99-A1E5-89A43F9DD7A3}" dt="2023-01-24T19:37:47.696" v="103"/>
          <ac:spMkLst>
            <pc:docMk/>
            <pc:sldMk cId="1282549288" sldId="263"/>
            <ac:spMk id="2" creationId="{E099252C-796F-8560-C07A-0A2F89192FF3}"/>
          </ac:spMkLst>
        </pc:spChg>
        <pc:spChg chg="mod ord">
          <ac:chgData name="Cătălin Tănase" userId="f991b4e4ec1563cc" providerId="Windows Live" clId="Web-{BB395A86-B04D-4E99-A1E5-89A43F9DD7A3}" dt="2023-01-24T19:37:47.696" v="103"/>
          <ac:spMkLst>
            <pc:docMk/>
            <pc:sldMk cId="1282549288" sldId="263"/>
            <ac:spMk id="3" creationId="{A54E3C57-7B55-AB56-60B8-7651F224835B}"/>
          </ac:spMkLst>
        </pc:spChg>
        <pc:spChg chg="add del">
          <ac:chgData name="Cătălin Tănase" userId="f991b4e4ec1563cc" providerId="Windows Live" clId="Web-{BB395A86-B04D-4E99-A1E5-89A43F9DD7A3}" dt="2023-01-24T19:37:22.288" v="96"/>
          <ac:spMkLst>
            <pc:docMk/>
            <pc:sldMk cId="1282549288" sldId="263"/>
            <ac:spMk id="8" creationId="{FFD48BC7-DC40-47DE-87EE-9F4B6ECB9ABB}"/>
          </ac:spMkLst>
        </pc:spChg>
        <pc:spChg chg="add del">
          <ac:chgData name="Cătălin Tănase" userId="f991b4e4ec1563cc" providerId="Windows Live" clId="Web-{BB395A86-B04D-4E99-A1E5-89A43F9DD7A3}" dt="2023-01-24T19:37:47.696" v="103"/>
          <ac:spMkLst>
            <pc:docMk/>
            <pc:sldMk cId="1282549288" sldId="263"/>
            <ac:spMk id="9" creationId="{A1D7EC86-7CB9-431D-8AC3-8AAF0440B162}"/>
          </ac:spMkLst>
        </pc:spChg>
        <pc:spChg chg="add del">
          <ac:chgData name="Cătălin Tănase" userId="f991b4e4ec1563cc" providerId="Windows Live" clId="Web-{BB395A86-B04D-4E99-A1E5-89A43F9DD7A3}" dt="2023-01-24T19:37:22.288" v="96"/>
          <ac:spMkLst>
            <pc:docMk/>
            <pc:sldMk cId="1282549288" sldId="263"/>
            <ac:spMk id="10" creationId="{E502BBC7-2C76-46F3-BC24-5985BC13DB88}"/>
          </ac:spMkLst>
        </pc:spChg>
        <pc:spChg chg="add del">
          <ac:chgData name="Cătălin Tănase" userId="f991b4e4ec1563cc" providerId="Windows Live" clId="Web-{BB395A86-B04D-4E99-A1E5-89A43F9DD7A3}" dt="2023-01-24T19:37:47.696" v="103"/>
          <ac:spMkLst>
            <pc:docMk/>
            <pc:sldMk cId="1282549288" sldId="263"/>
            <ac:spMk id="11" creationId="{D4B9777F-B610-419B-9193-80306388F3E2}"/>
          </ac:spMkLst>
        </pc:spChg>
        <pc:spChg chg="add del">
          <ac:chgData name="Cătălin Tănase" userId="f991b4e4ec1563cc" providerId="Windows Live" clId="Web-{BB395A86-B04D-4E99-A1E5-89A43F9DD7A3}" dt="2023-01-24T19:37:22.288" v="96"/>
          <ac:spMkLst>
            <pc:docMk/>
            <pc:sldMk cId="1282549288" sldId="263"/>
            <ac:spMk id="12" creationId="{C7F28D52-2A5F-4D23-81AE-7CB8B591C7AF}"/>
          </ac:spMkLst>
        </pc:spChg>
        <pc:spChg chg="add del">
          <ac:chgData name="Cătălin Tănase" userId="f991b4e4ec1563cc" providerId="Windows Live" clId="Web-{BB395A86-B04D-4E99-A1E5-89A43F9DD7A3}" dt="2023-01-24T19:37:47.696" v="103"/>
          <ac:spMkLst>
            <pc:docMk/>
            <pc:sldMk cId="1282549288" sldId="263"/>
            <ac:spMk id="13" creationId="{311F016A-A753-449B-9EA6-322199B7119E}"/>
          </ac:spMkLst>
        </pc:spChg>
        <pc:spChg chg="add del">
          <ac:chgData name="Cătălin Tănase" userId="f991b4e4ec1563cc" providerId="Windows Live" clId="Web-{BB395A86-B04D-4E99-A1E5-89A43F9DD7A3}" dt="2023-01-24T19:37:22.288" v="96"/>
          <ac:spMkLst>
            <pc:docMk/>
            <pc:sldMk cId="1282549288" sldId="263"/>
            <ac:spMk id="14" creationId="{3629484E-3792-4B3D-89AD-7C8A1ED0E0D4}"/>
          </ac:spMkLst>
        </pc:spChg>
        <pc:spChg chg="add del">
          <ac:chgData name="Cătălin Tănase" userId="f991b4e4ec1563cc" providerId="Windows Live" clId="Web-{BB395A86-B04D-4E99-A1E5-89A43F9DD7A3}" dt="2023-01-24T19:37:47.696" v="103"/>
          <ac:spMkLst>
            <pc:docMk/>
            <pc:sldMk cId="1282549288" sldId="263"/>
            <ac:spMk id="15" creationId="{95106A28-883A-4993-BF9E-C403B81A8D66}"/>
          </ac:spMkLst>
        </pc:spChg>
        <pc:spChg chg="add del">
          <ac:chgData name="Cătălin Tănase" userId="f991b4e4ec1563cc" providerId="Windows Live" clId="Web-{BB395A86-B04D-4E99-A1E5-89A43F9DD7A3}" dt="2023-01-24T19:37:47.696" v="103"/>
          <ac:spMkLst>
            <pc:docMk/>
            <pc:sldMk cId="1282549288" sldId="263"/>
            <ac:spMk id="17" creationId="{F5AE4E4F-9F4C-43ED-8299-9BD63B74E8F0}"/>
          </ac:spMkLst>
        </pc:spChg>
        <pc:spChg chg="add del">
          <ac:chgData name="Cătălin Tănase" userId="f991b4e4ec1563cc" providerId="Windows Live" clId="Web-{BB395A86-B04D-4E99-A1E5-89A43F9DD7A3}" dt="2023-01-24T19:37:44.118" v="100"/>
          <ac:spMkLst>
            <pc:docMk/>
            <pc:sldMk cId="1282549288" sldId="263"/>
            <ac:spMk id="22" creationId="{AC5782D3-6CED-43A7-BE35-09C48F8091FB}"/>
          </ac:spMkLst>
        </pc:spChg>
        <pc:spChg chg="add del">
          <ac:chgData name="Cătălin Tănase" userId="f991b4e4ec1563cc" providerId="Windows Live" clId="Web-{BB395A86-B04D-4E99-A1E5-89A43F9DD7A3}" dt="2023-01-24T19:37:44.118" v="100"/>
          <ac:spMkLst>
            <pc:docMk/>
            <pc:sldMk cId="1282549288" sldId="263"/>
            <ac:spMk id="24" creationId="{6721F593-ECD2-4B5B-AAE4-0866A4CDC970}"/>
          </ac:spMkLst>
        </pc:spChg>
        <pc:spChg chg="add del">
          <ac:chgData name="Cătălin Tănase" userId="f991b4e4ec1563cc" providerId="Windows Live" clId="Web-{BB395A86-B04D-4E99-A1E5-89A43F9DD7A3}" dt="2023-01-24T19:37:44.118" v="100"/>
          <ac:spMkLst>
            <pc:docMk/>
            <pc:sldMk cId="1282549288" sldId="263"/>
            <ac:spMk id="26" creationId="{71DEE99F-D18C-4025-BA3F-CEBF5258ED3D}"/>
          </ac:spMkLst>
        </pc:spChg>
        <pc:spChg chg="add del">
          <ac:chgData name="Cătălin Tănase" userId="f991b4e4ec1563cc" providerId="Windows Live" clId="Web-{BB395A86-B04D-4E99-A1E5-89A43F9DD7A3}" dt="2023-01-24T19:37:44.118" v="100"/>
          <ac:spMkLst>
            <pc:docMk/>
            <pc:sldMk cId="1282549288" sldId="263"/>
            <ac:spMk id="28" creationId="{976FA5D9-3A7C-4FA7-9BA8-1905D703FD77}"/>
          </ac:spMkLst>
        </pc:spChg>
        <pc:spChg chg="add del">
          <ac:chgData name="Cătălin Tănase" userId="f991b4e4ec1563cc" providerId="Windows Live" clId="Web-{BB395A86-B04D-4E99-A1E5-89A43F9DD7A3}" dt="2023-01-24T19:37:44.118" v="100"/>
          <ac:spMkLst>
            <pc:docMk/>
            <pc:sldMk cId="1282549288" sldId="263"/>
            <ac:spMk id="30" creationId="{4652D57C-331F-43B8-9C07-69FBA9C0279E}"/>
          </ac:spMkLst>
        </pc:spChg>
        <pc:spChg chg="add del">
          <ac:chgData name="Cătălin Tănase" userId="f991b4e4ec1563cc" providerId="Windows Live" clId="Web-{BB395A86-B04D-4E99-A1E5-89A43F9DD7A3}" dt="2023-01-24T19:37:47.680" v="102"/>
          <ac:spMkLst>
            <pc:docMk/>
            <pc:sldMk cId="1282549288" sldId="263"/>
            <ac:spMk id="32" creationId="{F13C74B1-5B17-4795-BED0-7140497B445A}"/>
          </ac:spMkLst>
        </pc:spChg>
        <pc:spChg chg="add del">
          <ac:chgData name="Cătălin Tănase" userId="f991b4e4ec1563cc" providerId="Windows Live" clId="Web-{BB395A86-B04D-4E99-A1E5-89A43F9DD7A3}" dt="2023-01-24T19:37:47.680" v="102"/>
          <ac:spMkLst>
            <pc:docMk/>
            <pc:sldMk cId="1282549288" sldId="263"/>
            <ac:spMk id="33" creationId="{D4974D33-8DC5-464E-8C6D-BE58F0669C17}"/>
          </ac:spMkLst>
        </pc:spChg>
        <pc:spChg chg="add">
          <ac:chgData name="Cătălin Tănase" userId="f991b4e4ec1563cc" providerId="Windows Live" clId="Web-{BB395A86-B04D-4E99-A1E5-89A43F9DD7A3}" dt="2023-01-24T19:37:47.696" v="103"/>
          <ac:spMkLst>
            <pc:docMk/>
            <pc:sldMk cId="1282549288" sldId="263"/>
            <ac:spMk id="35" creationId="{C1DD1A8A-57D5-4A81-AD04-532B043C5611}"/>
          </ac:spMkLst>
        </pc:spChg>
        <pc:spChg chg="add">
          <ac:chgData name="Cătălin Tănase" userId="f991b4e4ec1563cc" providerId="Windows Live" clId="Web-{BB395A86-B04D-4E99-A1E5-89A43F9DD7A3}" dt="2023-01-24T19:37:47.696" v="103"/>
          <ac:spMkLst>
            <pc:docMk/>
            <pc:sldMk cId="1282549288" sldId="263"/>
            <ac:spMk id="36" creationId="{007891EC-4501-44ED-A8C8-B11B6DB767AB}"/>
          </ac:spMkLst>
        </pc:spChg>
        <pc:picChg chg="add mod ord">
          <ac:chgData name="Cătălin Tănase" userId="f991b4e4ec1563cc" providerId="Windows Live" clId="Web-{BB395A86-B04D-4E99-A1E5-89A43F9DD7A3}" dt="2023-01-24T19:37:47.696" v="103"/>
          <ac:picMkLst>
            <pc:docMk/>
            <pc:sldMk cId="1282549288" sldId="263"/>
            <ac:picMk id="5" creationId="{BC272FEC-77D2-F7E4-977A-68C42E82D60C}"/>
          </ac:picMkLst>
        </pc:picChg>
      </pc:sldChg>
      <pc:sldChg chg="addSp delSp modSp mod setBg">
        <pc:chgData name="Cătălin Tănase" userId="f991b4e4ec1563cc" providerId="Windows Live" clId="Web-{BB395A86-B04D-4E99-A1E5-89A43F9DD7A3}" dt="2023-01-24T19:37:57.650" v="105"/>
        <pc:sldMkLst>
          <pc:docMk/>
          <pc:sldMk cId="2529527645" sldId="264"/>
        </pc:sldMkLst>
        <pc:spChg chg="mod">
          <ac:chgData name="Cătălin Tănase" userId="f991b4e4ec1563cc" providerId="Windows Live" clId="Web-{BB395A86-B04D-4E99-A1E5-89A43F9DD7A3}" dt="2023-01-24T19:37:57.650" v="105"/>
          <ac:spMkLst>
            <pc:docMk/>
            <pc:sldMk cId="2529527645" sldId="264"/>
            <ac:spMk id="2" creationId="{7026465A-BAE2-36A0-1A26-5FA1B7725F6B}"/>
          </ac:spMkLst>
        </pc:spChg>
        <pc:spChg chg="del">
          <ac:chgData name="Cătălin Tănase" userId="f991b4e4ec1563cc" providerId="Windows Live" clId="Web-{BB395A86-B04D-4E99-A1E5-89A43F9DD7A3}" dt="2023-01-24T19:37:57.650" v="105"/>
          <ac:spMkLst>
            <pc:docMk/>
            <pc:sldMk cId="2529527645" sldId="264"/>
            <ac:spMk id="3" creationId="{00A88567-3D53-02C6-528F-413BC521F81C}"/>
          </ac:spMkLst>
        </pc:spChg>
        <pc:spChg chg="add">
          <ac:chgData name="Cătălin Tănase" userId="f991b4e4ec1563cc" providerId="Windows Live" clId="Web-{BB395A86-B04D-4E99-A1E5-89A43F9DD7A3}" dt="2023-01-24T19:37:57.650" v="105"/>
          <ac:spMkLst>
            <pc:docMk/>
            <pc:sldMk cId="2529527645" sldId="264"/>
            <ac:spMk id="10" creationId="{D1D34770-47A8-402C-AF23-2B653F2D88C1}"/>
          </ac:spMkLst>
        </pc:spChg>
        <pc:graphicFrameChg chg="add">
          <ac:chgData name="Cătălin Tănase" userId="f991b4e4ec1563cc" providerId="Windows Live" clId="Web-{BB395A86-B04D-4E99-A1E5-89A43F9DD7A3}" dt="2023-01-24T19:37:57.650" v="105"/>
          <ac:graphicFrameMkLst>
            <pc:docMk/>
            <pc:sldMk cId="2529527645" sldId="264"/>
            <ac:graphicFrameMk id="5" creationId="{E3814A56-720E-2B91-6022-ED850A0C7D7F}"/>
          </ac:graphicFrameMkLst>
        </pc:graphicFrameChg>
        <pc:picChg chg="add">
          <ac:chgData name="Cătălin Tănase" userId="f991b4e4ec1563cc" providerId="Windows Live" clId="Web-{BB395A86-B04D-4E99-A1E5-89A43F9DD7A3}" dt="2023-01-24T19:37:57.650" v="105"/>
          <ac:picMkLst>
            <pc:docMk/>
            <pc:sldMk cId="2529527645" sldId="264"/>
            <ac:picMk id="6" creationId="{3F0F0311-33C4-807F-81EF-EF887B072F08}"/>
          </ac:picMkLst>
        </pc:picChg>
      </pc:sldChg>
      <pc:sldChg chg="addSp modSp mod setBg">
        <pc:chgData name="Cătălin Tănase" userId="f991b4e4ec1563cc" providerId="Windows Live" clId="Web-{BB395A86-B04D-4E99-A1E5-89A43F9DD7A3}" dt="2023-01-24T19:37:03.552" v="94"/>
        <pc:sldMkLst>
          <pc:docMk/>
          <pc:sldMk cId="268632853" sldId="265"/>
        </pc:sldMkLst>
        <pc:spChg chg="mod">
          <ac:chgData name="Cătălin Tănase" userId="f991b4e4ec1563cc" providerId="Windows Live" clId="Web-{BB395A86-B04D-4E99-A1E5-89A43F9DD7A3}" dt="2023-01-24T19:37:03.552" v="94"/>
          <ac:spMkLst>
            <pc:docMk/>
            <pc:sldMk cId="268632853" sldId="265"/>
            <ac:spMk id="2" creationId="{4EECF9D9-5C75-A140-5E45-FC9B35A33A06}"/>
          </ac:spMkLst>
        </pc:spChg>
        <pc:spChg chg="mod">
          <ac:chgData name="Cătălin Tănase" userId="f991b4e4ec1563cc" providerId="Windows Live" clId="Web-{BB395A86-B04D-4E99-A1E5-89A43F9DD7A3}" dt="2023-01-24T19:37:03.552" v="94"/>
          <ac:spMkLst>
            <pc:docMk/>
            <pc:sldMk cId="268632853" sldId="265"/>
            <ac:spMk id="3" creationId="{1DB1A9F6-DE65-F97E-0921-1B11B6BC19F1}"/>
          </ac:spMkLst>
        </pc:spChg>
        <pc:spChg chg="add">
          <ac:chgData name="Cătălin Tănase" userId="f991b4e4ec1563cc" providerId="Windows Live" clId="Web-{BB395A86-B04D-4E99-A1E5-89A43F9DD7A3}" dt="2023-01-24T19:37:03.552" v="94"/>
          <ac:spMkLst>
            <pc:docMk/>
            <pc:sldMk cId="268632853" sldId="265"/>
            <ac:spMk id="8" creationId="{C2554CA6-288E-4202-BC52-2E5A8F0C0AED}"/>
          </ac:spMkLst>
        </pc:spChg>
        <pc:spChg chg="add">
          <ac:chgData name="Cătălin Tănase" userId="f991b4e4ec1563cc" providerId="Windows Live" clId="Web-{BB395A86-B04D-4E99-A1E5-89A43F9DD7A3}" dt="2023-01-24T19:37:03.552" v="94"/>
          <ac:spMkLst>
            <pc:docMk/>
            <pc:sldMk cId="268632853" sldId="265"/>
            <ac:spMk id="10" creationId="{B10BB131-AC8E-4A8E-A5D1-36260F720C3B}"/>
          </ac:spMkLst>
        </pc:spChg>
        <pc:spChg chg="add">
          <ac:chgData name="Cătălin Tănase" userId="f991b4e4ec1563cc" providerId="Windows Live" clId="Web-{BB395A86-B04D-4E99-A1E5-89A43F9DD7A3}" dt="2023-01-24T19:37:03.552" v="94"/>
          <ac:spMkLst>
            <pc:docMk/>
            <pc:sldMk cId="268632853" sldId="265"/>
            <ac:spMk id="12" creationId="{5B7778FC-632E-4DCA-A7CB-0D7731CCF970}"/>
          </ac:spMkLst>
        </pc:spChg>
        <pc:spChg chg="add">
          <ac:chgData name="Cătălin Tănase" userId="f991b4e4ec1563cc" providerId="Windows Live" clId="Web-{BB395A86-B04D-4E99-A1E5-89A43F9DD7A3}" dt="2023-01-24T19:37:03.552" v="94"/>
          <ac:spMkLst>
            <pc:docMk/>
            <pc:sldMk cId="268632853" sldId="265"/>
            <ac:spMk id="14" creationId="{FA23A907-97FB-4A8F-880A-DD77401C4296}"/>
          </ac:spMkLst>
        </pc:spChg>
      </pc:sldChg>
      <pc:sldChg chg="addSp modSp mod setBg">
        <pc:chgData name="Cătălin Tănase" userId="f991b4e4ec1563cc" providerId="Windows Live" clId="Web-{BB395A86-B04D-4E99-A1E5-89A43F9DD7A3}" dt="2023-01-24T19:38:39.746" v="108" actId="14100"/>
        <pc:sldMkLst>
          <pc:docMk/>
          <pc:sldMk cId="2539965137" sldId="266"/>
        </pc:sldMkLst>
        <pc:spChg chg="add">
          <ac:chgData name="Cătălin Tănase" userId="f991b4e4ec1563cc" providerId="Windows Live" clId="Web-{BB395A86-B04D-4E99-A1E5-89A43F9DD7A3}" dt="2023-01-24T19:38:21.901" v="106"/>
          <ac:spMkLst>
            <pc:docMk/>
            <pc:sldMk cId="2539965137" sldId="266"/>
            <ac:spMk id="9" creationId="{AB8C311F-7253-4AED-9701-7FC0708C41C7}"/>
          </ac:spMkLst>
        </pc:spChg>
        <pc:spChg chg="add">
          <ac:chgData name="Cătălin Tănase" userId="f991b4e4ec1563cc" providerId="Windows Live" clId="Web-{BB395A86-B04D-4E99-A1E5-89A43F9DD7A3}" dt="2023-01-24T19:38:21.901" v="106"/>
          <ac:spMkLst>
            <pc:docMk/>
            <pc:sldMk cId="2539965137" sldId="266"/>
            <ac:spMk id="11" creationId="{E2384209-CB15-4CDF-9D31-C44FD9A3F20D}"/>
          </ac:spMkLst>
        </pc:spChg>
        <pc:spChg chg="add">
          <ac:chgData name="Cătălin Tănase" userId="f991b4e4ec1563cc" providerId="Windows Live" clId="Web-{BB395A86-B04D-4E99-A1E5-89A43F9DD7A3}" dt="2023-01-24T19:38:21.901" v="106"/>
          <ac:spMkLst>
            <pc:docMk/>
            <pc:sldMk cId="2539965137" sldId="266"/>
            <ac:spMk id="13" creationId="{2633B3B5-CC90-43F0-8714-D31D1F3F0209}"/>
          </ac:spMkLst>
        </pc:spChg>
        <pc:spChg chg="add">
          <ac:chgData name="Cătălin Tănase" userId="f991b4e4ec1563cc" providerId="Windows Live" clId="Web-{BB395A86-B04D-4E99-A1E5-89A43F9DD7A3}" dt="2023-01-24T19:38:21.901" v="106"/>
          <ac:spMkLst>
            <pc:docMk/>
            <pc:sldMk cId="2539965137" sldId="266"/>
            <ac:spMk id="15" creationId="{A8D57A06-A426-446D-B02C-A2DC6B62E45E}"/>
          </ac:spMkLst>
        </pc:spChg>
        <pc:picChg chg="mod">
          <ac:chgData name="Cătălin Tănase" userId="f991b4e4ec1563cc" providerId="Windows Live" clId="Web-{BB395A86-B04D-4E99-A1E5-89A43F9DD7A3}" dt="2023-01-24T19:38:39.746" v="108" actId="14100"/>
          <ac:picMkLst>
            <pc:docMk/>
            <pc:sldMk cId="2539965137" sldId="266"/>
            <ac:picMk id="4" creationId="{BE0B8BE5-52AC-6694-8605-D437D02279F0}"/>
          </ac:picMkLst>
        </pc:picChg>
      </pc:sldChg>
    </pc:docChg>
  </pc:docChgLst>
  <pc:docChgLst>
    <pc:chgData name="Cătălin Tănase" userId="f991b4e4ec1563cc" providerId="Windows Live" clId="Web-{0F7031A0-96D5-4F70-AD08-6D24B32C77DB}"/>
    <pc:docChg chg="modSld">
      <pc:chgData name="Cătălin Tănase" userId="f991b4e4ec1563cc" providerId="Windows Live" clId="Web-{0F7031A0-96D5-4F70-AD08-6D24B32C77DB}" dt="2023-01-25T18:43:13.056" v="603" actId="20577"/>
      <pc:docMkLst>
        <pc:docMk/>
      </pc:docMkLst>
      <pc:sldChg chg="addSp delSp modSp">
        <pc:chgData name="Cătălin Tănase" userId="f991b4e4ec1563cc" providerId="Windows Live" clId="Web-{0F7031A0-96D5-4F70-AD08-6D24B32C77DB}" dt="2023-01-25T17:48:45.445" v="49" actId="1076"/>
        <pc:sldMkLst>
          <pc:docMk/>
          <pc:sldMk cId="2151877901" sldId="259"/>
        </pc:sldMkLst>
        <pc:spChg chg="mod">
          <ac:chgData name="Cătălin Tănase" userId="f991b4e4ec1563cc" providerId="Windows Live" clId="Web-{0F7031A0-96D5-4F70-AD08-6D24B32C77DB}" dt="2023-01-25T17:13:54.814" v="7" actId="1076"/>
          <ac:spMkLst>
            <pc:docMk/>
            <pc:sldMk cId="2151877901" sldId="259"/>
            <ac:spMk id="2" creationId="{B14F9C7A-0508-F704-AED6-1325A0E01C32}"/>
          </ac:spMkLst>
        </pc:spChg>
        <pc:spChg chg="mod">
          <ac:chgData name="Cătălin Tănase" userId="f991b4e4ec1563cc" providerId="Windows Live" clId="Web-{0F7031A0-96D5-4F70-AD08-6D24B32C77DB}" dt="2023-01-25T17:40:46.087" v="22" actId="20577"/>
          <ac:spMkLst>
            <pc:docMk/>
            <pc:sldMk cId="2151877901" sldId="259"/>
            <ac:spMk id="3" creationId="{03D3EC4C-62B7-B28A-945D-04E0556B15CB}"/>
          </ac:spMkLst>
        </pc:spChg>
        <pc:spChg chg="mod">
          <ac:chgData name="Cătălin Tănase" userId="f991b4e4ec1563cc" providerId="Windows Live" clId="Web-{0F7031A0-96D5-4F70-AD08-6D24B32C77DB}" dt="2023-01-25T17:48:14.694" v="45" actId="14100"/>
          <ac:spMkLst>
            <pc:docMk/>
            <pc:sldMk cId="2151877901" sldId="259"/>
            <ac:spMk id="4" creationId="{0519374E-CAC0-0201-4DDC-1E3513D1F88F}"/>
          </ac:spMkLst>
        </pc:spChg>
        <pc:spChg chg="del mod">
          <ac:chgData name="Cătălin Tănase" userId="f991b4e4ec1563cc" providerId="Windows Live" clId="Web-{0F7031A0-96D5-4F70-AD08-6D24B32C77DB}" dt="2023-01-25T17:43:40.858" v="35"/>
          <ac:spMkLst>
            <pc:docMk/>
            <pc:sldMk cId="2151877901" sldId="259"/>
            <ac:spMk id="5" creationId="{4FADB192-2EB9-30D1-17AB-A58499649F94}"/>
          </ac:spMkLst>
        </pc:spChg>
        <pc:spChg chg="mod">
          <ac:chgData name="Cătălin Tănase" userId="f991b4e4ec1563cc" providerId="Windows Live" clId="Web-{0F7031A0-96D5-4F70-AD08-6D24B32C77DB}" dt="2023-01-25T17:43:49.889" v="44" actId="14100"/>
          <ac:spMkLst>
            <pc:docMk/>
            <pc:sldMk cId="2151877901" sldId="259"/>
            <ac:spMk id="6" creationId="{4610CBC8-37D8-7A9E-7418-0000428700CD}"/>
          </ac:spMkLst>
        </pc:spChg>
        <pc:spChg chg="del mod">
          <ac:chgData name="Cătălin Tănase" userId="f991b4e4ec1563cc" providerId="Windows Live" clId="Web-{0F7031A0-96D5-4F70-AD08-6D24B32C77DB}" dt="2023-01-25T17:40:09.086" v="17"/>
          <ac:spMkLst>
            <pc:docMk/>
            <pc:sldMk cId="2151877901" sldId="259"/>
            <ac:spMk id="7" creationId="{F7CFAB77-8B63-7792-FCDE-26F2C0F6C12B}"/>
          </ac:spMkLst>
        </pc:spChg>
        <pc:spChg chg="mod">
          <ac:chgData name="Cătălin Tănase" userId="f991b4e4ec1563cc" providerId="Windows Live" clId="Web-{0F7031A0-96D5-4F70-AD08-6D24B32C77DB}" dt="2023-01-25T17:13:41.876" v="5" actId="14100"/>
          <ac:spMkLst>
            <pc:docMk/>
            <pc:sldMk cId="2151877901" sldId="259"/>
            <ac:spMk id="10" creationId="{146C993F-05B7-4B70-65F5-1E4BC1932098}"/>
          </ac:spMkLst>
        </pc:spChg>
        <pc:picChg chg="del">
          <ac:chgData name="Cătălin Tănase" userId="f991b4e4ec1563cc" providerId="Windows Live" clId="Web-{0F7031A0-96D5-4F70-AD08-6D24B32C77DB}" dt="2023-01-25T17:39:23.319" v="8"/>
          <ac:picMkLst>
            <pc:docMk/>
            <pc:sldMk cId="2151877901" sldId="259"/>
            <ac:picMk id="8" creationId="{24640837-663E-5766-21AF-CB252CB2C32A}"/>
          </ac:picMkLst>
        </pc:picChg>
        <pc:picChg chg="add del mod">
          <ac:chgData name="Cătălin Tănase" userId="f991b4e4ec1563cc" providerId="Windows Live" clId="Web-{0F7031A0-96D5-4F70-AD08-6D24B32C77DB}" dt="2023-01-25T17:41:03.744" v="25"/>
          <ac:picMkLst>
            <pc:docMk/>
            <pc:sldMk cId="2151877901" sldId="259"/>
            <ac:picMk id="9" creationId="{B5F31C93-75AC-FEA8-DAFF-D668C67961CE}"/>
          </ac:picMkLst>
        </pc:picChg>
        <pc:picChg chg="add mod">
          <ac:chgData name="Cătălin Tănase" userId="f991b4e4ec1563cc" providerId="Windows Live" clId="Web-{0F7031A0-96D5-4F70-AD08-6D24B32C77DB}" dt="2023-01-25T17:43:32.279" v="33" actId="14100"/>
          <ac:picMkLst>
            <pc:docMk/>
            <pc:sldMk cId="2151877901" sldId="259"/>
            <ac:picMk id="11" creationId="{6387D3A7-DFC9-F5BA-1F15-A7C51309C0F1}"/>
          </ac:picMkLst>
        </pc:picChg>
        <pc:picChg chg="add mod">
          <ac:chgData name="Cătălin Tănase" userId="f991b4e4ec1563cc" providerId="Windows Live" clId="Web-{0F7031A0-96D5-4F70-AD08-6D24B32C77DB}" dt="2023-01-25T17:48:19.116" v="47" actId="1076"/>
          <ac:picMkLst>
            <pc:docMk/>
            <pc:sldMk cId="2151877901" sldId="259"/>
            <ac:picMk id="12" creationId="{118F8D95-DA97-1DFD-33F2-13FCA5ADD08A}"/>
          </ac:picMkLst>
        </pc:picChg>
        <pc:picChg chg="add mod">
          <ac:chgData name="Cătălin Tănase" userId="f991b4e4ec1563cc" providerId="Windows Live" clId="Web-{0F7031A0-96D5-4F70-AD08-6D24B32C77DB}" dt="2023-01-25T17:48:45.445" v="49" actId="1076"/>
          <ac:picMkLst>
            <pc:docMk/>
            <pc:sldMk cId="2151877901" sldId="259"/>
            <ac:picMk id="13" creationId="{A0420322-2EB9-226A-33BA-BA9F536BE13A}"/>
          </ac:picMkLst>
        </pc:picChg>
      </pc:sldChg>
      <pc:sldChg chg="addSp delSp modSp">
        <pc:chgData name="Cătălin Tănase" userId="f991b4e4ec1563cc" providerId="Windows Live" clId="Web-{0F7031A0-96D5-4F70-AD08-6D24B32C77DB}" dt="2023-01-25T18:23:22.584" v="359" actId="1076"/>
        <pc:sldMkLst>
          <pc:docMk/>
          <pc:sldMk cId="2253698307" sldId="260"/>
        </pc:sldMkLst>
        <pc:spChg chg="del mod">
          <ac:chgData name="Cătălin Tănase" userId="f991b4e4ec1563cc" providerId="Windows Live" clId="Web-{0F7031A0-96D5-4F70-AD08-6D24B32C77DB}" dt="2023-01-25T18:21:31.440" v="324"/>
          <ac:spMkLst>
            <pc:docMk/>
            <pc:sldMk cId="2253698307" sldId="260"/>
            <ac:spMk id="2" creationId="{3E01141C-532A-9422-C5C6-8ADE1B25175F}"/>
          </ac:spMkLst>
        </pc:spChg>
        <pc:spChg chg="mod">
          <ac:chgData name="Cătălin Tănase" userId="f991b4e4ec1563cc" providerId="Windows Live" clId="Web-{0F7031A0-96D5-4F70-AD08-6D24B32C77DB}" dt="2023-01-25T18:23:15.583" v="357" actId="1076"/>
          <ac:spMkLst>
            <pc:docMk/>
            <pc:sldMk cId="2253698307" sldId="260"/>
            <ac:spMk id="3" creationId="{F9E23ADA-7A1C-3672-B455-FECB93A06DAA}"/>
          </ac:spMkLst>
        </pc:spChg>
        <pc:spChg chg="mod">
          <ac:chgData name="Cătălin Tănase" userId="f991b4e4ec1563cc" providerId="Windows Live" clId="Web-{0F7031A0-96D5-4F70-AD08-6D24B32C77DB}" dt="2023-01-25T18:23:18.521" v="358" actId="1076"/>
          <ac:spMkLst>
            <pc:docMk/>
            <pc:sldMk cId="2253698307" sldId="260"/>
            <ac:spMk id="4" creationId="{987997C1-DBF9-F1F8-7FB6-545F265A8E4C}"/>
          </ac:spMkLst>
        </pc:spChg>
        <pc:spChg chg="del">
          <ac:chgData name="Cătălin Tănase" userId="f991b4e4ec1563cc" providerId="Windows Live" clId="Web-{0F7031A0-96D5-4F70-AD08-6D24B32C77DB}" dt="2023-01-25T18:17:50.043" v="275"/>
          <ac:spMkLst>
            <pc:docMk/>
            <pc:sldMk cId="2253698307" sldId="260"/>
            <ac:spMk id="5" creationId="{9BBEBF7F-BCC2-968A-C66F-0A630871D84E}"/>
          </ac:spMkLst>
        </pc:spChg>
        <pc:spChg chg="mod">
          <ac:chgData name="Cătălin Tănase" userId="f991b4e4ec1563cc" providerId="Windows Live" clId="Web-{0F7031A0-96D5-4F70-AD08-6D24B32C77DB}" dt="2023-01-25T18:23:22.584" v="359" actId="1076"/>
          <ac:spMkLst>
            <pc:docMk/>
            <pc:sldMk cId="2253698307" sldId="260"/>
            <ac:spMk id="6" creationId="{9C2CF767-2330-9C0E-7483-57D2ED92441F}"/>
          </ac:spMkLst>
        </pc:spChg>
        <pc:spChg chg="add del mod ord">
          <ac:chgData name="Cătălin Tănase" userId="f991b4e4ec1563cc" providerId="Windows Live" clId="Web-{0F7031A0-96D5-4F70-AD08-6D24B32C77DB}" dt="2023-01-25T18:22:49.583" v="350"/>
          <ac:spMkLst>
            <pc:docMk/>
            <pc:sldMk cId="2253698307" sldId="260"/>
            <ac:spMk id="7" creationId="{AE4B542F-206C-869D-1AE5-DC9116118700}"/>
          </ac:spMkLst>
        </pc:spChg>
        <pc:spChg chg="add del mod ord">
          <ac:chgData name="Cătălin Tănase" userId="f991b4e4ec1563cc" providerId="Windows Live" clId="Web-{0F7031A0-96D5-4F70-AD08-6D24B32C77DB}" dt="2023-01-25T18:19:51.343" v="304"/>
          <ac:spMkLst>
            <pc:docMk/>
            <pc:sldMk cId="2253698307" sldId="260"/>
            <ac:spMk id="8" creationId="{DFE56ECF-F5B2-B516-4F82-00FF03168705}"/>
          </ac:spMkLst>
        </pc:spChg>
        <pc:spChg chg="add del mod ord">
          <ac:chgData name="Cătălin Tănase" userId="f991b4e4ec1563cc" providerId="Windows Live" clId="Web-{0F7031A0-96D5-4F70-AD08-6D24B32C77DB}" dt="2023-01-25T18:21:34.174" v="325"/>
          <ac:spMkLst>
            <pc:docMk/>
            <pc:sldMk cId="2253698307" sldId="260"/>
            <ac:spMk id="9" creationId="{EC264B31-527C-1243-463B-F85A640ED72C}"/>
          </ac:spMkLst>
        </pc:spChg>
        <pc:spChg chg="add mod">
          <ac:chgData name="Cătălin Tănase" userId="f991b4e4ec1563cc" providerId="Windows Live" clId="Web-{0F7031A0-96D5-4F70-AD08-6D24B32C77DB}" dt="2023-01-25T18:22:44.332" v="349" actId="1076"/>
          <ac:spMkLst>
            <pc:docMk/>
            <pc:sldMk cId="2253698307" sldId="260"/>
            <ac:spMk id="11" creationId="{62742558-F6E6-2350-5429-CBC1858972B0}"/>
          </ac:spMkLst>
        </pc:spChg>
        <pc:spChg chg="add del">
          <ac:chgData name="Cătălin Tănase" userId="f991b4e4ec1563cc" providerId="Windows Live" clId="Web-{0F7031A0-96D5-4F70-AD08-6D24B32C77DB}" dt="2023-01-25T18:21:47.690" v="327"/>
          <ac:spMkLst>
            <pc:docMk/>
            <pc:sldMk cId="2253698307" sldId="260"/>
            <ac:spMk id="12" creationId="{EA4C7108-5892-503A-924F-AA179C8D559F}"/>
          </ac:spMkLst>
        </pc:spChg>
        <pc:spChg chg="add mod ord">
          <ac:chgData name="Cătălin Tănase" userId="f991b4e4ec1563cc" providerId="Windows Live" clId="Web-{0F7031A0-96D5-4F70-AD08-6D24B32C77DB}" dt="2023-01-25T18:22:34.879" v="348" actId="1076"/>
          <ac:spMkLst>
            <pc:docMk/>
            <pc:sldMk cId="2253698307" sldId="260"/>
            <ac:spMk id="13" creationId="{B13F2D1F-9382-ED97-D1F7-0B0C9DE726FF}"/>
          </ac:spMkLst>
        </pc:spChg>
      </pc:sldChg>
      <pc:sldChg chg="addSp delSp modSp">
        <pc:chgData name="Cătălin Tănase" userId="f991b4e4ec1563cc" providerId="Windows Live" clId="Web-{0F7031A0-96D5-4F70-AD08-6D24B32C77DB}" dt="2023-01-25T18:05:28.662" v="228" actId="20577"/>
        <pc:sldMkLst>
          <pc:docMk/>
          <pc:sldMk cId="3947743913" sldId="261"/>
        </pc:sldMkLst>
        <pc:spChg chg="mod">
          <ac:chgData name="Cătălin Tănase" userId="f991b4e4ec1563cc" providerId="Windows Live" clId="Web-{0F7031A0-96D5-4F70-AD08-6D24B32C77DB}" dt="2023-01-25T17:57:07.663" v="124" actId="1076"/>
          <ac:spMkLst>
            <pc:docMk/>
            <pc:sldMk cId="3947743913" sldId="261"/>
            <ac:spMk id="3" creationId="{2202E700-F37C-A655-1F9A-FA63A8E17646}"/>
          </ac:spMkLst>
        </pc:spChg>
        <pc:spChg chg="mod">
          <ac:chgData name="Cătălin Tănase" userId="f991b4e4ec1563cc" providerId="Windows Live" clId="Web-{0F7031A0-96D5-4F70-AD08-6D24B32C77DB}" dt="2023-01-25T18:02:07.062" v="145" actId="20577"/>
          <ac:spMkLst>
            <pc:docMk/>
            <pc:sldMk cId="3947743913" sldId="261"/>
            <ac:spMk id="4" creationId="{3016F5FF-BA10-0C8A-799C-CC89B1AAAA86}"/>
          </ac:spMkLst>
        </pc:spChg>
        <pc:spChg chg="mod">
          <ac:chgData name="Cătălin Tănase" userId="f991b4e4ec1563cc" providerId="Windows Live" clId="Web-{0F7031A0-96D5-4F70-AD08-6D24B32C77DB}" dt="2023-01-25T18:02:09.937" v="146" actId="1076"/>
          <ac:spMkLst>
            <pc:docMk/>
            <pc:sldMk cId="3947743913" sldId="261"/>
            <ac:spMk id="8" creationId="{86D8D874-5049-D6F8-E7B1-6E8BEFB2F210}"/>
          </ac:spMkLst>
        </pc:spChg>
        <pc:spChg chg="add del mod">
          <ac:chgData name="Cătălin Tănase" userId="f991b4e4ec1563cc" providerId="Windows Live" clId="Web-{0F7031A0-96D5-4F70-AD08-6D24B32C77DB}" dt="2023-01-25T17:54:47.065" v="78"/>
          <ac:spMkLst>
            <pc:docMk/>
            <pc:sldMk cId="3947743913" sldId="261"/>
            <ac:spMk id="9" creationId="{BE1B4F7F-BFC1-37AF-BD4A-7ED6A57AC5C3}"/>
          </ac:spMkLst>
        </pc:spChg>
        <pc:spChg chg="add mod">
          <ac:chgData name="Cătălin Tănase" userId="f991b4e4ec1563cc" providerId="Windows Live" clId="Web-{0F7031A0-96D5-4F70-AD08-6D24B32C77DB}" dt="2023-01-25T17:56:43.927" v="119" actId="20577"/>
          <ac:spMkLst>
            <pc:docMk/>
            <pc:sldMk cId="3947743913" sldId="261"/>
            <ac:spMk id="10" creationId="{8F985D86-B11D-201A-DFA2-3476DBDBAD4C}"/>
          </ac:spMkLst>
        </pc:spChg>
        <pc:spChg chg="add mod">
          <ac:chgData name="Cătălin Tănase" userId="f991b4e4ec1563cc" providerId="Windows Live" clId="Web-{0F7031A0-96D5-4F70-AD08-6D24B32C77DB}" dt="2023-01-25T17:57:39.242" v="139" actId="20577"/>
          <ac:spMkLst>
            <pc:docMk/>
            <pc:sldMk cId="3947743913" sldId="261"/>
            <ac:spMk id="11" creationId="{C0C4B030-A83A-72B6-54BB-7F393E1B3ACF}"/>
          </ac:spMkLst>
        </pc:spChg>
        <pc:spChg chg="add mod">
          <ac:chgData name="Cătălin Tănase" userId="f991b4e4ec1563cc" providerId="Windows Live" clId="Web-{0F7031A0-96D5-4F70-AD08-6D24B32C77DB}" dt="2023-01-25T18:05:28.662" v="228" actId="20577"/>
          <ac:spMkLst>
            <pc:docMk/>
            <pc:sldMk cId="3947743913" sldId="261"/>
            <ac:spMk id="12" creationId="{E4F91E1A-629D-DB02-60A6-44A87A5CE6F9}"/>
          </ac:spMkLst>
        </pc:spChg>
        <pc:spChg chg="add mod">
          <ac:chgData name="Cătălin Tănase" userId="f991b4e4ec1563cc" providerId="Windows Live" clId="Web-{0F7031A0-96D5-4F70-AD08-6D24B32C77DB}" dt="2023-01-25T18:05:22.833" v="227" actId="20577"/>
          <ac:spMkLst>
            <pc:docMk/>
            <pc:sldMk cId="3947743913" sldId="261"/>
            <ac:spMk id="13" creationId="{D60ACFAF-2D4D-30F1-1CDD-5C8D0A305932}"/>
          </ac:spMkLst>
        </pc:spChg>
      </pc:sldChg>
      <pc:sldChg chg="addSp delSp modSp">
        <pc:chgData name="Cătălin Tănase" userId="f991b4e4ec1563cc" providerId="Windows Live" clId="Web-{0F7031A0-96D5-4F70-AD08-6D24B32C77DB}" dt="2023-01-25T18:43:13.056" v="603" actId="20577"/>
        <pc:sldMkLst>
          <pc:docMk/>
          <pc:sldMk cId="1282549288" sldId="263"/>
        </pc:sldMkLst>
        <pc:spChg chg="mod">
          <ac:chgData name="Cătălin Tănase" userId="f991b4e4ec1563cc" providerId="Windows Live" clId="Web-{0F7031A0-96D5-4F70-AD08-6D24B32C77DB}" dt="2023-01-25T18:25:50.979" v="439" actId="20577"/>
          <ac:spMkLst>
            <pc:docMk/>
            <pc:sldMk cId="1282549288" sldId="263"/>
            <ac:spMk id="2" creationId="{E099252C-796F-8560-C07A-0A2F89192FF3}"/>
          </ac:spMkLst>
        </pc:spChg>
        <pc:spChg chg="mod">
          <ac:chgData name="Cătălin Tănase" userId="f991b4e4ec1563cc" providerId="Windows Live" clId="Web-{0F7031A0-96D5-4F70-AD08-6D24B32C77DB}" dt="2023-01-25T18:43:13.056" v="603" actId="20577"/>
          <ac:spMkLst>
            <pc:docMk/>
            <pc:sldMk cId="1282549288" sldId="263"/>
            <ac:spMk id="3" creationId="{A54E3C57-7B55-AB56-60B8-7651F224835B}"/>
          </ac:spMkLst>
        </pc:spChg>
        <pc:spChg chg="add del mod">
          <ac:chgData name="Cătălin Tănase" userId="f991b4e4ec1563cc" providerId="Windows Live" clId="Web-{0F7031A0-96D5-4F70-AD08-6D24B32C77DB}" dt="2023-01-25T18:33:15.023" v="505"/>
          <ac:spMkLst>
            <pc:docMk/>
            <pc:sldMk cId="1282549288" sldId="263"/>
            <ac:spMk id="4" creationId="{DEB803DD-4664-DA5F-C0F8-234BCEA9AC70}"/>
          </ac:spMkLst>
        </pc:spChg>
        <pc:spChg chg="add del">
          <ac:chgData name="Cătălin Tănase" userId="f991b4e4ec1563cc" providerId="Windows Live" clId="Web-{0F7031A0-96D5-4F70-AD08-6D24B32C77DB}" dt="2023-01-25T18:30:42.143" v="500"/>
          <ac:spMkLst>
            <pc:docMk/>
            <pc:sldMk cId="1282549288" sldId="263"/>
            <ac:spMk id="6" creationId="{E095FB16-A2E8-D992-2E98-5B8136378913}"/>
          </ac:spMkLst>
        </pc:spChg>
        <pc:picChg chg="mod">
          <ac:chgData name="Cătălin Tănase" userId="f991b4e4ec1563cc" providerId="Windows Live" clId="Web-{0F7031A0-96D5-4F70-AD08-6D24B32C77DB}" dt="2023-01-25T17:49:45.931" v="61" actId="1076"/>
          <ac:picMkLst>
            <pc:docMk/>
            <pc:sldMk cId="1282549288" sldId="263"/>
            <ac:picMk id="5" creationId="{BC272FEC-77D2-F7E4-977A-68C42E82D60C}"/>
          </ac:picMkLst>
        </pc:picChg>
      </pc:sldChg>
      <pc:sldChg chg="addSp delSp modSp">
        <pc:chgData name="Cătălin Tănase" userId="f991b4e4ec1563cc" providerId="Windows Live" clId="Web-{0F7031A0-96D5-4F70-AD08-6D24B32C77DB}" dt="2023-01-25T18:11:07.046" v="236" actId="20577"/>
        <pc:sldMkLst>
          <pc:docMk/>
          <pc:sldMk cId="2529527645" sldId="264"/>
        </pc:sldMkLst>
        <pc:spChg chg="add del mod">
          <ac:chgData name="Cătălin Tănase" userId="f991b4e4ec1563cc" providerId="Windows Live" clId="Web-{0F7031A0-96D5-4F70-AD08-6D24B32C77DB}" dt="2023-01-25T17:39:34.100" v="10"/>
          <ac:spMkLst>
            <pc:docMk/>
            <pc:sldMk cId="2529527645" sldId="264"/>
            <ac:spMk id="9" creationId="{DCA0CD76-CC45-2236-9AF5-11F42C484C45}"/>
          </ac:spMkLst>
        </pc:spChg>
        <pc:graphicFrameChg chg="add del modGraphic">
          <ac:chgData name="Cătălin Tănase" userId="f991b4e4ec1563cc" providerId="Windows Live" clId="Web-{0F7031A0-96D5-4F70-AD08-6D24B32C77DB}" dt="2023-01-25T18:11:07.046" v="236" actId="20577"/>
          <ac:graphicFrameMkLst>
            <pc:docMk/>
            <pc:sldMk cId="2529527645" sldId="264"/>
            <ac:graphicFrameMk id="5" creationId="{E3814A56-720E-2B91-6022-ED850A0C7D7F}"/>
          </ac:graphicFrameMkLst>
        </pc:graphicFrameChg>
      </pc:sldChg>
      <pc:sldChg chg="modSp">
        <pc:chgData name="Cătălin Tănase" userId="f991b4e4ec1563cc" providerId="Windows Live" clId="Web-{0F7031A0-96D5-4F70-AD08-6D24B32C77DB}" dt="2023-01-25T18:25:15.274" v="423" actId="1076"/>
        <pc:sldMkLst>
          <pc:docMk/>
          <pc:sldMk cId="268632853" sldId="265"/>
        </pc:sldMkLst>
        <pc:spChg chg="mod">
          <ac:chgData name="Cătălin Tănase" userId="f991b4e4ec1563cc" providerId="Windows Live" clId="Web-{0F7031A0-96D5-4F70-AD08-6D24B32C77DB}" dt="2023-01-25T18:25:15.274" v="423" actId="1076"/>
          <ac:spMkLst>
            <pc:docMk/>
            <pc:sldMk cId="268632853" sldId="265"/>
            <ac:spMk id="3" creationId="{1DB1A9F6-DE65-F97E-0921-1B11B6BC19F1}"/>
          </ac:spMkLst>
        </pc:spChg>
      </pc:sldChg>
    </pc:docChg>
  </pc:docChgLst>
  <pc:docChgLst>
    <pc:chgData name="Cătălin Tănase" userId="f991b4e4ec1563cc" providerId="Windows Live" clId="Web-{2399C8AD-342C-4541-9FF0-84D8C18A9826}"/>
    <pc:docChg chg="modSld">
      <pc:chgData name="Cătălin Tănase" userId="f991b4e4ec1563cc" providerId="Windows Live" clId="Web-{2399C8AD-342C-4541-9FF0-84D8C18A9826}" dt="2023-01-25T06:58:51.399" v="15" actId="1076"/>
      <pc:docMkLst>
        <pc:docMk/>
      </pc:docMkLst>
      <pc:sldChg chg="modSp">
        <pc:chgData name="Cătălin Tănase" userId="f991b4e4ec1563cc" providerId="Windows Live" clId="Web-{2399C8AD-342C-4541-9FF0-84D8C18A9826}" dt="2023-01-25T06:58:51.399" v="15" actId="1076"/>
        <pc:sldMkLst>
          <pc:docMk/>
          <pc:sldMk cId="2151877901" sldId="259"/>
        </pc:sldMkLst>
        <pc:spChg chg="mod">
          <ac:chgData name="Cătălin Tănase" userId="f991b4e4ec1563cc" providerId="Windows Live" clId="Web-{2399C8AD-342C-4541-9FF0-84D8C18A9826}" dt="2023-01-25T06:58:32.851" v="12" actId="1076"/>
          <ac:spMkLst>
            <pc:docMk/>
            <pc:sldMk cId="2151877901" sldId="259"/>
            <ac:spMk id="2" creationId="{B14F9C7A-0508-F704-AED6-1325A0E01C32}"/>
          </ac:spMkLst>
        </pc:spChg>
        <pc:spChg chg="mod">
          <ac:chgData name="Cătălin Tănase" userId="f991b4e4ec1563cc" providerId="Windows Live" clId="Web-{2399C8AD-342C-4541-9FF0-84D8C18A9826}" dt="2023-01-25T06:58:39.226" v="13" actId="1076"/>
          <ac:spMkLst>
            <pc:docMk/>
            <pc:sldMk cId="2151877901" sldId="259"/>
            <ac:spMk id="7" creationId="{F7CFAB77-8B63-7792-FCDE-26F2C0F6C12B}"/>
          </ac:spMkLst>
        </pc:spChg>
        <pc:spChg chg="mod">
          <ac:chgData name="Cătălin Tănase" userId="f991b4e4ec1563cc" providerId="Windows Live" clId="Web-{2399C8AD-342C-4541-9FF0-84D8C18A9826}" dt="2023-01-25T06:58:51.399" v="15" actId="1076"/>
          <ac:spMkLst>
            <pc:docMk/>
            <pc:sldMk cId="2151877901" sldId="259"/>
            <ac:spMk id="10" creationId="{146C993F-05B7-4B70-65F5-1E4BC1932098}"/>
          </ac:spMkLst>
        </pc:spChg>
        <pc:picChg chg="mod">
          <ac:chgData name="Cătălin Tănase" userId="f991b4e4ec1563cc" providerId="Windows Live" clId="Web-{2399C8AD-342C-4541-9FF0-84D8C18A9826}" dt="2023-01-25T06:58:42.914" v="14" actId="1076"/>
          <ac:picMkLst>
            <pc:docMk/>
            <pc:sldMk cId="2151877901" sldId="259"/>
            <ac:picMk id="8" creationId="{24640837-663E-5766-21AF-CB252CB2C32A}"/>
          </ac:picMkLst>
        </pc:picChg>
      </pc:sldChg>
    </pc:docChg>
  </pc:docChgLst>
  <pc:docChgLst>
    <pc:chgData clId="Web-{BC51ED56-16B4-4DCD-88E7-CFFBB8FA9AFB}"/>
    <pc:docChg chg="modSld">
      <pc:chgData name="" userId="" providerId="" clId="Web-{BC51ED56-16B4-4DCD-88E7-CFFBB8FA9AFB}" dt="2023-01-24T17:49:14.125" v="0" actId="20577"/>
      <pc:docMkLst>
        <pc:docMk/>
      </pc:docMkLst>
      <pc:sldChg chg="modSp">
        <pc:chgData name="" userId="" providerId="" clId="Web-{BC51ED56-16B4-4DCD-88E7-CFFBB8FA9AFB}" dt="2023-01-24T17:49:14.125" v="0" actId="20577"/>
        <pc:sldMkLst>
          <pc:docMk/>
          <pc:sldMk cId="109857222" sldId="256"/>
        </pc:sldMkLst>
        <pc:spChg chg="mod">
          <ac:chgData name="" userId="" providerId="" clId="Web-{BC51ED56-16B4-4DCD-88E7-CFFBB8FA9AFB}" dt="2023-01-24T17:49:14.125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ătălin Tănase" userId="f991b4e4ec1563cc" providerId="Windows Live" clId="Web-{CE550609-D489-4CC1-8FA8-2E3AA5F2C8AB}"/>
    <pc:docChg chg="modSld">
      <pc:chgData name="Cătălin Tănase" userId="f991b4e4ec1563cc" providerId="Windows Live" clId="Web-{CE550609-D489-4CC1-8FA8-2E3AA5F2C8AB}" dt="2023-01-24T16:43:27.101" v="1" actId="20577"/>
      <pc:docMkLst>
        <pc:docMk/>
      </pc:docMkLst>
      <pc:sldChg chg="modSp">
        <pc:chgData name="Cătălin Tănase" userId="f991b4e4ec1563cc" providerId="Windows Live" clId="Web-{CE550609-D489-4CC1-8FA8-2E3AA5F2C8AB}" dt="2023-01-24T16:43:27.101" v="1" actId="20577"/>
        <pc:sldMkLst>
          <pc:docMk/>
          <pc:sldMk cId="990075002" sldId="258"/>
        </pc:sldMkLst>
        <pc:spChg chg="mod">
          <ac:chgData name="Cătălin Tănase" userId="f991b4e4ec1563cc" providerId="Windows Live" clId="Web-{CE550609-D489-4CC1-8FA8-2E3AA5F2C8AB}" dt="2023-01-24T16:43:20.241" v="0" actId="20577"/>
          <ac:spMkLst>
            <pc:docMk/>
            <pc:sldMk cId="990075002" sldId="258"/>
            <ac:spMk id="9" creationId="{85B013B3-C31E-820A-C55E-447DC8BDBB8E}"/>
          </ac:spMkLst>
        </pc:spChg>
        <pc:spChg chg="mod">
          <ac:chgData name="Cătălin Tănase" userId="f991b4e4ec1563cc" providerId="Windows Live" clId="Web-{CE550609-D489-4CC1-8FA8-2E3AA5F2C8AB}" dt="2023-01-24T16:43:27.101" v="1" actId="20577"/>
          <ac:spMkLst>
            <pc:docMk/>
            <pc:sldMk cId="990075002" sldId="258"/>
            <ac:spMk id="11" creationId="{BB2F8AC5-97B3-7D02-FB31-0777A0177B6B}"/>
          </ac:spMkLst>
        </pc:spChg>
      </pc:sldChg>
    </pc:docChg>
  </pc:docChgLst>
  <pc:docChgLst>
    <pc:chgData name="Cătălin Tănase" userId="f991b4e4ec1563cc" providerId="Windows Live" clId="Web-{26C742CC-EBEB-4F1C-8EB2-C124A01D38A3}"/>
    <pc:docChg chg="modSld">
      <pc:chgData name="Cătălin Tănase" userId="f991b4e4ec1563cc" providerId="Windows Live" clId="Web-{26C742CC-EBEB-4F1C-8EB2-C124A01D38A3}" dt="2023-01-25T09:15:35.576" v="75" actId="20577"/>
      <pc:docMkLst>
        <pc:docMk/>
      </pc:docMkLst>
      <pc:sldChg chg="addSp modSp">
        <pc:chgData name="Cătălin Tănase" userId="f991b4e4ec1563cc" providerId="Windows Live" clId="Web-{26C742CC-EBEB-4F1C-8EB2-C124A01D38A3}" dt="2023-01-25T09:01:22.439" v="72" actId="1076"/>
        <pc:sldMkLst>
          <pc:docMk/>
          <pc:sldMk cId="3947743913" sldId="261"/>
        </pc:sldMkLst>
        <pc:spChg chg="mod">
          <ac:chgData name="Cătălin Tănase" userId="f991b4e4ec1563cc" providerId="Windows Live" clId="Web-{26C742CC-EBEB-4F1C-8EB2-C124A01D38A3}" dt="2023-01-25T09:00:20.152" v="65" actId="20577"/>
          <ac:spMkLst>
            <pc:docMk/>
            <pc:sldMk cId="3947743913" sldId="261"/>
            <ac:spMk id="3" creationId="{2202E700-F37C-A655-1F9A-FA63A8E17646}"/>
          </ac:spMkLst>
        </pc:spChg>
        <pc:spChg chg="mod">
          <ac:chgData name="Cătălin Tănase" userId="f991b4e4ec1563cc" providerId="Windows Live" clId="Web-{26C742CC-EBEB-4F1C-8EB2-C124A01D38A3}" dt="2023-01-25T09:01:22.439" v="72" actId="1076"/>
          <ac:spMkLst>
            <pc:docMk/>
            <pc:sldMk cId="3947743913" sldId="261"/>
            <ac:spMk id="4" creationId="{3016F5FF-BA10-0C8A-799C-CC89B1AAAA86}"/>
          </ac:spMkLst>
        </pc:spChg>
        <pc:spChg chg="add mod">
          <ac:chgData name="Cătălin Tănase" userId="f991b4e4ec1563cc" providerId="Windows Live" clId="Web-{26C742CC-EBEB-4F1C-8EB2-C124A01D38A3}" dt="2023-01-25T09:01:15.016" v="71" actId="1076"/>
          <ac:spMkLst>
            <pc:docMk/>
            <pc:sldMk cId="3947743913" sldId="261"/>
            <ac:spMk id="8" creationId="{86D8D874-5049-D6F8-E7B1-6E8BEFB2F210}"/>
          </ac:spMkLst>
        </pc:spChg>
      </pc:sldChg>
      <pc:sldChg chg="modSp">
        <pc:chgData name="Cătălin Tănase" userId="f991b4e4ec1563cc" providerId="Windows Live" clId="Web-{26C742CC-EBEB-4F1C-8EB2-C124A01D38A3}" dt="2023-01-25T09:15:35.576" v="75" actId="20577"/>
        <pc:sldMkLst>
          <pc:docMk/>
          <pc:sldMk cId="1282549288" sldId="263"/>
        </pc:sldMkLst>
        <pc:spChg chg="mod">
          <ac:chgData name="Cătălin Tănase" userId="f991b4e4ec1563cc" providerId="Windows Live" clId="Web-{26C742CC-EBEB-4F1C-8EB2-C124A01D38A3}" dt="2023-01-25T09:15:35.576" v="75" actId="20577"/>
          <ac:spMkLst>
            <pc:docMk/>
            <pc:sldMk cId="1282549288" sldId="263"/>
            <ac:spMk id="2" creationId="{E099252C-796F-8560-C07A-0A2F89192FF3}"/>
          </ac:spMkLst>
        </pc:spChg>
        <pc:spChg chg="mod">
          <ac:chgData name="Cătălin Tănase" userId="f991b4e4ec1563cc" providerId="Windows Live" clId="Web-{26C742CC-EBEB-4F1C-8EB2-C124A01D38A3}" dt="2023-01-25T09:14:49.260" v="73" actId="1076"/>
          <ac:spMkLst>
            <pc:docMk/>
            <pc:sldMk cId="1282549288" sldId="263"/>
            <ac:spMk id="3" creationId="{A54E3C57-7B55-AB56-60B8-7651F224835B}"/>
          </ac:spMkLst>
        </pc:spChg>
      </pc:sldChg>
    </pc:docChg>
  </pc:docChgLst>
  <pc:docChgLst>
    <pc:chgData name="Cătălin Tănase" userId="f991b4e4ec1563cc" providerId="Windows Live" clId="Web-{CB6FFFC8-BE56-48B3-8E16-54317C975B29}"/>
    <pc:docChg chg="addSld delSld modSld">
      <pc:chgData name="Cătălin Tănase" userId="f991b4e4ec1563cc" providerId="Windows Live" clId="Web-{CB6FFFC8-BE56-48B3-8E16-54317C975B29}" dt="2022-11-09T18:13:43.512" v="69" actId="20577"/>
      <pc:docMkLst>
        <pc:docMk/>
      </pc:docMkLst>
      <pc:sldChg chg="modSp">
        <pc:chgData name="Cătălin Tănase" userId="f991b4e4ec1563cc" providerId="Windows Live" clId="Web-{CB6FFFC8-BE56-48B3-8E16-54317C975B29}" dt="2022-11-09T17:42:57.807" v="3" actId="20577"/>
        <pc:sldMkLst>
          <pc:docMk/>
          <pc:sldMk cId="109857222" sldId="256"/>
        </pc:sldMkLst>
        <pc:spChg chg="mod">
          <ac:chgData name="Cătălin Tănase" userId="f991b4e4ec1563cc" providerId="Windows Live" clId="Web-{CB6FFFC8-BE56-48B3-8E16-54317C975B29}" dt="2022-11-09T17:42:57.807" v="3" actId="20577"/>
          <ac:spMkLst>
            <pc:docMk/>
            <pc:sldMk cId="109857222" sldId="256"/>
            <ac:spMk id="5" creationId="{B69708F3-335B-72D3-12D6-255525AD3C1B}"/>
          </ac:spMkLst>
        </pc:spChg>
      </pc:sldChg>
      <pc:sldChg chg="modSp">
        <pc:chgData name="Cătălin Tănase" userId="f991b4e4ec1563cc" providerId="Windows Live" clId="Web-{CB6FFFC8-BE56-48B3-8E16-54317C975B29}" dt="2022-11-09T17:45:50.624" v="6" actId="20577"/>
        <pc:sldMkLst>
          <pc:docMk/>
          <pc:sldMk cId="2151877901" sldId="259"/>
        </pc:sldMkLst>
        <pc:spChg chg="mod">
          <ac:chgData name="Cătălin Tănase" userId="f991b4e4ec1563cc" providerId="Windows Live" clId="Web-{CB6FFFC8-BE56-48B3-8E16-54317C975B29}" dt="2022-11-09T17:45:50.624" v="6" actId="20577"/>
          <ac:spMkLst>
            <pc:docMk/>
            <pc:sldMk cId="2151877901" sldId="259"/>
            <ac:spMk id="5" creationId="{4FADB192-2EB9-30D1-17AB-A58499649F94}"/>
          </ac:spMkLst>
        </pc:spChg>
      </pc:sldChg>
      <pc:sldChg chg="addSp modSp">
        <pc:chgData name="Cătălin Tănase" userId="f991b4e4ec1563cc" providerId="Windows Live" clId="Web-{CB6FFFC8-BE56-48B3-8E16-54317C975B29}" dt="2022-11-09T18:13:43.512" v="69" actId="20577"/>
        <pc:sldMkLst>
          <pc:docMk/>
          <pc:sldMk cId="2253698307" sldId="260"/>
        </pc:sldMkLst>
        <pc:spChg chg="mod">
          <ac:chgData name="Cătălin Tănase" userId="f991b4e4ec1563cc" providerId="Windows Live" clId="Web-{CB6FFFC8-BE56-48B3-8E16-54317C975B29}" dt="2022-11-09T17:56:54.329" v="55" actId="14100"/>
          <ac:spMkLst>
            <pc:docMk/>
            <pc:sldMk cId="2253698307" sldId="260"/>
            <ac:spMk id="3" creationId="{F9E23ADA-7A1C-3672-B455-FECB93A06DAA}"/>
          </ac:spMkLst>
        </pc:spChg>
        <pc:spChg chg="add mod">
          <ac:chgData name="Cătălin Tănase" userId="f991b4e4ec1563cc" providerId="Windows Live" clId="Web-{CB6FFFC8-BE56-48B3-8E16-54317C975B29}" dt="2022-11-09T18:13:43.512" v="69" actId="20577"/>
          <ac:spMkLst>
            <pc:docMk/>
            <pc:sldMk cId="2253698307" sldId="260"/>
            <ac:spMk id="4" creationId="{987997C1-DBF9-F1F8-7FB6-545F265A8E4C}"/>
          </ac:spMkLst>
        </pc:spChg>
      </pc:sldChg>
      <pc:sldChg chg="modSp">
        <pc:chgData name="Cătălin Tănase" userId="f991b4e4ec1563cc" providerId="Windows Live" clId="Web-{CB6FFFC8-BE56-48B3-8E16-54317C975B29}" dt="2022-11-09T17:50:55.350" v="30" actId="20577"/>
        <pc:sldMkLst>
          <pc:docMk/>
          <pc:sldMk cId="1282549288" sldId="263"/>
        </pc:sldMkLst>
        <pc:spChg chg="mod">
          <ac:chgData name="Cătălin Tănase" userId="f991b4e4ec1563cc" providerId="Windows Live" clId="Web-{CB6FFFC8-BE56-48B3-8E16-54317C975B29}" dt="2022-11-09T17:50:55.350" v="30" actId="20577"/>
          <ac:spMkLst>
            <pc:docMk/>
            <pc:sldMk cId="1282549288" sldId="263"/>
            <ac:spMk id="3" creationId="{A54E3C57-7B55-AB56-60B8-7651F224835B}"/>
          </ac:spMkLst>
        </pc:spChg>
      </pc:sldChg>
      <pc:sldChg chg="new del">
        <pc:chgData name="Cătălin Tănase" userId="f991b4e4ec1563cc" providerId="Windows Live" clId="Web-{CB6FFFC8-BE56-48B3-8E16-54317C975B29}" dt="2022-11-09T18:02:34.463" v="57"/>
        <pc:sldMkLst>
          <pc:docMk/>
          <pc:sldMk cId="1803354808" sldId="265"/>
        </pc:sldMkLst>
      </pc:sldChg>
    </pc:docChg>
  </pc:docChgLst>
  <pc:docChgLst>
    <pc:chgData name="Cătălin Tănase" userId="f991b4e4ec1563cc" providerId="Windows Live" clId="Web-{316D67C2-EE3B-4CC6-A7CC-4C481F6F4E99}"/>
    <pc:docChg chg="addSld modSld">
      <pc:chgData name="Cătălin Tănase" userId="f991b4e4ec1563cc" providerId="Windows Live" clId="Web-{316D67C2-EE3B-4CC6-A7CC-4C481F6F4E99}" dt="2023-01-22T18:40:56.955" v="77" actId="20577"/>
      <pc:docMkLst>
        <pc:docMk/>
      </pc:docMkLst>
      <pc:sldChg chg="addSp delSp modSp">
        <pc:chgData name="Cătălin Tănase" userId="f991b4e4ec1563cc" providerId="Windows Live" clId="Web-{316D67C2-EE3B-4CC6-A7CC-4C481F6F4E99}" dt="2023-01-22T18:34:08.930" v="71" actId="1076"/>
        <pc:sldMkLst>
          <pc:docMk/>
          <pc:sldMk cId="109857222" sldId="256"/>
        </pc:sldMkLst>
        <pc:spChg chg="mod">
          <ac:chgData name="Cătălin Tănase" userId="f991b4e4ec1563cc" providerId="Windows Live" clId="Web-{316D67C2-EE3B-4CC6-A7CC-4C481F6F4E99}" dt="2023-01-22T18:20:17.161" v="22" actId="688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Cătălin Tănase" userId="f991b4e4ec1563cc" providerId="Windows Live" clId="Web-{316D67C2-EE3B-4CC6-A7CC-4C481F6F4E99}" dt="2023-01-22T18:19:19.738" v="11"/>
          <ac:spMkLst>
            <pc:docMk/>
            <pc:sldMk cId="109857222" sldId="256"/>
            <ac:spMk id="3" creationId="{00000000-0000-0000-0000-000000000000}"/>
          </ac:spMkLst>
        </pc:spChg>
        <pc:spChg chg="del mod ord">
          <ac:chgData name="Cătălin Tănase" userId="f991b4e4ec1563cc" providerId="Windows Live" clId="Web-{316D67C2-EE3B-4CC6-A7CC-4C481F6F4E99}" dt="2023-01-22T18:19:51.583" v="15"/>
          <ac:spMkLst>
            <pc:docMk/>
            <pc:sldMk cId="109857222" sldId="256"/>
            <ac:spMk id="5" creationId="{B69708F3-335B-72D3-12D6-255525AD3C1B}"/>
          </ac:spMkLst>
        </pc:spChg>
        <pc:spChg chg="add del mod">
          <ac:chgData name="Cătălin Tănase" userId="f991b4e4ec1563cc" providerId="Windows Live" clId="Web-{316D67C2-EE3B-4CC6-A7CC-4C481F6F4E99}" dt="2023-01-22T18:19:42.379" v="13"/>
          <ac:spMkLst>
            <pc:docMk/>
            <pc:sldMk cId="109857222" sldId="256"/>
            <ac:spMk id="7" creationId="{9DCDBEE2-621F-6A1A-C92C-E7F0437D917C}"/>
          </ac:spMkLst>
        </pc:spChg>
        <pc:spChg chg="add mod">
          <ac:chgData name="Cătălin Tănase" userId="f991b4e4ec1563cc" providerId="Windows Live" clId="Web-{316D67C2-EE3B-4CC6-A7CC-4C481F6F4E99}" dt="2023-01-22T18:23:20.493" v="69" actId="1076"/>
          <ac:spMkLst>
            <pc:docMk/>
            <pc:sldMk cId="109857222" sldId="256"/>
            <ac:spMk id="8" creationId="{C30852E9-850D-0184-694B-4E4BB1F76D80}"/>
          </ac:spMkLst>
        </pc:spChg>
        <pc:picChg chg="mod">
          <ac:chgData name="Cătălin Tănase" userId="f991b4e4ec1563cc" providerId="Windows Live" clId="Web-{316D67C2-EE3B-4CC6-A7CC-4C481F6F4E99}" dt="2023-01-22T18:34:08.930" v="71" actId="1076"/>
          <ac:picMkLst>
            <pc:docMk/>
            <pc:sldMk cId="109857222" sldId="256"/>
            <ac:picMk id="4" creationId="{573D1421-18D8-D90A-2230-5F97C8481FC0}"/>
          </ac:picMkLst>
        </pc:picChg>
      </pc:sldChg>
      <pc:sldChg chg="modSp">
        <pc:chgData name="Cătălin Tănase" userId="f991b4e4ec1563cc" providerId="Windows Live" clId="Web-{316D67C2-EE3B-4CC6-A7CC-4C481F6F4E99}" dt="2023-01-22T18:18:25.549" v="8" actId="20577"/>
        <pc:sldMkLst>
          <pc:docMk/>
          <pc:sldMk cId="2253698307" sldId="260"/>
        </pc:sldMkLst>
        <pc:spChg chg="mod">
          <ac:chgData name="Cătălin Tănase" userId="f991b4e4ec1563cc" providerId="Windows Live" clId="Web-{316D67C2-EE3B-4CC6-A7CC-4C481F6F4E99}" dt="2023-01-22T18:18:25.549" v="8" actId="20577"/>
          <ac:spMkLst>
            <pc:docMk/>
            <pc:sldMk cId="2253698307" sldId="260"/>
            <ac:spMk id="3" creationId="{F9E23ADA-7A1C-3672-B455-FECB93A06DAA}"/>
          </ac:spMkLst>
        </pc:spChg>
        <pc:spChg chg="mod">
          <ac:chgData name="Cătălin Tănase" userId="f991b4e4ec1563cc" providerId="Windows Live" clId="Web-{316D67C2-EE3B-4CC6-A7CC-4C481F6F4E99}" dt="2023-01-22T18:18:02.064" v="4" actId="20577"/>
          <ac:spMkLst>
            <pc:docMk/>
            <pc:sldMk cId="2253698307" sldId="260"/>
            <ac:spMk id="6" creationId="{9C2CF767-2330-9C0E-7483-57D2ED92441F}"/>
          </ac:spMkLst>
        </pc:spChg>
      </pc:sldChg>
      <pc:sldChg chg="modSp">
        <pc:chgData name="Cătălin Tănase" userId="f991b4e4ec1563cc" providerId="Windows Live" clId="Web-{316D67C2-EE3B-4CC6-A7CC-4C481F6F4E99}" dt="2023-01-22T18:40:30.516" v="74" actId="1076"/>
        <pc:sldMkLst>
          <pc:docMk/>
          <pc:sldMk cId="303741925" sldId="262"/>
        </pc:sldMkLst>
        <pc:spChg chg="mod">
          <ac:chgData name="Cătălin Tănase" userId="f991b4e4ec1563cc" providerId="Windows Live" clId="Web-{316D67C2-EE3B-4CC6-A7CC-4C481F6F4E99}" dt="2023-01-22T18:40:30.516" v="74" actId="1076"/>
          <ac:spMkLst>
            <pc:docMk/>
            <pc:sldMk cId="303741925" sldId="262"/>
            <ac:spMk id="2" creationId="{6BFF871C-1CBB-9223-74D3-278BD8F40963}"/>
          </ac:spMkLst>
        </pc:spChg>
      </pc:sldChg>
      <pc:sldChg chg="modSp">
        <pc:chgData name="Cătălin Tănase" userId="f991b4e4ec1563cc" providerId="Windows Live" clId="Web-{316D67C2-EE3B-4CC6-A7CC-4C481F6F4E99}" dt="2023-01-22T18:18:33.627" v="9" actId="20577"/>
        <pc:sldMkLst>
          <pc:docMk/>
          <pc:sldMk cId="1282549288" sldId="263"/>
        </pc:sldMkLst>
        <pc:spChg chg="mod">
          <ac:chgData name="Cătălin Tănase" userId="f991b4e4ec1563cc" providerId="Windows Live" clId="Web-{316D67C2-EE3B-4CC6-A7CC-4C481F6F4E99}" dt="2023-01-22T18:18:33.627" v="9" actId="20577"/>
          <ac:spMkLst>
            <pc:docMk/>
            <pc:sldMk cId="1282549288" sldId="263"/>
            <ac:spMk id="3" creationId="{A54E3C57-7B55-AB56-60B8-7651F224835B}"/>
          </ac:spMkLst>
        </pc:spChg>
      </pc:sldChg>
      <pc:sldChg chg="modSp new">
        <pc:chgData name="Cătălin Tănase" userId="f991b4e4ec1563cc" providerId="Windows Live" clId="Web-{316D67C2-EE3B-4CC6-A7CC-4C481F6F4E99}" dt="2023-01-22T18:40:56.955" v="77" actId="20577"/>
        <pc:sldMkLst>
          <pc:docMk/>
          <pc:sldMk cId="268632853" sldId="265"/>
        </pc:sldMkLst>
        <pc:spChg chg="mod">
          <ac:chgData name="Cătălin Tănase" userId="f991b4e4ec1563cc" providerId="Windows Live" clId="Web-{316D67C2-EE3B-4CC6-A7CC-4C481F6F4E99}" dt="2023-01-22T18:40:53.470" v="76" actId="20577"/>
          <ac:spMkLst>
            <pc:docMk/>
            <pc:sldMk cId="268632853" sldId="265"/>
            <ac:spMk id="2" creationId="{4EECF9D9-5C75-A140-5E45-FC9B35A33A06}"/>
          </ac:spMkLst>
        </pc:spChg>
        <pc:spChg chg="mod">
          <ac:chgData name="Cătălin Tănase" userId="f991b4e4ec1563cc" providerId="Windows Live" clId="Web-{316D67C2-EE3B-4CC6-A7CC-4C481F6F4E99}" dt="2023-01-22T18:40:56.955" v="77" actId="20577"/>
          <ac:spMkLst>
            <pc:docMk/>
            <pc:sldMk cId="268632853" sldId="265"/>
            <ac:spMk id="3" creationId="{1DB1A9F6-DE65-F97E-0921-1B11B6BC19F1}"/>
          </ac:spMkLst>
        </pc:spChg>
      </pc:sldChg>
    </pc:docChg>
  </pc:docChgLst>
  <pc:docChgLst>
    <pc:chgData name="Cătălin Tănase" userId="f991b4e4ec1563cc" providerId="Windows Live" clId="Web-{329B66A2-ECD3-4185-8BC0-5F3C0DE2B810}"/>
    <pc:docChg chg="addSld modSld sldOrd">
      <pc:chgData name="Cătălin Tănase" userId="f991b4e4ec1563cc" providerId="Windows Live" clId="Web-{329B66A2-ECD3-4185-8BC0-5F3C0DE2B810}" dt="2022-11-08T19:02:18.392" v="878" actId="20577"/>
      <pc:docMkLst>
        <pc:docMk/>
      </pc:docMkLst>
      <pc:sldChg chg="addSp delSp modSp mod setBg setClrOvrMap">
        <pc:chgData name="Cătălin Tănase" userId="f991b4e4ec1563cc" providerId="Windows Live" clId="Web-{329B66A2-ECD3-4185-8BC0-5F3C0DE2B810}" dt="2022-11-08T15:56:26.058" v="97" actId="1076"/>
        <pc:sldMkLst>
          <pc:docMk/>
          <pc:sldMk cId="109857222" sldId="256"/>
        </pc:sldMkLst>
        <pc:spChg chg="mod">
          <ac:chgData name="Cătălin Tănase" userId="f991b4e4ec1563cc" providerId="Windows Live" clId="Web-{329B66A2-ECD3-4185-8BC0-5F3C0DE2B810}" dt="2022-11-08T15:54:38.274" v="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ătălin Tănase" userId="f991b4e4ec1563cc" providerId="Windows Live" clId="Web-{329B66A2-ECD3-4185-8BC0-5F3C0DE2B810}" dt="2022-11-08T15:56:23.620" v="96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Cătălin Tănase" userId="f991b4e4ec1563cc" providerId="Windows Live" clId="Web-{329B66A2-ECD3-4185-8BC0-5F3C0DE2B810}" dt="2022-11-08T15:56:26.058" v="97" actId="1076"/>
          <ac:spMkLst>
            <pc:docMk/>
            <pc:sldMk cId="109857222" sldId="256"/>
            <ac:spMk id="5" creationId="{B69708F3-335B-72D3-12D6-255525AD3C1B}"/>
          </ac:spMkLst>
        </pc:spChg>
        <pc:spChg chg="add del">
          <ac:chgData name="Cătălin Tănase" userId="f991b4e4ec1563cc" providerId="Windows Live" clId="Web-{329B66A2-ECD3-4185-8BC0-5F3C0DE2B810}" dt="2022-11-08T15:54:24.444" v="7"/>
          <ac:spMkLst>
            <pc:docMk/>
            <pc:sldMk cId="109857222" sldId="256"/>
            <ac:spMk id="9" creationId="{87CC2527-562A-4F69-B487-4371E5B243E7}"/>
          </ac:spMkLst>
        </pc:spChg>
        <pc:spChg chg="add">
          <ac:chgData name="Cătălin Tănase" userId="f991b4e4ec1563cc" providerId="Windows Live" clId="Web-{329B66A2-ECD3-4185-8BC0-5F3C0DE2B810}" dt="2022-11-08T15:54:24.507" v="8"/>
          <ac:spMkLst>
            <pc:docMk/>
            <pc:sldMk cId="109857222" sldId="256"/>
            <ac:spMk id="13" creationId="{71B2258F-86CA-4D4D-8270-BC05FCDEBFB3}"/>
          </ac:spMkLst>
        </pc:spChg>
        <pc:picChg chg="add mod ord">
          <ac:chgData name="Cătălin Tănase" userId="f991b4e4ec1563cc" providerId="Windows Live" clId="Web-{329B66A2-ECD3-4185-8BC0-5F3C0DE2B810}" dt="2022-11-08T15:56:14.339" v="95" actId="1076"/>
          <ac:picMkLst>
            <pc:docMk/>
            <pc:sldMk cId="109857222" sldId="256"/>
            <ac:picMk id="4" creationId="{573D1421-18D8-D90A-2230-5F97C8481FC0}"/>
          </ac:picMkLst>
        </pc:picChg>
        <pc:cxnChg chg="add del">
          <ac:chgData name="Cătălin Tănase" userId="f991b4e4ec1563cc" providerId="Windows Live" clId="Web-{329B66A2-ECD3-4185-8BC0-5F3C0DE2B810}" dt="2022-11-08T15:54:24.444" v="7"/>
          <ac:cxnSpMkLst>
            <pc:docMk/>
            <pc:sldMk cId="109857222" sldId="256"/>
            <ac:cxnSpMk id="11" creationId="{BCDAEC91-5BCE-4B55-9CC0-43EF94CB734B}"/>
          </ac:cxnSpMkLst>
        </pc:cxnChg>
      </pc:sldChg>
      <pc:sldChg chg="addSp delSp modSp new mod ord setBg">
        <pc:chgData name="Cătălin Tănase" userId="f991b4e4ec1563cc" providerId="Windows Live" clId="Web-{329B66A2-ECD3-4185-8BC0-5F3C0DE2B810}" dt="2022-11-08T18:48:08.181" v="782" actId="1076"/>
        <pc:sldMkLst>
          <pc:docMk/>
          <pc:sldMk cId="3488840500" sldId="257"/>
        </pc:sldMkLst>
        <pc:spChg chg="mod">
          <ac:chgData name="Cătălin Tănase" userId="f991b4e4ec1563cc" providerId="Windows Live" clId="Web-{329B66A2-ECD3-4185-8BC0-5F3C0DE2B810}" dt="2022-11-08T18:45:28.745" v="742"/>
          <ac:spMkLst>
            <pc:docMk/>
            <pc:sldMk cId="3488840500" sldId="257"/>
            <ac:spMk id="2" creationId="{DBAEB099-20EE-5E22-C107-7A858906A2F5}"/>
          </ac:spMkLst>
        </pc:spChg>
        <pc:spChg chg="mod">
          <ac:chgData name="Cătălin Tănase" userId="f991b4e4ec1563cc" providerId="Windows Live" clId="Web-{329B66A2-ECD3-4185-8BC0-5F3C0DE2B810}" dt="2022-11-08T18:46:38.783" v="746" actId="14100"/>
          <ac:spMkLst>
            <pc:docMk/>
            <pc:sldMk cId="3488840500" sldId="257"/>
            <ac:spMk id="3" creationId="{9BD53AA6-E4A0-FEFC-4D2C-E2A5505B22D2}"/>
          </ac:spMkLst>
        </pc:spChg>
        <pc:spChg chg="add mod">
          <ac:chgData name="Cătălin Tănase" userId="f991b4e4ec1563cc" providerId="Windows Live" clId="Web-{329B66A2-ECD3-4185-8BC0-5F3C0DE2B810}" dt="2022-11-08T18:47:07.488" v="756" actId="1076"/>
          <ac:spMkLst>
            <pc:docMk/>
            <pc:sldMk cId="3488840500" sldId="257"/>
            <ac:spMk id="5" creationId="{2AB4AF34-1F1A-1A8D-CAB4-5F31915903FC}"/>
          </ac:spMkLst>
        </pc:spChg>
        <pc:spChg chg="add mod">
          <ac:chgData name="Cătălin Tănase" userId="f991b4e4ec1563cc" providerId="Windows Live" clId="Web-{329B66A2-ECD3-4185-8BC0-5F3C0DE2B810}" dt="2022-11-08T18:48:05.727" v="781" actId="1076"/>
          <ac:spMkLst>
            <pc:docMk/>
            <pc:sldMk cId="3488840500" sldId="257"/>
            <ac:spMk id="6" creationId="{2009C311-44FE-B80A-7504-940A81675416}"/>
          </ac:spMkLst>
        </pc:spChg>
        <pc:spChg chg="add mod">
          <ac:chgData name="Cătălin Tănase" userId="f991b4e4ec1563cc" providerId="Windows Live" clId="Web-{329B66A2-ECD3-4185-8BC0-5F3C0DE2B810}" dt="2022-11-08T18:48:08.181" v="782" actId="1076"/>
          <ac:spMkLst>
            <pc:docMk/>
            <pc:sldMk cId="3488840500" sldId="257"/>
            <ac:spMk id="7" creationId="{AF93153B-25F9-B27B-4219-49C2862AB186}"/>
          </ac:spMkLst>
        </pc:spChg>
        <pc:spChg chg="add del">
          <ac:chgData name="Cătălin Tănase" userId="f991b4e4ec1563cc" providerId="Windows Live" clId="Web-{329B66A2-ECD3-4185-8BC0-5F3C0DE2B810}" dt="2022-11-08T18:45:28.745" v="742"/>
          <ac:spMkLst>
            <pc:docMk/>
            <pc:sldMk cId="3488840500" sldId="257"/>
            <ac:spMk id="8" creationId="{827B839B-9ADE-406B-8590-F1CAEDED45A1}"/>
          </ac:spMkLst>
        </pc:spChg>
        <pc:spChg chg="add del">
          <ac:chgData name="Cătălin Tănase" userId="f991b4e4ec1563cc" providerId="Windows Live" clId="Web-{329B66A2-ECD3-4185-8BC0-5F3C0DE2B810}" dt="2022-11-08T18:45:28.745" v="742"/>
          <ac:spMkLst>
            <pc:docMk/>
            <pc:sldMk cId="3488840500" sldId="257"/>
            <ac:spMk id="10" creationId="{CFE45BF0-46DB-408C-B5F7-7B11716805D4}"/>
          </ac:spMkLst>
        </pc:spChg>
        <pc:spChg chg="add del">
          <ac:chgData name="Cătălin Tănase" userId="f991b4e4ec1563cc" providerId="Windows Live" clId="Web-{329B66A2-ECD3-4185-8BC0-5F3C0DE2B810}" dt="2022-11-08T18:45:28.745" v="742"/>
          <ac:spMkLst>
            <pc:docMk/>
            <pc:sldMk cId="3488840500" sldId="257"/>
            <ac:spMk id="12" creationId="{2AEBC8F2-97B1-41B4-93F1-2D289E197FBA}"/>
          </ac:spMkLst>
        </pc:spChg>
        <pc:spChg chg="add del">
          <ac:chgData name="Cătălin Tănase" userId="f991b4e4ec1563cc" providerId="Windows Live" clId="Web-{329B66A2-ECD3-4185-8BC0-5F3C0DE2B810}" dt="2022-11-08T18:45:28.745" v="742"/>
          <ac:spMkLst>
            <pc:docMk/>
            <pc:sldMk cId="3488840500" sldId="257"/>
            <ac:spMk id="14" creationId="{472E3A19-F5D5-48FC-BB9C-48C2F68F598B}"/>
          </ac:spMkLst>
        </pc:spChg>
        <pc:spChg chg="add del">
          <ac:chgData name="Cătălin Tănase" userId="f991b4e4ec1563cc" providerId="Windows Live" clId="Web-{329B66A2-ECD3-4185-8BC0-5F3C0DE2B810}" dt="2022-11-08T18:45:28.745" v="742"/>
          <ac:spMkLst>
            <pc:docMk/>
            <pc:sldMk cId="3488840500" sldId="257"/>
            <ac:spMk id="16" creationId="{7A62E32F-BB65-43A8-8EB5-92346890E549}"/>
          </ac:spMkLst>
        </pc:spChg>
        <pc:spChg chg="add del">
          <ac:chgData name="Cătălin Tănase" userId="f991b4e4ec1563cc" providerId="Windows Live" clId="Web-{329B66A2-ECD3-4185-8BC0-5F3C0DE2B810}" dt="2022-11-08T18:45:28.745" v="742"/>
          <ac:spMkLst>
            <pc:docMk/>
            <pc:sldMk cId="3488840500" sldId="257"/>
            <ac:spMk id="18" creationId="{14E91B64-9FCC-451E-AFB4-A827D6329367}"/>
          </ac:spMkLst>
        </pc:spChg>
        <pc:spChg chg="add">
          <ac:chgData name="Cătălin Tănase" userId="f991b4e4ec1563cc" providerId="Windows Live" clId="Web-{329B66A2-ECD3-4185-8BC0-5F3C0DE2B810}" dt="2022-11-08T18:45:28.745" v="742"/>
          <ac:spMkLst>
            <pc:docMk/>
            <pc:sldMk cId="3488840500" sldId="257"/>
            <ac:spMk id="23" creationId="{F13C74B1-5B17-4795-BED0-7140497B445A}"/>
          </ac:spMkLst>
        </pc:spChg>
        <pc:spChg chg="add">
          <ac:chgData name="Cătălin Tănase" userId="f991b4e4ec1563cc" providerId="Windows Live" clId="Web-{329B66A2-ECD3-4185-8BC0-5F3C0DE2B810}" dt="2022-11-08T18:45:28.745" v="742"/>
          <ac:spMkLst>
            <pc:docMk/>
            <pc:sldMk cId="3488840500" sldId="257"/>
            <ac:spMk id="25" creationId="{D4974D33-8DC5-464E-8C6D-BE58F0669C17}"/>
          </ac:spMkLst>
        </pc:spChg>
        <pc:picChg chg="add mod">
          <ac:chgData name="Cătălin Tănase" userId="f991b4e4ec1563cc" providerId="Windows Live" clId="Web-{329B66A2-ECD3-4185-8BC0-5F3C0DE2B810}" dt="2022-11-08T18:45:28.745" v="742"/>
          <ac:picMkLst>
            <pc:docMk/>
            <pc:sldMk cId="3488840500" sldId="257"/>
            <ac:picMk id="4" creationId="{558BBC33-F3EA-6617-6E1B-516EE987EF50}"/>
          </ac:picMkLst>
        </pc:picChg>
      </pc:sldChg>
      <pc:sldChg chg="addSp modSp new mod setBg">
        <pc:chgData name="Cătălin Tănase" userId="f991b4e4ec1563cc" providerId="Windows Live" clId="Web-{329B66A2-ECD3-4185-8BC0-5F3C0DE2B810}" dt="2022-11-08T17:09:08.101" v="374" actId="1076"/>
        <pc:sldMkLst>
          <pc:docMk/>
          <pc:sldMk cId="990075002" sldId="258"/>
        </pc:sldMkLst>
        <pc:spChg chg="mod">
          <ac:chgData name="Cătălin Tănase" userId="f991b4e4ec1563cc" providerId="Windows Live" clId="Web-{329B66A2-ECD3-4185-8BC0-5F3C0DE2B810}" dt="2022-11-08T16:14:37.772" v="125"/>
          <ac:spMkLst>
            <pc:docMk/>
            <pc:sldMk cId="990075002" sldId="258"/>
            <ac:spMk id="2" creationId="{45E04B0E-CDD4-56CD-C1EE-00E7819D3B72}"/>
          </ac:spMkLst>
        </pc:spChg>
        <pc:spChg chg="mod">
          <ac:chgData name="Cătălin Tănase" userId="f991b4e4ec1563cc" providerId="Windows Live" clId="Web-{329B66A2-ECD3-4185-8BC0-5F3C0DE2B810}" dt="2022-11-08T17:08:38.771" v="366" actId="1076"/>
          <ac:spMkLst>
            <pc:docMk/>
            <pc:sldMk cId="990075002" sldId="258"/>
            <ac:spMk id="3" creationId="{9AE4E885-03BF-703D-AD07-580ACB13CF08}"/>
          </ac:spMkLst>
        </pc:spChg>
        <pc:spChg chg="add mod">
          <ac:chgData name="Cătălin Tănase" userId="f991b4e4ec1563cc" providerId="Windows Live" clId="Web-{329B66A2-ECD3-4185-8BC0-5F3C0DE2B810}" dt="2022-11-08T17:07:49.629" v="347"/>
          <ac:spMkLst>
            <pc:docMk/>
            <pc:sldMk cId="990075002" sldId="258"/>
            <ac:spMk id="4" creationId="{0BD64FE1-DCE3-F873-9EFA-D876FC409C14}"/>
          </ac:spMkLst>
        </pc:spChg>
        <pc:spChg chg="add mod">
          <ac:chgData name="Cătălin Tănase" userId="f991b4e4ec1563cc" providerId="Windows Live" clId="Web-{329B66A2-ECD3-4185-8BC0-5F3C0DE2B810}" dt="2022-11-08T17:09:08.101" v="374" actId="1076"/>
          <ac:spMkLst>
            <pc:docMk/>
            <pc:sldMk cId="990075002" sldId="258"/>
            <ac:spMk id="5" creationId="{5F47A5EB-BEEE-DD9C-B512-32576D243E1C}"/>
          </ac:spMkLst>
        </pc:spChg>
        <pc:spChg chg="add mod">
          <ac:chgData name="Cătălin Tănase" userId="f991b4e4ec1563cc" providerId="Windows Live" clId="Web-{329B66A2-ECD3-4185-8BC0-5F3C0DE2B810}" dt="2022-11-08T17:08:27.849" v="363" actId="1076"/>
          <ac:spMkLst>
            <pc:docMk/>
            <pc:sldMk cId="990075002" sldId="258"/>
            <ac:spMk id="6" creationId="{B97EBD93-5BC1-BF14-1C80-39E58FDCEC57}"/>
          </ac:spMkLst>
        </pc:spChg>
        <pc:spChg chg="add mod">
          <ac:chgData name="Cătălin Tănase" userId="f991b4e4ec1563cc" providerId="Windows Live" clId="Web-{329B66A2-ECD3-4185-8BC0-5F3C0DE2B810}" dt="2022-11-08T17:09:04.225" v="373" actId="1076"/>
          <ac:spMkLst>
            <pc:docMk/>
            <pc:sldMk cId="990075002" sldId="258"/>
            <ac:spMk id="7" creationId="{526C3638-DBB6-D85A-9A9A-411194B4C5AB}"/>
          </ac:spMkLst>
        </pc:spChg>
        <pc:spChg chg="add">
          <ac:chgData name="Cătălin Tănase" userId="f991b4e4ec1563cc" providerId="Windows Live" clId="Web-{329B66A2-ECD3-4185-8BC0-5F3C0DE2B810}" dt="2022-11-08T16:14:37.772" v="125"/>
          <ac:spMkLst>
            <pc:docMk/>
            <pc:sldMk cId="990075002" sldId="258"/>
            <ac:spMk id="8" creationId="{907EF6B7-1338-4443-8C46-6A318D952DFD}"/>
          </ac:spMkLst>
        </pc:spChg>
        <pc:spChg chg="add mod">
          <ac:chgData name="Cătălin Tănase" userId="f991b4e4ec1563cc" providerId="Windows Live" clId="Web-{329B66A2-ECD3-4185-8BC0-5F3C0DE2B810}" dt="2022-11-08T17:08:12.036" v="358" actId="1076"/>
          <ac:spMkLst>
            <pc:docMk/>
            <pc:sldMk cId="990075002" sldId="258"/>
            <ac:spMk id="9" creationId="{85B013B3-C31E-820A-C55E-447DC8BDBB8E}"/>
          </ac:spMkLst>
        </pc:spChg>
        <pc:spChg chg="add">
          <ac:chgData name="Cătălin Tănase" userId="f991b4e4ec1563cc" providerId="Windows Live" clId="Web-{329B66A2-ECD3-4185-8BC0-5F3C0DE2B810}" dt="2022-11-08T16:14:37.772" v="125"/>
          <ac:spMkLst>
            <pc:docMk/>
            <pc:sldMk cId="990075002" sldId="258"/>
            <ac:spMk id="10" creationId="{DAAE4CDD-124C-4DCF-9584-B6033B545DD5}"/>
          </ac:spMkLst>
        </pc:spChg>
        <pc:spChg chg="add mod">
          <ac:chgData name="Cătălin Tănase" userId="f991b4e4ec1563cc" providerId="Windows Live" clId="Web-{329B66A2-ECD3-4185-8BC0-5F3C0DE2B810}" dt="2022-11-08T17:08:09.989" v="357" actId="1076"/>
          <ac:spMkLst>
            <pc:docMk/>
            <pc:sldMk cId="990075002" sldId="258"/>
            <ac:spMk id="11" creationId="{BB2F8AC5-97B3-7D02-FB31-0777A0177B6B}"/>
          </ac:spMkLst>
        </pc:spChg>
        <pc:spChg chg="add">
          <ac:chgData name="Cătălin Tănase" userId="f991b4e4ec1563cc" providerId="Windows Live" clId="Web-{329B66A2-ECD3-4185-8BC0-5F3C0DE2B810}" dt="2022-11-08T16:14:37.772" v="125"/>
          <ac:spMkLst>
            <pc:docMk/>
            <pc:sldMk cId="990075002" sldId="258"/>
            <ac:spMk id="12" creationId="{081E4A58-353D-44AE-B2FC-2A74E2E400F7}"/>
          </ac:spMkLst>
        </pc:spChg>
      </pc:sldChg>
      <pc:sldChg chg="addSp modSp new ord">
        <pc:chgData name="Cătălin Tănase" userId="f991b4e4ec1563cc" providerId="Windows Live" clId="Web-{329B66A2-ECD3-4185-8BC0-5F3C0DE2B810}" dt="2022-11-08T18:44:03.504" v="737" actId="14100"/>
        <pc:sldMkLst>
          <pc:docMk/>
          <pc:sldMk cId="2151877901" sldId="259"/>
        </pc:sldMkLst>
        <pc:spChg chg="mod">
          <ac:chgData name="Cătălin Tănase" userId="f991b4e4ec1563cc" providerId="Windows Live" clId="Web-{329B66A2-ECD3-4185-8BC0-5F3C0DE2B810}" dt="2022-11-08T18:43:47.503" v="731" actId="1076"/>
          <ac:spMkLst>
            <pc:docMk/>
            <pc:sldMk cId="2151877901" sldId="259"/>
            <ac:spMk id="2" creationId="{B14F9C7A-0508-F704-AED6-1325A0E01C32}"/>
          </ac:spMkLst>
        </pc:spChg>
        <pc:spChg chg="mod">
          <ac:chgData name="Cătălin Tănase" userId="f991b4e4ec1563cc" providerId="Windows Live" clId="Web-{329B66A2-ECD3-4185-8BC0-5F3C0DE2B810}" dt="2022-11-08T18:43:50.051" v="732" actId="1076"/>
          <ac:spMkLst>
            <pc:docMk/>
            <pc:sldMk cId="2151877901" sldId="259"/>
            <ac:spMk id="3" creationId="{03D3EC4C-62B7-B28A-945D-04E0556B15CB}"/>
          </ac:spMkLst>
        </pc:spChg>
        <pc:spChg chg="add mod">
          <ac:chgData name="Cătălin Tănase" userId="f991b4e4ec1563cc" providerId="Windows Live" clId="Web-{329B66A2-ECD3-4185-8BC0-5F3C0DE2B810}" dt="2022-11-08T18:43:53.456" v="733" actId="1076"/>
          <ac:spMkLst>
            <pc:docMk/>
            <pc:sldMk cId="2151877901" sldId="259"/>
            <ac:spMk id="4" creationId="{0519374E-CAC0-0201-4DDC-1E3513D1F88F}"/>
          </ac:spMkLst>
        </pc:spChg>
        <pc:spChg chg="add mod">
          <ac:chgData name="Cătălin Tănase" userId="f991b4e4ec1563cc" providerId="Windows Live" clId="Web-{329B66A2-ECD3-4185-8BC0-5F3C0DE2B810}" dt="2022-11-08T18:40:10.719" v="675" actId="1076"/>
          <ac:spMkLst>
            <pc:docMk/>
            <pc:sldMk cId="2151877901" sldId="259"/>
            <ac:spMk id="5" creationId="{4FADB192-2EB9-30D1-17AB-A58499649F94}"/>
          </ac:spMkLst>
        </pc:spChg>
        <pc:spChg chg="add mod">
          <ac:chgData name="Cătălin Tănase" userId="f991b4e4ec1563cc" providerId="Windows Live" clId="Web-{329B66A2-ECD3-4185-8BC0-5F3C0DE2B810}" dt="2022-11-08T18:43:56.332" v="734" actId="1076"/>
          <ac:spMkLst>
            <pc:docMk/>
            <pc:sldMk cId="2151877901" sldId="259"/>
            <ac:spMk id="6" creationId="{4610CBC8-37D8-7A9E-7418-0000428700CD}"/>
          </ac:spMkLst>
        </pc:spChg>
        <pc:spChg chg="add mod">
          <ac:chgData name="Cătălin Tănase" userId="f991b4e4ec1563cc" providerId="Windows Live" clId="Web-{329B66A2-ECD3-4185-8BC0-5F3C0DE2B810}" dt="2022-11-08T18:43:59.066" v="735" actId="1076"/>
          <ac:spMkLst>
            <pc:docMk/>
            <pc:sldMk cId="2151877901" sldId="259"/>
            <ac:spMk id="7" creationId="{F7CFAB77-8B63-7792-FCDE-26F2C0F6C12B}"/>
          </ac:spMkLst>
        </pc:spChg>
        <pc:picChg chg="add mod">
          <ac:chgData name="Cătălin Tănase" userId="f991b4e4ec1563cc" providerId="Windows Live" clId="Web-{329B66A2-ECD3-4185-8BC0-5F3C0DE2B810}" dt="2022-11-08T18:44:03.504" v="737" actId="14100"/>
          <ac:picMkLst>
            <pc:docMk/>
            <pc:sldMk cId="2151877901" sldId="259"/>
            <ac:picMk id="8" creationId="{24640837-663E-5766-21AF-CB252CB2C32A}"/>
          </ac:picMkLst>
        </pc:picChg>
      </pc:sldChg>
      <pc:sldChg chg="modSp new ord">
        <pc:chgData name="Cătălin Tănase" userId="f991b4e4ec1563cc" providerId="Windows Live" clId="Web-{329B66A2-ECD3-4185-8BC0-5F3C0DE2B810}" dt="2022-11-08T18:53:50.850" v="804" actId="20577"/>
        <pc:sldMkLst>
          <pc:docMk/>
          <pc:sldMk cId="2253698307" sldId="260"/>
        </pc:sldMkLst>
        <pc:spChg chg="mod">
          <ac:chgData name="Cătălin Tănase" userId="f991b4e4ec1563cc" providerId="Windows Live" clId="Web-{329B66A2-ECD3-4185-8BC0-5F3C0DE2B810}" dt="2022-11-08T18:53:50.850" v="804" actId="20577"/>
          <ac:spMkLst>
            <pc:docMk/>
            <pc:sldMk cId="2253698307" sldId="260"/>
            <ac:spMk id="2" creationId="{3E01141C-532A-9422-C5C6-8ADE1B25175F}"/>
          </ac:spMkLst>
        </pc:spChg>
      </pc:sldChg>
      <pc:sldChg chg="modSp new">
        <pc:chgData name="Cătălin Tănase" userId="f991b4e4ec1563cc" providerId="Windows Live" clId="Web-{329B66A2-ECD3-4185-8BC0-5F3C0DE2B810}" dt="2022-11-08T18:56:30.394" v="824" actId="20577"/>
        <pc:sldMkLst>
          <pc:docMk/>
          <pc:sldMk cId="3947743913" sldId="261"/>
        </pc:sldMkLst>
        <pc:spChg chg="mod">
          <ac:chgData name="Cătălin Tănase" userId="f991b4e4ec1563cc" providerId="Windows Live" clId="Web-{329B66A2-ECD3-4185-8BC0-5F3C0DE2B810}" dt="2022-11-08T18:56:30.394" v="824" actId="20577"/>
          <ac:spMkLst>
            <pc:docMk/>
            <pc:sldMk cId="3947743913" sldId="261"/>
            <ac:spMk id="2" creationId="{4F2E2477-FC6C-7398-D9D6-ABBC3DF1CE2F}"/>
          </ac:spMkLst>
        </pc:spChg>
      </pc:sldChg>
      <pc:sldChg chg="modSp new">
        <pc:chgData name="Cătălin Tănase" userId="f991b4e4ec1563cc" providerId="Windows Live" clId="Web-{329B66A2-ECD3-4185-8BC0-5F3C0DE2B810}" dt="2022-11-08T18:56:59.193" v="840" actId="20577"/>
        <pc:sldMkLst>
          <pc:docMk/>
          <pc:sldMk cId="303741925" sldId="262"/>
        </pc:sldMkLst>
        <pc:spChg chg="mod">
          <ac:chgData name="Cătălin Tănase" userId="f991b4e4ec1563cc" providerId="Windows Live" clId="Web-{329B66A2-ECD3-4185-8BC0-5F3C0DE2B810}" dt="2022-11-08T18:56:59.193" v="840" actId="20577"/>
          <ac:spMkLst>
            <pc:docMk/>
            <pc:sldMk cId="303741925" sldId="262"/>
            <ac:spMk id="2" creationId="{6BFF871C-1CBB-9223-74D3-278BD8F40963}"/>
          </ac:spMkLst>
        </pc:spChg>
      </pc:sldChg>
      <pc:sldChg chg="modSp new">
        <pc:chgData name="Cătălin Tănase" userId="f991b4e4ec1563cc" providerId="Windows Live" clId="Web-{329B66A2-ECD3-4185-8BC0-5F3C0DE2B810}" dt="2022-11-08T18:57:10.335" v="857" actId="20577"/>
        <pc:sldMkLst>
          <pc:docMk/>
          <pc:sldMk cId="1282549288" sldId="263"/>
        </pc:sldMkLst>
        <pc:spChg chg="mod">
          <ac:chgData name="Cătălin Tănase" userId="f991b4e4ec1563cc" providerId="Windows Live" clId="Web-{329B66A2-ECD3-4185-8BC0-5F3C0DE2B810}" dt="2022-11-08T18:57:10.335" v="857" actId="20577"/>
          <ac:spMkLst>
            <pc:docMk/>
            <pc:sldMk cId="1282549288" sldId="263"/>
            <ac:spMk id="2" creationId="{E099252C-796F-8560-C07A-0A2F89192FF3}"/>
          </ac:spMkLst>
        </pc:spChg>
      </pc:sldChg>
      <pc:sldChg chg="modSp new">
        <pc:chgData name="Cătălin Tănase" userId="f991b4e4ec1563cc" providerId="Windows Live" clId="Web-{329B66A2-ECD3-4185-8BC0-5F3C0DE2B810}" dt="2022-11-08T19:02:18.392" v="878" actId="20577"/>
        <pc:sldMkLst>
          <pc:docMk/>
          <pc:sldMk cId="2529527645" sldId="264"/>
        </pc:sldMkLst>
        <pc:spChg chg="mod">
          <ac:chgData name="Cătălin Tănase" userId="f991b4e4ec1563cc" providerId="Windows Live" clId="Web-{329B66A2-ECD3-4185-8BC0-5F3C0DE2B810}" dt="2022-11-08T18:57:25.352" v="871" actId="20577"/>
          <ac:spMkLst>
            <pc:docMk/>
            <pc:sldMk cId="2529527645" sldId="264"/>
            <ac:spMk id="2" creationId="{7026465A-BAE2-36A0-1A26-5FA1B7725F6B}"/>
          </ac:spMkLst>
        </pc:spChg>
        <pc:spChg chg="mod">
          <ac:chgData name="Cătălin Tănase" userId="f991b4e4ec1563cc" providerId="Windows Live" clId="Web-{329B66A2-ECD3-4185-8BC0-5F3C0DE2B810}" dt="2022-11-08T19:02:18.392" v="878" actId="20577"/>
          <ac:spMkLst>
            <pc:docMk/>
            <pc:sldMk cId="2529527645" sldId="264"/>
            <ac:spMk id="3" creationId="{00A88567-3D53-02C6-528F-413BC521F81C}"/>
          </ac:spMkLst>
        </pc:spChg>
      </pc:sldChg>
    </pc:docChg>
  </pc:docChgLst>
  <pc:docChgLst>
    <pc:chgData name="Cătălin Tănase" userId="f991b4e4ec1563cc" providerId="Windows Live" clId="Web-{6C956B30-6147-4EEC-B8A2-AE662131E166}"/>
    <pc:docChg chg="modSld">
      <pc:chgData name="Cătălin Tănase" userId="f991b4e4ec1563cc" providerId="Windows Live" clId="Web-{6C956B30-6147-4EEC-B8A2-AE662131E166}" dt="2022-11-10T17:21:52.258" v="15" actId="20577"/>
      <pc:docMkLst>
        <pc:docMk/>
      </pc:docMkLst>
      <pc:sldChg chg="modSp">
        <pc:chgData name="Cătălin Tănase" userId="f991b4e4ec1563cc" providerId="Windows Live" clId="Web-{6C956B30-6147-4EEC-B8A2-AE662131E166}" dt="2022-11-10T17:21:52.258" v="15" actId="20577"/>
        <pc:sldMkLst>
          <pc:docMk/>
          <pc:sldMk cId="2253698307" sldId="260"/>
        </pc:sldMkLst>
        <pc:spChg chg="mod">
          <ac:chgData name="Cătălin Tănase" userId="f991b4e4ec1563cc" providerId="Windows Live" clId="Web-{6C956B30-6147-4EEC-B8A2-AE662131E166}" dt="2022-11-10T17:21:52.258" v="15" actId="20577"/>
          <ac:spMkLst>
            <pc:docMk/>
            <pc:sldMk cId="2253698307" sldId="260"/>
            <ac:spMk id="4" creationId="{987997C1-DBF9-F1F8-7FB6-545F265A8E4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pixabay.com/de/illustrations/logo-html-html5-icon-2582748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pixabay.com/de/illustrations/logo-html-html5-icon-2582748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957E9-E6C9-4214-99C3-3ACA95A16A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6B7A2B-80DD-424F-8C61-11AE5F8BB491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https://pixabay.com/de/illustrations/logo-html-html5-icon-2582748/</a:t>
          </a:r>
        </a:p>
      </dgm:t>
    </dgm:pt>
    <dgm:pt modelId="{16267E33-59B1-42EF-BCF5-9EB947C151EA}" type="parTrans" cxnId="{407F58D3-E05A-4891-860B-8AD72A46003C}">
      <dgm:prSet/>
      <dgm:spPr/>
      <dgm:t>
        <a:bodyPr/>
        <a:lstStyle/>
        <a:p>
          <a:endParaRPr lang="en-US"/>
        </a:p>
      </dgm:t>
    </dgm:pt>
    <dgm:pt modelId="{C4B67709-4EEE-4268-B66B-573F6C2BA237}" type="sibTrans" cxnId="{407F58D3-E05A-4891-860B-8AD72A46003C}">
      <dgm:prSet/>
      <dgm:spPr/>
      <dgm:t>
        <a:bodyPr/>
        <a:lstStyle/>
        <a:p>
          <a:endParaRPr lang="en-US"/>
        </a:p>
      </dgm:t>
    </dgm:pt>
    <dgm:pt modelId="{A576829E-E725-4C29-A9E9-80AB9AF29607}">
      <dgm:prSet phldr="0"/>
      <dgm:spPr/>
      <dgm:t>
        <a:bodyPr/>
        <a:lstStyle/>
        <a:p>
          <a:r>
            <a:rPr lang="en-US" dirty="0"/>
            <a:t>https://github.com/OPiElix/pptx_2023</a:t>
          </a:r>
          <a:endParaRPr lang="en-US" dirty="0">
            <a:latin typeface="Calibri Light" panose="020F0302020204030204"/>
          </a:endParaRPr>
        </a:p>
      </dgm:t>
    </dgm:pt>
    <dgm:pt modelId="{EFA37A70-0DC0-4B2B-AB2E-7BC53D183681}" type="parTrans" cxnId="{B09BFCDE-2C11-4FB6-8A74-086B3C0285BF}">
      <dgm:prSet/>
      <dgm:spPr/>
    </dgm:pt>
    <dgm:pt modelId="{E6080A51-D23C-4F67-8469-7A70BD571FB3}" type="sibTrans" cxnId="{B09BFCDE-2C11-4FB6-8A74-086B3C0285BF}">
      <dgm:prSet/>
      <dgm:spPr/>
    </dgm:pt>
    <dgm:pt modelId="{26C44C2B-63C1-497A-B80B-4AA2B54FB9A7}" type="pres">
      <dgm:prSet presAssocID="{33A957E9-E6C9-4214-99C3-3ACA95A16A9B}" presName="linear" presStyleCnt="0">
        <dgm:presLayoutVars>
          <dgm:animLvl val="lvl"/>
          <dgm:resizeHandles val="exact"/>
        </dgm:presLayoutVars>
      </dgm:prSet>
      <dgm:spPr/>
    </dgm:pt>
    <dgm:pt modelId="{9F10DB65-79CF-4AC9-B809-1B473375C9EA}" type="pres">
      <dgm:prSet presAssocID="{996B7A2B-80DD-424F-8C61-11AE5F8BB4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D8AD82-4B63-47D4-858A-575472B35909}" type="pres">
      <dgm:prSet presAssocID="{C4B67709-4EEE-4268-B66B-573F6C2BA237}" presName="spacer" presStyleCnt="0"/>
      <dgm:spPr/>
    </dgm:pt>
    <dgm:pt modelId="{7506154A-333B-4A74-8DAA-0A6C8A8978F4}" type="pres">
      <dgm:prSet presAssocID="{A576829E-E725-4C29-A9E9-80AB9AF2960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4F8F801-A39A-4BAF-88B2-43D648CA6F50}" type="presOf" srcId="{A576829E-E725-4C29-A9E9-80AB9AF29607}" destId="{7506154A-333B-4A74-8DAA-0A6C8A8978F4}" srcOrd="0" destOrd="0" presId="urn:microsoft.com/office/officeart/2005/8/layout/vList2"/>
    <dgm:cxn modelId="{736B9B4C-536B-4838-8F0A-F0747BAE0CB5}" type="presOf" srcId="{996B7A2B-80DD-424F-8C61-11AE5F8BB491}" destId="{9F10DB65-79CF-4AC9-B809-1B473375C9EA}" srcOrd="0" destOrd="0" presId="urn:microsoft.com/office/officeart/2005/8/layout/vList2"/>
    <dgm:cxn modelId="{407F58D3-E05A-4891-860B-8AD72A46003C}" srcId="{33A957E9-E6C9-4214-99C3-3ACA95A16A9B}" destId="{996B7A2B-80DD-424F-8C61-11AE5F8BB491}" srcOrd="0" destOrd="0" parTransId="{16267E33-59B1-42EF-BCF5-9EB947C151EA}" sibTransId="{C4B67709-4EEE-4268-B66B-573F6C2BA237}"/>
    <dgm:cxn modelId="{B09BFCDE-2C11-4FB6-8A74-086B3C0285BF}" srcId="{33A957E9-E6C9-4214-99C3-3ACA95A16A9B}" destId="{A576829E-E725-4C29-A9E9-80AB9AF29607}" srcOrd="1" destOrd="0" parTransId="{EFA37A70-0DC0-4B2B-AB2E-7BC53D183681}" sibTransId="{E6080A51-D23C-4F67-8469-7A70BD571FB3}"/>
    <dgm:cxn modelId="{BC8C71E6-97CA-41EA-9BC8-80F1DE1719F7}" type="presOf" srcId="{33A957E9-E6C9-4214-99C3-3ACA95A16A9B}" destId="{26C44C2B-63C1-497A-B80B-4AA2B54FB9A7}" srcOrd="0" destOrd="0" presId="urn:microsoft.com/office/officeart/2005/8/layout/vList2"/>
    <dgm:cxn modelId="{B5599FAE-5A64-4094-B8D1-6DCB4622A17D}" type="presParOf" srcId="{26C44C2B-63C1-497A-B80B-4AA2B54FB9A7}" destId="{9F10DB65-79CF-4AC9-B809-1B473375C9EA}" srcOrd="0" destOrd="0" presId="urn:microsoft.com/office/officeart/2005/8/layout/vList2"/>
    <dgm:cxn modelId="{526972FD-105D-4252-A2B0-664AD8EF6F51}" type="presParOf" srcId="{26C44C2B-63C1-497A-B80B-4AA2B54FB9A7}" destId="{DED8AD82-4B63-47D4-858A-575472B35909}" srcOrd="1" destOrd="0" presId="urn:microsoft.com/office/officeart/2005/8/layout/vList2"/>
    <dgm:cxn modelId="{27A08C9E-86CC-4DA6-AE10-9D81B04EEA27}" type="presParOf" srcId="{26C44C2B-63C1-497A-B80B-4AA2B54FB9A7}" destId="{7506154A-333B-4A74-8DAA-0A6C8A8978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0DB65-79CF-4AC9-B809-1B473375C9EA}">
      <dsp:nvSpPr>
        <dsp:cNvPr id="0" name=""/>
        <dsp:cNvSpPr/>
      </dsp:nvSpPr>
      <dsp:spPr>
        <a:xfrm>
          <a:off x="0" y="792796"/>
          <a:ext cx="600211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hlinkClick xmlns:r="http://schemas.openxmlformats.org/officeDocument/2006/relationships" r:id="rId1"/>
            </a:rPr>
            <a:t>https://pixabay.com/de/illustrations/logo-html-html5-icon-2582748/</a:t>
          </a:r>
        </a:p>
      </dsp:txBody>
      <dsp:txXfrm>
        <a:off x="50489" y="843285"/>
        <a:ext cx="5901132" cy="933302"/>
      </dsp:txXfrm>
    </dsp:sp>
    <dsp:sp modelId="{7506154A-333B-4A74-8DAA-0A6C8A8978F4}">
      <dsp:nvSpPr>
        <dsp:cNvPr id="0" name=""/>
        <dsp:cNvSpPr/>
      </dsp:nvSpPr>
      <dsp:spPr>
        <a:xfrm>
          <a:off x="0" y="1901957"/>
          <a:ext cx="6002110" cy="1034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https://github.com/OPiElix/pptx_2023</a:t>
          </a:r>
          <a:endParaRPr lang="en-US" sz="2600" kern="1200" dirty="0">
            <a:latin typeface="Calibri Light" panose="020F0302020204030204"/>
          </a:endParaRPr>
        </a:p>
      </dsp:txBody>
      <dsp:txXfrm>
        <a:off x="50489" y="1952446"/>
        <a:ext cx="590113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0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6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6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4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.sap.md/elix/gfs202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arbon line texture background">
            <a:extLst>
              <a:ext uri="{FF2B5EF4-FFF2-40B4-BE49-F238E27FC236}">
                <a16:creationId xmlns:a16="http://schemas.microsoft.com/office/drawing/2014/main" id="{BE0B8BE5-52AC-6694-8605-D437D022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7592" y="-295392"/>
            <a:ext cx="12483629" cy="74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6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BC272FEC-77D2-F7E4-977A-68C42E82D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-3047" y="-176551"/>
            <a:ext cx="12191999" cy="6857990"/>
          </a:xfrm>
          <a:prstGeom prst="rect">
            <a:avLst/>
          </a:prstGeom>
        </p:spPr>
      </p:pic>
      <p:sp>
        <p:nvSpPr>
          <p:cNvPr id="36" name="Rectangle 2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9252C-796F-8560-C07A-0A2F89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167" y="-2463658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u="sng" dirty="0">
                <a:solidFill>
                  <a:srgbClr val="FFFFFF"/>
                </a:solidFill>
                <a:ea typeface="Calibri Light"/>
                <a:cs typeface="Calibri Light"/>
              </a:rPr>
              <a:t>Did You Know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3C57-7B55-AB56-60B8-7651F224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76" y="1487625"/>
            <a:ext cx="10058400" cy="23313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 Es </a:t>
            </a:r>
            <a:r>
              <a:rPr lang="en-US" sz="2400" dirty="0" err="1">
                <a:solidFill>
                  <a:srgbClr val="FFFFFF"/>
                </a:solidFill>
              </a:rPr>
              <a:t>gibt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über</a:t>
            </a:r>
            <a:r>
              <a:rPr lang="en-US" sz="2400" dirty="0">
                <a:solidFill>
                  <a:srgbClr val="FFFFFF"/>
                </a:solidFill>
              </a:rPr>
              <a:t> 110 Tags in HTML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HTML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wurde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5 mal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upgradet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HTML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wird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auch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f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ür den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Inhalt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der E-Mails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beenutzt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cs typeface="Calibri"/>
              </a:rPr>
              <a:t>Es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wird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von </a:t>
            </a:r>
            <a:r>
              <a:rPr lang="en-US" sz="2400" i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2400" i="1" dirty="0" err="1">
                <a:solidFill>
                  <a:schemeClr val="bg1"/>
                </a:solidFill>
                <a:cs typeface="Calibri"/>
              </a:rPr>
              <a:t>allen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Browsern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unterst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ützt</a:t>
            </a:r>
            <a:endParaRPr lang="en-US" sz="2400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5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6465A-BAE2-36A0-1A26-5FA1B772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Die Quellenangaben</a:t>
            </a:r>
            <a:endParaRPr lang="en-US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F0311-33C4-807F-81EF-EF887B072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80" r="1363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814A56-720E-2B91-6022-ED850A0C7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340494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952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ml Code · Free Stock Photo">
            <a:extLst>
              <a:ext uri="{FF2B5EF4-FFF2-40B4-BE49-F238E27FC236}">
                <a16:creationId xmlns:a16="http://schemas.microsoft.com/office/drawing/2014/main" id="{573D1421-18D8-D90A-2230-5F97C8481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cs typeface="Calibri Light"/>
              </a:rPr>
              <a:t>Websites mit HTML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5AA20FD-C7BE-F045-3FFB-E2987A51E856}"/>
              </a:ext>
            </a:extLst>
          </p:cNvPr>
          <p:cNvSpPr/>
          <p:nvPr/>
        </p:nvSpPr>
        <p:spPr>
          <a:xfrm>
            <a:off x="-2007219" y="-371708"/>
            <a:ext cx="6402657" cy="76571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04B0E-CDD4-56CD-C1EE-00E7819D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145" y="1852588"/>
            <a:ext cx="3578760" cy="3155942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      </a:t>
            </a:r>
            <a:r>
              <a:rPr lang="en-US" dirty="0" err="1">
                <a:cs typeface="Calibri Light"/>
              </a:rPr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E885-03BF-703D-AD07-580ACB13C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27" y="1569004"/>
            <a:ext cx="6906491" cy="51041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600">
                <a:cs typeface="Calibri"/>
              </a:rPr>
              <a:t>Was </a:t>
            </a:r>
            <a:r>
              <a:rPr lang="en-US" sz="3600" err="1">
                <a:cs typeface="Calibri"/>
              </a:rPr>
              <a:t>ist</a:t>
            </a:r>
            <a:r>
              <a:rPr lang="en-US" sz="3600">
                <a:cs typeface="Calibri"/>
              </a:rPr>
              <a:t> HTML?</a:t>
            </a:r>
          </a:p>
          <a:p>
            <a:endParaRPr lang="en-US" sz="36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64FE1-DCE3-F873-9EFA-D876FC409C14}"/>
              </a:ext>
            </a:extLst>
          </p:cNvPr>
          <p:cNvSpPr txBox="1"/>
          <p:nvPr/>
        </p:nvSpPr>
        <p:spPr>
          <a:xfrm>
            <a:off x="4475733" y="1898437"/>
            <a:ext cx="6190710" cy="1106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Wie </a:t>
            </a:r>
            <a:r>
              <a:rPr lang="en-US" sz="3600" err="1">
                <a:ea typeface="+mn-lt"/>
                <a:cs typeface="+mn-lt"/>
              </a:rPr>
              <a:t>sieht</a:t>
            </a:r>
            <a:r>
              <a:rPr lang="en-US" sz="3600">
                <a:ea typeface="+mn-lt"/>
                <a:cs typeface="+mn-lt"/>
              </a:rPr>
              <a:t> HTML </a:t>
            </a:r>
            <a:r>
              <a:rPr lang="en-US" sz="3600" err="1">
                <a:ea typeface="+mn-lt"/>
                <a:cs typeface="+mn-lt"/>
              </a:rPr>
              <a:t>aus</a:t>
            </a:r>
            <a:r>
              <a:rPr lang="en-US" sz="3600">
                <a:ea typeface="+mn-lt"/>
                <a:cs typeface="+mn-lt"/>
              </a:rPr>
              <a:t>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7A5EB-BEEE-DD9C-B512-32576D243E1C}"/>
              </a:ext>
            </a:extLst>
          </p:cNvPr>
          <p:cNvSpPr txBox="1"/>
          <p:nvPr/>
        </p:nvSpPr>
        <p:spPr>
          <a:xfrm>
            <a:off x="4480109" y="2574484"/>
            <a:ext cx="7800974" cy="10515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>
                <a:cs typeface="Calibri"/>
              </a:rPr>
              <a:t>Wie </a:t>
            </a:r>
            <a:r>
              <a:rPr lang="en-US" sz="3600" dirty="0" err="1">
                <a:cs typeface="Calibri"/>
              </a:rPr>
              <a:t>programmiert</a:t>
            </a:r>
            <a:r>
              <a:rPr lang="en-US" sz="3600" dirty="0">
                <a:cs typeface="Calibri"/>
              </a:rPr>
              <a:t> man </a:t>
            </a:r>
            <a:r>
              <a:rPr lang="en-US" sz="3600" dirty="0" err="1">
                <a:cs typeface="Calibri"/>
              </a:rPr>
              <a:t>mit</a:t>
            </a:r>
            <a:r>
              <a:rPr lang="en-US" sz="3600" dirty="0">
                <a:cs typeface="Calibri"/>
              </a:rPr>
              <a:t> HTML?</a:t>
            </a:r>
            <a:endParaRPr lang="en-US" sz="36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 sz="2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EBD93-5BC1-BF14-1C80-39E58FDCEC57}"/>
              </a:ext>
            </a:extLst>
          </p:cNvPr>
          <p:cNvSpPr txBox="1"/>
          <p:nvPr/>
        </p:nvSpPr>
        <p:spPr>
          <a:xfrm>
            <a:off x="4482298" y="3197400"/>
            <a:ext cx="7152422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>
                <a:ea typeface="+mn-lt"/>
                <a:cs typeface="+mn-lt"/>
              </a:rPr>
              <a:t>Was </a:t>
            </a:r>
            <a:r>
              <a:rPr lang="en-US" sz="3600" err="1">
                <a:ea typeface="+mn-lt"/>
                <a:cs typeface="+mn-lt"/>
              </a:rPr>
              <a:t>definiert</a:t>
            </a:r>
            <a:r>
              <a:rPr lang="en-US" sz="3600">
                <a:ea typeface="+mn-lt"/>
                <a:cs typeface="+mn-lt"/>
              </a:rPr>
              <a:t> </a:t>
            </a:r>
            <a:r>
              <a:rPr lang="en-US" sz="3600" err="1">
                <a:ea typeface="+mn-lt"/>
                <a:cs typeface="+mn-lt"/>
              </a:rPr>
              <a:t>eine</a:t>
            </a:r>
            <a:r>
              <a:rPr lang="en-US" sz="3600">
                <a:ea typeface="+mn-lt"/>
                <a:cs typeface="+mn-lt"/>
              </a:rPr>
              <a:t> Website?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C3638-DBB6-D85A-9A9A-411194B4C5AB}"/>
              </a:ext>
            </a:extLst>
          </p:cNvPr>
          <p:cNvSpPr txBox="1"/>
          <p:nvPr/>
        </p:nvSpPr>
        <p:spPr>
          <a:xfrm>
            <a:off x="4473546" y="3906266"/>
            <a:ext cx="10095092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>
                <a:cs typeface="Calibri"/>
              </a:rPr>
              <a:t>Wie </a:t>
            </a:r>
            <a:r>
              <a:rPr lang="en-US" sz="3600" err="1">
                <a:cs typeface="Calibri"/>
              </a:rPr>
              <a:t>macht</a:t>
            </a:r>
            <a:r>
              <a:rPr lang="en-US" sz="3600">
                <a:cs typeface="Calibri"/>
              </a:rPr>
              <a:t> man </a:t>
            </a:r>
            <a:r>
              <a:rPr lang="en-US" sz="3600" err="1">
                <a:cs typeface="Calibri"/>
              </a:rPr>
              <a:t>eine</a:t>
            </a:r>
            <a:r>
              <a:rPr lang="en-US" sz="3600">
                <a:cs typeface="Calibri"/>
              </a:rPr>
              <a:t> </a:t>
            </a:r>
            <a:r>
              <a:rPr lang="en-US" sz="3600" err="1">
                <a:cs typeface="Calibri"/>
              </a:rPr>
              <a:t>eigene</a:t>
            </a:r>
            <a:r>
              <a:rPr lang="en-US" sz="3600">
                <a:cs typeface="Calibri"/>
              </a:rPr>
              <a:t> Website?</a:t>
            </a:r>
            <a:endParaRPr lang="en-US" sz="360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013B3-C31E-820A-C55E-447DC8BDBB8E}"/>
              </a:ext>
            </a:extLst>
          </p:cNvPr>
          <p:cNvSpPr txBox="1"/>
          <p:nvPr/>
        </p:nvSpPr>
        <p:spPr>
          <a:xfrm>
            <a:off x="4480110" y="4492613"/>
            <a:ext cx="7007086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 err="1">
                <a:ea typeface="+mn-lt"/>
                <a:cs typeface="+mn-lt"/>
              </a:rPr>
              <a:t>kleine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Infos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F8AC5-97B3-7D02-FB31-0777A0177B6B}"/>
              </a:ext>
            </a:extLst>
          </p:cNvPr>
          <p:cNvSpPr txBox="1"/>
          <p:nvPr/>
        </p:nvSpPr>
        <p:spPr>
          <a:xfrm>
            <a:off x="4396659" y="5229609"/>
            <a:ext cx="607880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3600" dirty="0" err="1">
                <a:cs typeface="Calibri"/>
              </a:rPr>
              <a:t>Quellenangaben</a:t>
            </a:r>
          </a:p>
        </p:txBody>
      </p:sp>
    </p:spTree>
    <p:extLst>
      <p:ext uri="{BB962C8B-B14F-4D97-AF65-F5344CB8AC3E}">
        <p14:creationId xmlns:p14="http://schemas.microsoft.com/office/powerpoint/2010/main" val="99007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B099-20EE-5E22-C107-7A858906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u="sng" dirty="0">
                <a:cs typeface="Calibri Light"/>
              </a:rPr>
              <a:t>Was </a:t>
            </a:r>
            <a:r>
              <a:rPr lang="en-US" sz="5400" u="sng" dirty="0" err="1">
                <a:cs typeface="Calibri Light"/>
              </a:rPr>
              <a:t>ist</a:t>
            </a:r>
            <a:r>
              <a:rPr lang="en-US" sz="5400" u="sng" dirty="0">
                <a:cs typeface="Calibri Light"/>
              </a:rPr>
              <a:t>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3AA6-E4A0-FEFC-4D2C-E2A5505B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97" y="3086629"/>
            <a:ext cx="4513076" cy="472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HTML </a:t>
            </a:r>
            <a:r>
              <a:rPr lang="en-US" sz="2400" dirty="0" err="1">
                <a:cs typeface="Calibri"/>
              </a:rPr>
              <a:t>wird</a:t>
            </a:r>
            <a:r>
              <a:rPr lang="en-US" sz="2400" dirty="0">
                <a:cs typeface="Calibri"/>
              </a:rPr>
              <a:t> f</a:t>
            </a:r>
            <a:r>
              <a:rPr lang="en-US" sz="2400" dirty="0">
                <a:ea typeface="+mn-lt"/>
                <a:cs typeface="+mn-lt"/>
              </a:rPr>
              <a:t>ü</a:t>
            </a:r>
            <a:r>
              <a:rPr lang="en-US" sz="2400" dirty="0">
                <a:cs typeface="Calibri"/>
              </a:rPr>
              <a:t>r Websites </a:t>
            </a:r>
            <a:r>
              <a:rPr lang="en-US" sz="2400" dirty="0" err="1">
                <a:cs typeface="Calibri"/>
              </a:rPr>
              <a:t>benutzt</a:t>
            </a:r>
            <a:endParaRPr lang="en-US" sz="2400" dirty="0">
              <a:cs typeface="Calibri"/>
            </a:endParaRPr>
          </a:p>
          <a:p>
            <a:endParaRPr lang="en-US" sz="2400" i="1"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58BBC33-F3EA-6617-6E1B-516EE987E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01"/>
          <a:stretch/>
        </p:blipFill>
        <p:spPr>
          <a:xfrm>
            <a:off x="5218775" y="27888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B4AF34-1F1A-1A8D-CAB4-5F31915903FC}"/>
              </a:ext>
            </a:extLst>
          </p:cNvPr>
          <p:cNvSpPr txBox="1"/>
          <p:nvPr/>
        </p:nvSpPr>
        <p:spPr>
          <a:xfrm>
            <a:off x="492335" y="3594321"/>
            <a:ext cx="487816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Besteht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aus</a:t>
            </a:r>
            <a:r>
              <a:rPr lang="en-US" sz="2400" dirty="0">
                <a:ea typeface="+mn-lt"/>
                <a:cs typeface="+mn-lt"/>
              </a:rPr>
              <a:t> den </a:t>
            </a:r>
            <a:r>
              <a:rPr lang="en-US" sz="2400" i="1" dirty="0">
                <a:ea typeface="+mn-lt"/>
                <a:cs typeface="+mn-lt"/>
              </a:rPr>
              <a:t>Tags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9C311-44FE-B80A-7504-940A81675416}"/>
              </a:ext>
            </a:extLst>
          </p:cNvPr>
          <p:cNvSpPr txBox="1"/>
          <p:nvPr/>
        </p:nvSpPr>
        <p:spPr>
          <a:xfrm>
            <a:off x="494815" y="4063320"/>
            <a:ext cx="3482329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err="1">
                <a:cs typeface="Calibri"/>
              </a:rPr>
              <a:t>Ist</a:t>
            </a:r>
            <a:r>
              <a:rPr lang="en-US" sz="2400">
                <a:cs typeface="Calibri"/>
              </a:rPr>
              <a:t> (</a:t>
            </a:r>
            <a:r>
              <a:rPr lang="en-US" sz="2400" err="1">
                <a:cs typeface="Calibri"/>
              </a:rPr>
              <a:t>eigentlich</a:t>
            </a:r>
            <a:r>
              <a:rPr lang="en-US" sz="2400">
                <a:cs typeface="Calibri"/>
              </a:rPr>
              <a:t>) </a:t>
            </a:r>
            <a:r>
              <a:rPr lang="en-US" sz="2400" err="1">
                <a:cs typeface="Calibri"/>
              </a:rPr>
              <a:t>einfach</a:t>
            </a:r>
            <a:endParaRPr lang="en-US" sz="2000" err="1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3153B-25F9-B27B-4219-49C2862AB186}"/>
              </a:ext>
            </a:extLst>
          </p:cNvPr>
          <p:cNvSpPr txBox="1"/>
          <p:nvPr/>
        </p:nvSpPr>
        <p:spPr>
          <a:xfrm>
            <a:off x="491332" y="4579211"/>
            <a:ext cx="41998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Ist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i="1" dirty="0" err="1">
                <a:cs typeface="Calibri" panose="020F0502020204030204"/>
              </a:rPr>
              <a:t>statisch</a:t>
            </a:r>
            <a:endParaRPr lang="en-US" sz="2400" i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884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6C993F-05B7-4B70-65F5-1E4BC1932098}"/>
              </a:ext>
            </a:extLst>
          </p:cNvPr>
          <p:cNvSpPr/>
          <p:nvPr/>
        </p:nvSpPr>
        <p:spPr>
          <a:xfrm>
            <a:off x="-3604" y="-632849"/>
            <a:ext cx="12192566" cy="18570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F9C7A-0508-F704-AED6-1325A0E0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958" y="2951"/>
            <a:ext cx="5023625" cy="1018905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>
                <a:cs typeface="Calibri Light"/>
              </a:rPr>
              <a:t>Wie </a:t>
            </a:r>
            <a:r>
              <a:rPr lang="en-US" u="sng" dirty="0" err="1">
                <a:cs typeface="Calibri Light"/>
              </a:rPr>
              <a:t>sieht</a:t>
            </a:r>
            <a:r>
              <a:rPr lang="en-US" u="sng" dirty="0">
                <a:cs typeface="Calibri Light"/>
              </a:rPr>
              <a:t> HTML </a:t>
            </a:r>
            <a:r>
              <a:rPr lang="en-US" u="sng" dirty="0" err="1">
                <a:cs typeface="Calibri Light"/>
              </a:rPr>
              <a:t>aus</a:t>
            </a:r>
            <a:r>
              <a:rPr lang="en-US" u="sng" dirty="0">
                <a:cs typeface="Calibri Ligh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EC4C-62B7-B28A-945D-04E0556B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75" y="1480568"/>
            <a:ext cx="10515600" cy="4694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Zwei </a:t>
            </a:r>
            <a:r>
              <a:rPr lang="en-US" dirty="0" err="1">
                <a:cs typeface="Calibri"/>
              </a:rPr>
              <a:t>Arten</a:t>
            </a:r>
            <a:r>
              <a:rPr lang="en-US" dirty="0">
                <a:cs typeface="Calibri"/>
              </a:rPr>
              <a:t> von Tags:</a:t>
            </a:r>
            <a:endParaRPr lang="en-US" dirty="0"/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9374E-CAC0-0201-4DDC-1E3513D1F88F}"/>
              </a:ext>
            </a:extLst>
          </p:cNvPr>
          <p:cNvSpPr txBox="1"/>
          <p:nvPr/>
        </p:nvSpPr>
        <p:spPr>
          <a:xfrm>
            <a:off x="175290" y="1957565"/>
            <a:ext cx="424503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Die </a:t>
            </a:r>
            <a:r>
              <a:rPr lang="en-US" sz="2400" i="1">
                <a:ea typeface="+mn-lt"/>
                <a:cs typeface="+mn-lt"/>
              </a:rPr>
              <a:t>paired</a:t>
            </a:r>
            <a:r>
              <a:rPr lang="en-US" sz="2400">
                <a:ea typeface="+mn-lt"/>
                <a:cs typeface="+mn-lt"/>
              </a:rPr>
              <a:t> (</a:t>
            </a:r>
            <a:r>
              <a:rPr lang="en-US" sz="2400" err="1">
                <a:ea typeface="+mn-lt"/>
                <a:cs typeface="+mn-lt"/>
              </a:rPr>
              <a:t>gepaarte</a:t>
            </a:r>
            <a:r>
              <a:rPr lang="en-US" sz="2400">
                <a:ea typeface="+mn-lt"/>
                <a:cs typeface="+mn-lt"/>
              </a:rPr>
              <a:t>) Tags: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0CBC8-37D8-7A9E-7418-0000428700CD}"/>
              </a:ext>
            </a:extLst>
          </p:cNvPr>
          <p:cNvSpPr txBox="1"/>
          <p:nvPr/>
        </p:nvSpPr>
        <p:spPr>
          <a:xfrm>
            <a:off x="179594" y="2429559"/>
            <a:ext cx="5571608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2400" dirty="0">
                <a:cs typeface="Calibri"/>
              </a:rPr>
              <a:t>Und die </a:t>
            </a:r>
            <a:r>
              <a:rPr lang="en-US" sz="2400" i="1" dirty="0">
                <a:cs typeface="Calibri"/>
              </a:rPr>
              <a:t>unpaired </a:t>
            </a:r>
            <a:r>
              <a:rPr lang="en-US" sz="2400" dirty="0">
                <a:cs typeface="Calibri"/>
              </a:rPr>
              <a:t>(</a:t>
            </a:r>
            <a:r>
              <a:rPr lang="en-US" sz="2400" dirty="0" err="1">
                <a:cs typeface="Calibri"/>
              </a:rPr>
              <a:t>ungepaarte</a:t>
            </a:r>
            <a:r>
              <a:rPr lang="en-US" sz="2400" dirty="0">
                <a:cs typeface="Calibri"/>
              </a:rPr>
              <a:t>) Tags: 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6387D3A7-DFC9-F5BA-1F15-A7C51309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483651"/>
            <a:ext cx="4917687" cy="4819965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118F8D95-DA97-1DFD-33F2-13FCA5AD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741" y="2027576"/>
            <a:ext cx="2743200" cy="275237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A0420322-2EB9-226A-33BA-BA9F536BE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874" y="2454547"/>
            <a:ext cx="18573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roll: Horizontal 12">
            <a:extLst>
              <a:ext uri="{FF2B5EF4-FFF2-40B4-BE49-F238E27FC236}">
                <a16:creationId xmlns:a16="http://schemas.microsoft.com/office/drawing/2014/main" id="{B13F2D1F-9382-ED97-D1F7-0B0C9DE726FF}"/>
              </a:ext>
            </a:extLst>
          </p:cNvPr>
          <p:cNvSpPr/>
          <p:nvPr/>
        </p:nvSpPr>
        <p:spPr>
          <a:xfrm>
            <a:off x="1102894" y="90237"/>
            <a:ext cx="9986210" cy="177465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23ADA-7A1C-3672-B455-FECB93A0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876" y="2002136"/>
            <a:ext cx="9593179" cy="660331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HTML-</a:t>
            </a:r>
            <a:r>
              <a:rPr lang="en-US" dirty="0" err="1">
                <a:cs typeface="Calibri"/>
              </a:rPr>
              <a:t>Dokumente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fangen</a:t>
            </a:r>
            <a:r>
              <a:rPr lang="en-US" dirty="0">
                <a:cs typeface="Calibri"/>
              </a:rPr>
              <a:t> an und </a:t>
            </a:r>
            <a:r>
              <a:rPr lang="en-US" dirty="0" err="1">
                <a:cs typeface="Calibri"/>
              </a:rPr>
              <a:t>enden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einem</a:t>
            </a:r>
            <a:r>
              <a:rPr lang="en-US" dirty="0">
                <a:cs typeface="Calibri"/>
              </a:rPr>
              <a:t> </a:t>
            </a:r>
            <a:r>
              <a:rPr lang="en-US" u="sng" dirty="0">
                <a:latin typeface="Consolas"/>
                <a:cs typeface="Calibri"/>
              </a:rPr>
              <a:t>&lt;html&gt;</a:t>
            </a:r>
            <a:r>
              <a:rPr lang="en-US" dirty="0">
                <a:cs typeface="Calibri"/>
              </a:rPr>
              <a:t> Tag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997C1-DBF9-F1F8-7FB6-545F265A8E4C}"/>
              </a:ext>
            </a:extLst>
          </p:cNvPr>
          <p:cNvSpPr txBox="1"/>
          <p:nvPr/>
        </p:nvSpPr>
        <p:spPr>
          <a:xfrm>
            <a:off x="1647577" y="2667938"/>
            <a:ext cx="60859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Besteht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aus</a:t>
            </a:r>
            <a:r>
              <a:rPr lang="en-US" sz="2800" dirty="0">
                <a:latin typeface="Corbel"/>
                <a:cs typeface="Calibri" panose="020F0502020204030204"/>
              </a:rPr>
              <a:t> </a:t>
            </a:r>
            <a:r>
              <a:rPr lang="en-US" sz="2800" u="sng" dirty="0">
                <a:latin typeface="Consolas"/>
                <a:cs typeface="Calibri" panose="020F0502020204030204"/>
              </a:rPr>
              <a:t>&lt;head&gt;</a:t>
            </a:r>
            <a:r>
              <a:rPr lang="en-US" sz="2800" i="1" dirty="0">
                <a:cs typeface="Calibri" panose="020F0502020204030204"/>
              </a:rPr>
              <a:t> </a:t>
            </a:r>
            <a:r>
              <a:rPr lang="en-US" sz="2800" dirty="0">
                <a:cs typeface="Calibri" panose="020F0502020204030204"/>
              </a:rPr>
              <a:t>und  </a:t>
            </a:r>
            <a:r>
              <a:rPr lang="en-US" sz="2800" u="sng" dirty="0">
                <a:latin typeface="Consolas"/>
                <a:cs typeface="Calibri" panose="020F0502020204030204"/>
              </a:rPr>
              <a:t>&lt;body&gt;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CF767-2330-9C0E-7483-57D2ED92441F}"/>
              </a:ext>
            </a:extLst>
          </p:cNvPr>
          <p:cNvSpPr txBox="1"/>
          <p:nvPr/>
        </p:nvSpPr>
        <p:spPr>
          <a:xfrm>
            <a:off x="1647429" y="3270909"/>
            <a:ext cx="65337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Sichtbares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im</a:t>
            </a:r>
            <a:r>
              <a:rPr lang="en-US" sz="2800" dirty="0">
                <a:latin typeface="Calibri"/>
                <a:cs typeface="Calibri" panose="020F0502020204030204"/>
              </a:rPr>
              <a:t> </a:t>
            </a:r>
            <a:r>
              <a:rPr lang="en-US" sz="2800" u="sng" dirty="0">
                <a:latin typeface="Consolas"/>
                <a:cs typeface="Calibri" panose="020F0502020204030204"/>
              </a:rPr>
              <a:t>&lt;body&gt;</a:t>
            </a:r>
            <a:r>
              <a:rPr lang="en-US" sz="2800" dirty="0">
                <a:latin typeface="Consolas"/>
                <a:cs typeface="Calibri" panose="020F0502020204030204"/>
              </a:rPr>
              <a:t> </a:t>
            </a:r>
            <a:r>
              <a:rPr lang="en-US" sz="2800" dirty="0" err="1">
                <a:latin typeface="Calibri"/>
                <a:cs typeface="Calibri" panose="020F0502020204030204"/>
              </a:rPr>
              <a:t>gelegen</a:t>
            </a:r>
            <a:endParaRPr lang="en-US" sz="2800" dirty="0">
              <a:cs typeface="Calibri" panose="020F0502020204030204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2742558-F6E6-2350-5429-CBC18589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516" y="34507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Wie </a:t>
            </a:r>
            <a:r>
              <a:rPr lang="en-US" dirty="0" err="1">
                <a:cs typeface="Calibri Light"/>
              </a:rPr>
              <a:t>programmiert</a:t>
            </a:r>
            <a:r>
              <a:rPr lang="en-US" dirty="0">
                <a:cs typeface="Calibri Light"/>
              </a:rPr>
              <a:t> man </a:t>
            </a:r>
            <a:r>
              <a:rPr lang="en-US" dirty="0" err="1">
                <a:cs typeface="Calibri Light"/>
              </a:rPr>
              <a:t>mit</a:t>
            </a:r>
            <a:r>
              <a:rPr lang="en-US" dirty="0">
                <a:cs typeface="Calibri Light"/>
              </a:rPr>
              <a:t>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9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E2477-FC6C-7398-D9D6-ABBC3DF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1" y="1200609"/>
            <a:ext cx="4225806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Was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ist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eine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Website?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E700-F37C-A655-1F9A-FA63A8E1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45" y="969434"/>
            <a:ext cx="6906491" cy="545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err="1">
                <a:cs typeface="Calibri"/>
              </a:rPr>
              <a:t>Ansammlung</a:t>
            </a:r>
            <a:r>
              <a:rPr lang="en-US" dirty="0">
                <a:cs typeface="Calibri"/>
              </a:rPr>
              <a:t> von Webpages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6F5FF-BA10-0C8A-799C-CC89B1AAAA86}"/>
              </a:ext>
            </a:extLst>
          </p:cNvPr>
          <p:cNvSpPr txBox="1"/>
          <p:nvPr/>
        </p:nvSpPr>
        <p:spPr>
          <a:xfrm>
            <a:off x="4495573" y="2608244"/>
            <a:ext cx="55448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Ist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unter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ein</a:t>
            </a:r>
            <a:r>
              <a:rPr lang="en-US" sz="2800" dirty="0">
                <a:cs typeface="Calibri" panose="020F0502020204030204"/>
              </a:rPr>
              <a:t> Domain </a:t>
            </a:r>
            <a:r>
              <a:rPr lang="en-US" sz="2800" dirty="0" err="1">
                <a:cs typeface="Calibri" panose="020F0502020204030204"/>
              </a:rPr>
              <a:t>befindlich</a:t>
            </a:r>
            <a:endParaRPr lang="en-US" sz="2800" dirty="0">
              <a:ea typeface="Calibri"/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8D874-5049-D6F8-E7B1-6E8BEFB2F210}"/>
              </a:ext>
            </a:extLst>
          </p:cNvPr>
          <p:cNvSpPr txBox="1"/>
          <p:nvPr/>
        </p:nvSpPr>
        <p:spPr>
          <a:xfrm>
            <a:off x="4498172" y="3224576"/>
            <a:ext cx="51473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Teil von World Wide Web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85D86-B11D-201A-DFA2-3476DBDBAD4C}"/>
              </a:ext>
            </a:extLst>
          </p:cNvPr>
          <p:cNvSpPr txBox="1"/>
          <p:nvPr/>
        </p:nvSpPr>
        <p:spPr>
          <a:xfrm>
            <a:off x="4501815" y="1975183"/>
            <a:ext cx="62564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Calibri" panose="020F0502020204030204"/>
              </a:rPr>
              <a:t>Von </a:t>
            </a:r>
            <a:r>
              <a:rPr lang="en-US" sz="2800" dirty="0" err="1">
                <a:cs typeface="Calibri" panose="020F0502020204030204"/>
              </a:rPr>
              <a:t>einem</a:t>
            </a:r>
            <a:r>
              <a:rPr lang="en-US" sz="2800" dirty="0">
                <a:cs typeface="Calibri" panose="020F0502020204030204"/>
              </a:rPr>
              <a:t> Webserver </a:t>
            </a:r>
            <a:r>
              <a:rPr lang="en-US" sz="2800" dirty="0" err="1">
                <a:cs typeface="Calibri" panose="020F0502020204030204"/>
              </a:rPr>
              <a:t>gehostet</a:t>
            </a:r>
            <a:endParaRPr lang="en-US" sz="2800" dirty="0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4B030-A83A-72B6-54BB-7F393E1B3ACF}"/>
              </a:ext>
            </a:extLst>
          </p:cNvPr>
          <p:cNvSpPr txBox="1"/>
          <p:nvPr/>
        </p:nvSpPr>
        <p:spPr>
          <a:xfrm>
            <a:off x="4692315" y="1574131"/>
            <a:ext cx="4120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(Webpage = HTML </a:t>
            </a:r>
            <a:r>
              <a:rPr lang="en-US" sz="2000" dirty="0" err="1">
                <a:ea typeface="+mn-lt"/>
                <a:cs typeface="+mn-lt"/>
              </a:rPr>
              <a:t>Dokument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91E1A-629D-DB02-60A6-44A87A5CE6F9}"/>
              </a:ext>
            </a:extLst>
          </p:cNvPr>
          <p:cNvSpPr txBox="1"/>
          <p:nvPr/>
        </p:nvSpPr>
        <p:spPr>
          <a:xfrm>
            <a:off x="4501816" y="3840079"/>
            <a:ext cx="77804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Benutzt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i="1" dirty="0">
                <a:cs typeface="Calibri" panose="020F0502020204030204"/>
              </a:rPr>
              <a:t>Hyperlinking </a:t>
            </a:r>
            <a:r>
              <a:rPr lang="en-US" sz="2800" dirty="0" err="1">
                <a:cs typeface="Calibri" panose="020F0502020204030204"/>
              </a:rPr>
              <a:t>zum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navigieren</a:t>
            </a:r>
            <a:endParaRPr lang="en-US" dirty="0" err="1"/>
          </a:p>
          <a:p>
            <a:r>
              <a:rPr lang="en-US" sz="2800" dirty="0">
                <a:cs typeface="Calibri" panose="020F0502020204030204"/>
              </a:rPr>
              <a:t>  </a:t>
            </a:r>
            <a:r>
              <a:rPr lang="en-US" sz="2800" dirty="0" err="1">
                <a:cs typeface="Calibri" panose="020F0502020204030204"/>
              </a:rPr>
              <a:t>zwischen</a:t>
            </a:r>
            <a:r>
              <a:rPr lang="en-US" sz="2800" dirty="0">
                <a:cs typeface="Calibri" panose="020F0502020204030204"/>
              </a:rPr>
              <a:t> Webpages</a:t>
            </a:r>
            <a:endParaRPr lang="en-US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ACFAF-2D4D-30F1-1CDD-5C8D0A305932}"/>
              </a:ext>
            </a:extLst>
          </p:cNvPr>
          <p:cNvSpPr txBox="1"/>
          <p:nvPr/>
        </p:nvSpPr>
        <p:spPr>
          <a:xfrm>
            <a:off x="4592052" y="5063289"/>
            <a:ext cx="54944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Besitzt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meist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eine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i="1" dirty="0">
                <a:cs typeface="Calibri" panose="020F0502020204030204"/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394774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F871C-1CBB-9223-74D3-278BD8F4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Wie macht man eine eigene Website?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D92C-4878-1F25-F22A-D95181E01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374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CF9D9-5C75-A140-5E45-FC9B35A3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 Eigenes Beispiel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A9F6-DE65-F97E-0921-1B11B6BC1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021" y="2769296"/>
            <a:ext cx="8293633" cy="1318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Hier </a:t>
            </a:r>
            <a:r>
              <a:rPr lang="en-US" dirty="0" err="1">
                <a:cs typeface="Calibri" panose="020F0502020204030204"/>
              </a:rPr>
              <a:t>befindet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sich</a:t>
            </a:r>
            <a:r>
              <a:rPr lang="en-US" dirty="0">
                <a:cs typeface="Calibri" panose="020F0502020204030204"/>
              </a:rPr>
              <a:t> das von mir </a:t>
            </a:r>
            <a:r>
              <a:rPr lang="en-US" dirty="0" err="1">
                <a:cs typeface="Calibri" panose="020F0502020204030204"/>
              </a:rPr>
              <a:t>eigens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erstelltes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Beispiel</a:t>
            </a:r>
            <a:r>
              <a:rPr lang="en-U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  <a:hlinkClick r:id="rId2"/>
              </a:rPr>
              <a:t>https://elix.sap.md/elix/gfs2023/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863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Websites mit HTML</vt:lpstr>
      <vt:lpstr>      Gliederung</vt:lpstr>
      <vt:lpstr>Was ist HTML?</vt:lpstr>
      <vt:lpstr>Wie sieht HTML aus?</vt:lpstr>
      <vt:lpstr>Wie programmiert man mit HTML?</vt:lpstr>
      <vt:lpstr>Was ist eine Website?</vt:lpstr>
      <vt:lpstr>Wie macht man eine eigene Website?</vt:lpstr>
      <vt:lpstr> Eigenes Beispiel</vt:lpstr>
      <vt:lpstr>Did You Know It?</vt:lpstr>
      <vt:lpstr>Die Quellenangaben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427</cp:revision>
  <dcterms:created xsi:type="dcterms:W3CDTF">2022-11-08T15:52:10Z</dcterms:created>
  <dcterms:modified xsi:type="dcterms:W3CDTF">2023-01-25T18:43:21Z</dcterms:modified>
</cp:coreProperties>
</file>