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notesMasterIdLst>
    <p:notesMasterId r:id="rId16"/>
  </p:notesMasterIdLst>
  <p:sldIdLst>
    <p:sldId id="256" r:id="rId2"/>
    <p:sldId id="276" r:id="rId3"/>
    <p:sldId id="258" r:id="rId4"/>
    <p:sldId id="261" r:id="rId5"/>
    <p:sldId id="268" r:id="rId6"/>
    <p:sldId id="266" r:id="rId7"/>
    <p:sldId id="267" r:id="rId8"/>
    <p:sldId id="269" r:id="rId9"/>
    <p:sldId id="271" r:id="rId10"/>
    <p:sldId id="270" r:id="rId11"/>
    <p:sldId id="272" r:id="rId12"/>
    <p:sldId id="274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942" autoAdjust="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15D07-DA58-4BE9-A581-200F5D961D7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5049A6-3A99-4CBD-BA8C-C57F6CF54C62}">
      <dgm:prSet phldrT="[Texte]"/>
      <dgm:spPr/>
      <dgm:t>
        <a:bodyPr/>
        <a:lstStyle/>
        <a:p>
          <a:r>
            <a:rPr lang="fr-FR" dirty="0" err="1"/>
            <a:t>EdStatsCountry</a:t>
          </a:r>
          <a:endParaRPr lang="fr-FR" dirty="0"/>
        </a:p>
      </dgm:t>
    </dgm:pt>
    <dgm:pt modelId="{9D849EC9-724C-4BE0-9B06-0B5850BA2573}" type="parTrans" cxnId="{FC019FE0-BE56-4586-A022-71001BF82389}">
      <dgm:prSet/>
      <dgm:spPr/>
      <dgm:t>
        <a:bodyPr/>
        <a:lstStyle/>
        <a:p>
          <a:endParaRPr lang="fr-FR"/>
        </a:p>
      </dgm:t>
    </dgm:pt>
    <dgm:pt modelId="{408A755B-CC73-420B-AFAB-285A83021CC9}" type="sibTrans" cxnId="{FC019FE0-BE56-4586-A022-71001BF82389}">
      <dgm:prSet/>
      <dgm:spPr/>
      <dgm:t>
        <a:bodyPr/>
        <a:lstStyle/>
        <a:p>
          <a:endParaRPr lang="fr-FR"/>
        </a:p>
      </dgm:t>
    </dgm:pt>
    <dgm:pt modelId="{20F2CF92-B319-4C48-9D40-53698955D977}">
      <dgm:prSet phldrT="[Texte]" custT="1"/>
      <dgm:spPr/>
      <dgm:t>
        <a:bodyPr/>
        <a:lstStyle/>
        <a:p>
          <a:r>
            <a:rPr lang="fr-FR" sz="1200" dirty="0"/>
            <a:t>Pays (et régions) ayant renseignés des données, et leurs informations</a:t>
          </a:r>
        </a:p>
      </dgm:t>
    </dgm:pt>
    <dgm:pt modelId="{564B7679-9143-4AD4-9F91-28DFE7027CBD}" type="parTrans" cxnId="{A7916D6B-108B-447E-B084-8673DD7C17DE}">
      <dgm:prSet/>
      <dgm:spPr/>
      <dgm:t>
        <a:bodyPr/>
        <a:lstStyle/>
        <a:p>
          <a:endParaRPr lang="fr-FR"/>
        </a:p>
      </dgm:t>
    </dgm:pt>
    <dgm:pt modelId="{668EA9FE-9C94-42ED-AFAE-69959E5B0B29}" type="sibTrans" cxnId="{A7916D6B-108B-447E-B084-8673DD7C17DE}">
      <dgm:prSet/>
      <dgm:spPr/>
      <dgm:t>
        <a:bodyPr/>
        <a:lstStyle/>
        <a:p>
          <a:endParaRPr lang="fr-FR"/>
        </a:p>
      </dgm:t>
    </dgm:pt>
    <dgm:pt modelId="{F452EC7A-D9F3-45FD-95D0-553CCFF63F76}">
      <dgm:prSet phldrT="[Texte]"/>
      <dgm:spPr/>
      <dgm:t>
        <a:bodyPr/>
        <a:lstStyle/>
        <a:p>
          <a:r>
            <a:rPr lang="fr-FR" dirty="0" err="1"/>
            <a:t>EdStatsCountry</a:t>
          </a:r>
          <a:r>
            <a:rPr lang="fr-FR" dirty="0"/>
            <a:t>-Series</a:t>
          </a:r>
        </a:p>
      </dgm:t>
    </dgm:pt>
    <dgm:pt modelId="{CEBC8CC5-2724-400D-98C9-0DE3AF00E690}" type="parTrans" cxnId="{7058A04A-EF39-45D1-892C-B62CB1C43AA3}">
      <dgm:prSet/>
      <dgm:spPr/>
      <dgm:t>
        <a:bodyPr/>
        <a:lstStyle/>
        <a:p>
          <a:endParaRPr lang="fr-FR"/>
        </a:p>
      </dgm:t>
    </dgm:pt>
    <dgm:pt modelId="{E2CC8245-8DD4-4FB9-94DC-088006F25ACD}" type="sibTrans" cxnId="{7058A04A-EF39-45D1-892C-B62CB1C43AA3}">
      <dgm:prSet/>
      <dgm:spPr/>
      <dgm:t>
        <a:bodyPr/>
        <a:lstStyle/>
        <a:p>
          <a:endParaRPr lang="fr-FR"/>
        </a:p>
      </dgm:t>
    </dgm:pt>
    <dgm:pt modelId="{D9317F5C-FB4C-47E8-B4C0-321088AD7CF8}">
      <dgm:prSet phldrT="[Texte]" custT="1"/>
      <dgm:spPr/>
      <dgm:t>
        <a:bodyPr/>
        <a:lstStyle/>
        <a:p>
          <a:r>
            <a:rPr lang="fr-FR" sz="1200" dirty="0"/>
            <a:t>Code Alpha-3 des pays, et des codes indicateurs sur ceux-ci</a:t>
          </a:r>
        </a:p>
      </dgm:t>
    </dgm:pt>
    <dgm:pt modelId="{C4109B7A-94A1-4CB1-A86F-1F96329E5AA4}" type="parTrans" cxnId="{5EC0F37C-6B33-498D-9264-4B2B51477229}">
      <dgm:prSet/>
      <dgm:spPr/>
      <dgm:t>
        <a:bodyPr/>
        <a:lstStyle/>
        <a:p>
          <a:endParaRPr lang="fr-FR"/>
        </a:p>
      </dgm:t>
    </dgm:pt>
    <dgm:pt modelId="{D8DF1209-376F-4A3C-BE85-C6086321BAC8}" type="sibTrans" cxnId="{5EC0F37C-6B33-498D-9264-4B2B51477229}">
      <dgm:prSet/>
      <dgm:spPr/>
      <dgm:t>
        <a:bodyPr/>
        <a:lstStyle/>
        <a:p>
          <a:endParaRPr lang="fr-FR"/>
        </a:p>
      </dgm:t>
    </dgm:pt>
    <dgm:pt modelId="{6BDE7614-FF28-49D2-BEA9-6C0BB27A77B8}">
      <dgm:prSet phldrT="[Texte]" custT="1"/>
      <dgm:spPr/>
      <dgm:t>
        <a:bodyPr/>
        <a:lstStyle/>
        <a:p>
          <a:r>
            <a:rPr lang="fr-FR" sz="1200" dirty="0"/>
            <a:t>211 pays</a:t>
          </a:r>
        </a:p>
      </dgm:t>
    </dgm:pt>
    <dgm:pt modelId="{F2756189-BBAD-4BA9-9C37-E2FD3815C678}" type="parTrans" cxnId="{C9D34031-2F8A-4A37-B6ED-A0AB7506F94F}">
      <dgm:prSet/>
      <dgm:spPr/>
      <dgm:t>
        <a:bodyPr/>
        <a:lstStyle/>
        <a:p>
          <a:endParaRPr lang="fr-FR"/>
        </a:p>
      </dgm:t>
    </dgm:pt>
    <dgm:pt modelId="{A995C4F3-9E1B-4E9D-BE7F-7B24E8AF410F}" type="sibTrans" cxnId="{C9D34031-2F8A-4A37-B6ED-A0AB7506F94F}">
      <dgm:prSet/>
      <dgm:spPr/>
      <dgm:t>
        <a:bodyPr/>
        <a:lstStyle/>
        <a:p>
          <a:endParaRPr lang="fr-FR"/>
        </a:p>
      </dgm:t>
    </dgm:pt>
    <dgm:pt modelId="{B5775B1F-FEA8-467E-8594-D58FCBD3914B}">
      <dgm:prSet phldrT="[Texte]"/>
      <dgm:spPr/>
      <dgm:t>
        <a:bodyPr/>
        <a:lstStyle/>
        <a:p>
          <a:r>
            <a:rPr lang="fr-FR" dirty="0" err="1"/>
            <a:t>EdStatsFootNote</a:t>
          </a:r>
          <a:endParaRPr lang="fr-FR" dirty="0"/>
        </a:p>
      </dgm:t>
    </dgm:pt>
    <dgm:pt modelId="{BA1AF0AC-7CBF-40A5-AE41-C24C2D50F0A3}" type="parTrans" cxnId="{796C3CCA-0E1B-408F-8B75-B3989CCF881D}">
      <dgm:prSet/>
      <dgm:spPr/>
      <dgm:t>
        <a:bodyPr/>
        <a:lstStyle/>
        <a:p>
          <a:endParaRPr lang="fr-FR"/>
        </a:p>
      </dgm:t>
    </dgm:pt>
    <dgm:pt modelId="{659D7842-C7E4-4650-A1DB-4812B4BB30D0}" type="sibTrans" cxnId="{796C3CCA-0E1B-408F-8B75-B3989CCF881D}">
      <dgm:prSet/>
      <dgm:spPr/>
      <dgm:t>
        <a:bodyPr/>
        <a:lstStyle/>
        <a:p>
          <a:endParaRPr lang="fr-FR"/>
        </a:p>
      </dgm:t>
    </dgm:pt>
    <dgm:pt modelId="{CA7A3C51-B5D8-4CB6-8384-205EDF3B0196}">
      <dgm:prSet phldrT="[Texte]" custT="1"/>
      <dgm:spPr/>
      <dgm:t>
        <a:bodyPr/>
        <a:lstStyle/>
        <a:p>
          <a:r>
            <a:rPr lang="fr-FR" sz="1200" dirty="0"/>
            <a:t>Code Alpha-3 des pays, codes indicateurs sur ceux-ci et dates d’actualisation</a:t>
          </a:r>
        </a:p>
      </dgm:t>
    </dgm:pt>
    <dgm:pt modelId="{09881EC4-E8CC-46F7-8218-933859E68E5F}" type="parTrans" cxnId="{2B266DB3-10BF-4D1D-9D5D-308598CF8423}">
      <dgm:prSet/>
      <dgm:spPr/>
      <dgm:t>
        <a:bodyPr/>
        <a:lstStyle/>
        <a:p>
          <a:endParaRPr lang="fr-FR"/>
        </a:p>
      </dgm:t>
    </dgm:pt>
    <dgm:pt modelId="{72953EDE-92A7-444D-BDAC-B08822EFD931}" type="sibTrans" cxnId="{2B266DB3-10BF-4D1D-9D5D-308598CF8423}">
      <dgm:prSet/>
      <dgm:spPr/>
      <dgm:t>
        <a:bodyPr/>
        <a:lstStyle/>
        <a:p>
          <a:endParaRPr lang="fr-FR"/>
        </a:p>
      </dgm:t>
    </dgm:pt>
    <dgm:pt modelId="{B976FC99-1654-40E3-9B77-596E249FC979}">
      <dgm:prSet phldrT="[Texte]" custT="1"/>
      <dgm:spPr/>
      <dgm:t>
        <a:bodyPr/>
        <a:lstStyle/>
        <a:p>
          <a:r>
            <a:rPr lang="fr-FR" sz="1200" dirty="0"/>
            <a:t>239 codes pays, 1558 indicateurs, 56 dates</a:t>
          </a:r>
        </a:p>
      </dgm:t>
    </dgm:pt>
    <dgm:pt modelId="{22FAE62C-174C-407F-87FC-3EE6EA8A16F5}" type="parTrans" cxnId="{A4796116-C2D7-4E12-8E8F-9549AB0E2FAB}">
      <dgm:prSet/>
      <dgm:spPr/>
      <dgm:t>
        <a:bodyPr/>
        <a:lstStyle/>
        <a:p>
          <a:endParaRPr lang="fr-FR"/>
        </a:p>
      </dgm:t>
    </dgm:pt>
    <dgm:pt modelId="{37AFD9CC-C070-4054-B3AD-C9C783A6940E}" type="sibTrans" cxnId="{A4796116-C2D7-4E12-8E8F-9549AB0E2FAB}">
      <dgm:prSet/>
      <dgm:spPr/>
      <dgm:t>
        <a:bodyPr/>
        <a:lstStyle/>
        <a:p>
          <a:endParaRPr lang="fr-FR"/>
        </a:p>
      </dgm:t>
    </dgm:pt>
    <dgm:pt modelId="{12BE8B3F-417F-4064-B3F6-5DD994C74728}">
      <dgm:prSet phldrT="[Texte]" custT="1"/>
      <dgm:spPr/>
      <dgm:t>
        <a:bodyPr/>
        <a:lstStyle/>
        <a:p>
          <a:r>
            <a:rPr lang="fr-FR" sz="1200" dirty="0"/>
            <a:t>242 pays pour 3665 indicateurs sur 65 dates</a:t>
          </a:r>
        </a:p>
      </dgm:t>
    </dgm:pt>
    <dgm:pt modelId="{A4F25204-78C0-4BF8-8969-DD2819FD07A2}" type="parTrans" cxnId="{FC07DEC4-759C-4F82-AB90-06CDC0CEEC2F}">
      <dgm:prSet/>
      <dgm:spPr/>
      <dgm:t>
        <a:bodyPr/>
        <a:lstStyle/>
        <a:p>
          <a:endParaRPr lang="fr-FR"/>
        </a:p>
      </dgm:t>
    </dgm:pt>
    <dgm:pt modelId="{0D3F404E-3069-46DA-9392-87729C5B2F5C}" type="sibTrans" cxnId="{FC07DEC4-759C-4F82-AB90-06CDC0CEEC2F}">
      <dgm:prSet/>
      <dgm:spPr/>
      <dgm:t>
        <a:bodyPr/>
        <a:lstStyle/>
        <a:p>
          <a:endParaRPr lang="fr-FR"/>
        </a:p>
      </dgm:t>
    </dgm:pt>
    <dgm:pt modelId="{239FF019-40D3-4555-920F-11ACEB630574}">
      <dgm:prSet phldrT="[Texte]"/>
      <dgm:spPr/>
      <dgm:t>
        <a:bodyPr/>
        <a:lstStyle/>
        <a:p>
          <a:r>
            <a:rPr lang="fr-FR" dirty="0" err="1"/>
            <a:t>EdStatsData</a:t>
          </a:r>
          <a:endParaRPr lang="fr-FR" dirty="0"/>
        </a:p>
      </dgm:t>
    </dgm:pt>
    <dgm:pt modelId="{A73F8454-1E7D-4025-9446-33BB21900925}" type="parTrans" cxnId="{1520EDD4-A12C-401D-A658-A760A7132665}">
      <dgm:prSet/>
      <dgm:spPr/>
      <dgm:t>
        <a:bodyPr/>
        <a:lstStyle/>
        <a:p>
          <a:endParaRPr lang="fr-FR"/>
        </a:p>
      </dgm:t>
    </dgm:pt>
    <dgm:pt modelId="{22397B6D-61FC-4665-BEE3-A962A4604CB7}" type="sibTrans" cxnId="{1520EDD4-A12C-401D-A658-A760A7132665}">
      <dgm:prSet/>
      <dgm:spPr/>
      <dgm:t>
        <a:bodyPr/>
        <a:lstStyle/>
        <a:p>
          <a:endParaRPr lang="fr-FR"/>
        </a:p>
      </dgm:t>
    </dgm:pt>
    <dgm:pt modelId="{7CD3017F-1AF9-4AE4-8940-8A970A81B386}">
      <dgm:prSet phldrT="[Texte]" custT="1"/>
      <dgm:spPr/>
      <dgm:t>
        <a:bodyPr/>
        <a:lstStyle/>
        <a:p>
          <a:r>
            <a:rPr lang="fr-FR" sz="1200" dirty="0"/>
            <a:t>Pays (nom et code), indicateurs (nom et code) et années (1970 – 2017 par pas de 1, puis 2020-2100 par pas de 5)</a:t>
          </a:r>
        </a:p>
      </dgm:t>
    </dgm:pt>
    <dgm:pt modelId="{AF79F130-0972-40B9-A571-54E1386318DA}" type="parTrans" cxnId="{DE16EF5E-9CC4-4796-B8E1-CA58AE3CA6C2}">
      <dgm:prSet/>
      <dgm:spPr/>
      <dgm:t>
        <a:bodyPr/>
        <a:lstStyle/>
        <a:p>
          <a:endParaRPr lang="fr-FR"/>
        </a:p>
      </dgm:t>
    </dgm:pt>
    <dgm:pt modelId="{3F83DDAC-7870-477B-A059-8DE90206DC0A}" type="sibTrans" cxnId="{DE16EF5E-9CC4-4796-B8E1-CA58AE3CA6C2}">
      <dgm:prSet/>
      <dgm:spPr/>
      <dgm:t>
        <a:bodyPr/>
        <a:lstStyle/>
        <a:p>
          <a:endParaRPr lang="fr-FR"/>
        </a:p>
      </dgm:t>
    </dgm:pt>
    <dgm:pt modelId="{97D468E2-D789-44CD-82D2-AA2392988FE3}">
      <dgm:prSet phldrT="[Texte]"/>
      <dgm:spPr/>
      <dgm:t>
        <a:bodyPr/>
        <a:lstStyle/>
        <a:p>
          <a:r>
            <a:rPr lang="fr-FR" dirty="0" err="1"/>
            <a:t>EdStatsSeries</a:t>
          </a:r>
          <a:endParaRPr lang="fr-FR" dirty="0"/>
        </a:p>
      </dgm:t>
    </dgm:pt>
    <dgm:pt modelId="{1C0E86EE-F8E7-47B7-B867-C99A4D24E71A}" type="parTrans" cxnId="{C139C1E7-3626-49F1-9EE9-F378FF7CA5E4}">
      <dgm:prSet/>
      <dgm:spPr/>
      <dgm:t>
        <a:bodyPr/>
        <a:lstStyle/>
        <a:p>
          <a:endParaRPr lang="fr-FR"/>
        </a:p>
      </dgm:t>
    </dgm:pt>
    <dgm:pt modelId="{59129309-0A7C-40B8-AE56-0F4852E2EE32}" type="sibTrans" cxnId="{C139C1E7-3626-49F1-9EE9-F378FF7CA5E4}">
      <dgm:prSet/>
      <dgm:spPr/>
      <dgm:t>
        <a:bodyPr/>
        <a:lstStyle/>
        <a:p>
          <a:endParaRPr lang="fr-FR"/>
        </a:p>
      </dgm:t>
    </dgm:pt>
    <dgm:pt modelId="{5B369B88-78F3-40EC-B186-F52B9E188B7B}">
      <dgm:prSet phldrT="[Texte]" custT="1"/>
      <dgm:spPr/>
      <dgm:t>
        <a:bodyPr/>
        <a:lstStyle/>
        <a:p>
          <a:r>
            <a:rPr lang="fr-FR" sz="1200" dirty="0"/>
            <a:t>Intégralité des indicateurs, leurs noms, sujet et des informations à leur sujet (définitions, sources, commentaire, …)</a:t>
          </a:r>
        </a:p>
      </dgm:t>
    </dgm:pt>
    <dgm:pt modelId="{5480644D-5669-464B-80B6-B7537486E670}" type="parTrans" cxnId="{3763A48D-BBD7-49E9-BF24-DAD513036823}">
      <dgm:prSet/>
      <dgm:spPr/>
      <dgm:t>
        <a:bodyPr/>
        <a:lstStyle/>
        <a:p>
          <a:endParaRPr lang="fr-FR"/>
        </a:p>
      </dgm:t>
    </dgm:pt>
    <dgm:pt modelId="{E18D3812-F50F-432B-B872-8011AE19C3AD}" type="sibTrans" cxnId="{3763A48D-BBD7-49E9-BF24-DAD513036823}">
      <dgm:prSet/>
      <dgm:spPr/>
      <dgm:t>
        <a:bodyPr/>
        <a:lstStyle/>
        <a:p>
          <a:endParaRPr lang="fr-FR"/>
        </a:p>
      </dgm:t>
    </dgm:pt>
    <dgm:pt modelId="{9615F275-B103-44FF-A086-9FE7CCA201CF}">
      <dgm:prSet phldrT="[Texte]" custT="1"/>
      <dgm:spPr/>
      <dgm:t>
        <a:bodyPr/>
        <a:lstStyle/>
        <a:p>
          <a:r>
            <a:rPr lang="fr-FR" sz="1200" dirty="0"/>
            <a:t>aucune donnée manquante</a:t>
          </a:r>
        </a:p>
      </dgm:t>
    </dgm:pt>
    <dgm:pt modelId="{0051A547-86D2-47D7-AA41-14BA1B553B6A}" type="parTrans" cxnId="{77C4C26E-5362-4966-AE82-FE7D260FE317}">
      <dgm:prSet/>
      <dgm:spPr/>
      <dgm:t>
        <a:bodyPr/>
        <a:lstStyle/>
        <a:p>
          <a:endParaRPr lang="fr-FR"/>
        </a:p>
      </dgm:t>
    </dgm:pt>
    <dgm:pt modelId="{037472BD-04D7-41B2-BF85-10BC7EA8E427}" type="sibTrans" cxnId="{77C4C26E-5362-4966-AE82-FE7D260FE317}">
      <dgm:prSet/>
      <dgm:spPr/>
      <dgm:t>
        <a:bodyPr/>
        <a:lstStyle/>
        <a:p>
          <a:endParaRPr lang="fr-FR"/>
        </a:p>
      </dgm:t>
    </dgm:pt>
    <dgm:pt modelId="{1AF8A5A4-4EE9-4DB6-BCFB-65E6CCAB62B9}">
      <dgm:prSet phldrT="[Texte]" custT="1"/>
      <dgm:spPr/>
      <dgm:t>
        <a:bodyPr/>
        <a:lstStyle/>
        <a:p>
          <a:r>
            <a:rPr lang="fr-FR" sz="1200" dirty="0"/>
            <a:t>Aucune donnée manquante</a:t>
          </a:r>
        </a:p>
      </dgm:t>
    </dgm:pt>
    <dgm:pt modelId="{2FF2279D-69B9-4FD8-B860-D81C28F3A73F}" type="parTrans" cxnId="{90C80C2C-5C2B-4D30-9FB9-A68B0E2684E2}">
      <dgm:prSet/>
      <dgm:spPr/>
      <dgm:t>
        <a:bodyPr/>
        <a:lstStyle/>
        <a:p>
          <a:endParaRPr lang="fr-FR"/>
        </a:p>
      </dgm:t>
    </dgm:pt>
    <dgm:pt modelId="{DC0FE060-28A0-4AA9-81AC-76994DAC16EB}" type="sibTrans" cxnId="{90C80C2C-5C2B-4D30-9FB9-A68B0E2684E2}">
      <dgm:prSet/>
      <dgm:spPr/>
      <dgm:t>
        <a:bodyPr/>
        <a:lstStyle/>
        <a:p>
          <a:endParaRPr lang="fr-FR"/>
        </a:p>
      </dgm:t>
    </dgm:pt>
    <dgm:pt modelId="{6E173692-F6CC-45D1-89B6-74AFDB1796A5}">
      <dgm:prSet phldrT="[Texte]" custT="1"/>
      <dgm:spPr/>
      <dgm:t>
        <a:bodyPr/>
        <a:lstStyle/>
        <a:p>
          <a:r>
            <a:rPr lang="fr-FR" sz="1200" dirty="0"/>
            <a:t>57 650 450 données, dont plus de 90% manquantes</a:t>
          </a:r>
        </a:p>
      </dgm:t>
    </dgm:pt>
    <dgm:pt modelId="{B35A9CE8-0425-470A-BCF6-41CB40246778}" type="parTrans" cxnId="{584C5500-DFB4-430E-8079-E85CE223558D}">
      <dgm:prSet/>
      <dgm:spPr/>
      <dgm:t>
        <a:bodyPr/>
        <a:lstStyle/>
        <a:p>
          <a:endParaRPr lang="fr-FR"/>
        </a:p>
      </dgm:t>
    </dgm:pt>
    <dgm:pt modelId="{8B4AEED1-F2EF-4391-9251-086E3626A208}" type="sibTrans" cxnId="{584C5500-DFB4-430E-8079-E85CE223558D}">
      <dgm:prSet/>
      <dgm:spPr/>
      <dgm:t>
        <a:bodyPr/>
        <a:lstStyle/>
        <a:p>
          <a:endParaRPr lang="fr-FR"/>
        </a:p>
      </dgm:t>
    </dgm:pt>
    <dgm:pt modelId="{8FE358CE-4DCE-4D31-9CA1-D3A0BD276D9A}">
      <dgm:prSet phldrT="[Texte]" custT="1"/>
      <dgm:spPr/>
      <dgm:t>
        <a:bodyPr/>
        <a:lstStyle/>
        <a:p>
          <a:r>
            <a:rPr lang="fr-FR" sz="1200" dirty="0"/>
            <a:t>3665 indicateurs</a:t>
          </a:r>
        </a:p>
      </dgm:t>
    </dgm:pt>
    <dgm:pt modelId="{6C172F75-4435-4ABA-B8B9-CF6FAE08A74B}" type="parTrans" cxnId="{9B53D54E-E996-468A-A5C6-741CC2300258}">
      <dgm:prSet/>
      <dgm:spPr/>
      <dgm:t>
        <a:bodyPr/>
        <a:lstStyle/>
        <a:p>
          <a:endParaRPr lang="fr-FR"/>
        </a:p>
      </dgm:t>
    </dgm:pt>
    <dgm:pt modelId="{3A157386-8567-490A-BF54-83D893E1FC05}" type="sibTrans" cxnId="{9B53D54E-E996-468A-A5C6-741CC2300258}">
      <dgm:prSet/>
      <dgm:spPr/>
      <dgm:t>
        <a:bodyPr/>
        <a:lstStyle/>
        <a:p>
          <a:endParaRPr lang="fr-FR"/>
        </a:p>
      </dgm:t>
    </dgm:pt>
    <dgm:pt modelId="{2DEACA32-C8C9-452C-978A-A5D92224AE09}">
      <dgm:prSet phldrT="[Texte]" custT="1"/>
      <dgm:spPr/>
      <dgm:t>
        <a:bodyPr/>
        <a:lstStyle/>
        <a:p>
          <a:r>
            <a:rPr lang="fr-FR" sz="1200" dirty="0"/>
            <a:t>beaucoup de données manquantes, principales présentes (nom, sujet, définition, source)</a:t>
          </a:r>
        </a:p>
      </dgm:t>
    </dgm:pt>
    <dgm:pt modelId="{A0B72160-7821-4442-A09A-175913DE3F13}" type="parTrans" cxnId="{22A66230-3374-41B9-ABFE-8F9461782895}">
      <dgm:prSet/>
      <dgm:spPr/>
      <dgm:t>
        <a:bodyPr/>
        <a:lstStyle/>
        <a:p>
          <a:endParaRPr lang="fr-FR"/>
        </a:p>
      </dgm:t>
    </dgm:pt>
    <dgm:pt modelId="{16221E50-CBC8-4CB8-842D-E5CEA18254C8}" type="sibTrans" cxnId="{22A66230-3374-41B9-ABFE-8F9461782895}">
      <dgm:prSet/>
      <dgm:spPr/>
      <dgm:t>
        <a:bodyPr/>
        <a:lstStyle/>
        <a:p>
          <a:endParaRPr lang="fr-FR"/>
        </a:p>
      </dgm:t>
    </dgm:pt>
    <dgm:pt modelId="{1CACB824-BF08-4693-AFF1-1E824FDC7712}">
      <dgm:prSet phldrT="[Texte]" custT="1"/>
      <dgm:spPr/>
      <dgm:t>
        <a:bodyPr/>
        <a:lstStyle/>
        <a:p>
          <a:r>
            <a:rPr lang="fr-FR" sz="1200" dirty="0"/>
            <a:t>241 pays, 31 indicateurs</a:t>
          </a:r>
        </a:p>
      </dgm:t>
    </dgm:pt>
    <dgm:pt modelId="{764E3223-EEAB-4827-804C-D4AD0DF7208F}" type="sibTrans" cxnId="{E15DB5F2-077D-43DE-A16E-145E81F7D0A4}">
      <dgm:prSet/>
      <dgm:spPr/>
      <dgm:t>
        <a:bodyPr/>
        <a:lstStyle/>
        <a:p>
          <a:endParaRPr lang="fr-FR"/>
        </a:p>
      </dgm:t>
    </dgm:pt>
    <dgm:pt modelId="{366440D5-9326-46F8-9D1A-9E82E255F95E}" type="parTrans" cxnId="{E15DB5F2-077D-43DE-A16E-145E81F7D0A4}">
      <dgm:prSet/>
      <dgm:spPr/>
      <dgm:t>
        <a:bodyPr/>
        <a:lstStyle/>
        <a:p>
          <a:endParaRPr lang="fr-FR"/>
        </a:p>
      </dgm:t>
    </dgm:pt>
    <dgm:pt modelId="{ABD6AD67-C282-46D9-881F-216D9F2C007C}">
      <dgm:prSet phldrT="[Texte]" custT="1"/>
      <dgm:spPr/>
      <dgm:t>
        <a:bodyPr/>
        <a:lstStyle/>
        <a:p>
          <a:r>
            <a:rPr lang="fr-FR" sz="1200" dirty="0"/>
            <a:t>30% de données manquantes, mais très peu dans les données qui nous intéressent (pays / région / </a:t>
          </a:r>
          <a:r>
            <a:rPr lang="fr-FR" sz="1200" dirty="0" err="1"/>
            <a:t>income</a:t>
          </a:r>
          <a:r>
            <a:rPr lang="fr-FR" sz="1200" dirty="0"/>
            <a:t>)</a:t>
          </a:r>
        </a:p>
      </dgm:t>
    </dgm:pt>
    <dgm:pt modelId="{B8139D85-85E7-4F04-84F7-9723E14CE244}" type="sibTrans" cxnId="{7CA0397E-B3F3-4101-A9A0-18F6EC15738A}">
      <dgm:prSet/>
      <dgm:spPr/>
      <dgm:t>
        <a:bodyPr/>
        <a:lstStyle/>
        <a:p>
          <a:endParaRPr lang="fr-FR"/>
        </a:p>
      </dgm:t>
    </dgm:pt>
    <dgm:pt modelId="{5EFB353E-2B52-47DE-A859-CC8FA416F77C}" type="parTrans" cxnId="{7CA0397E-B3F3-4101-A9A0-18F6EC15738A}">
      <dgm:prSet/>
      <dgm:spPr/>
      <dgm:t>
        <a:bodyPr/>
        <a:lstStyle/>
        <a:p>
          <a:endParaRPr lang="fr-FR"/>
        </a:p>
      </dgm:t>
    </dgm:pt>
    <dgm:pt modelId="{1B13662F-B048-4FDE-A61A-A82EFC313C3A}" type="pres">
      <dgm:prSet presAssocID="{50A15D07-DA58-4BE9-A581-200F5D961D79}" presName="Name0" presStyleCnt="0">
        <dgm:presLayoutVars>
          <dgm:dir/>
          <dgm:animLvl val="lvl"/>
          <dgm:resizeHandles val="exact"/>
        </dgm:presLayoutVars>
      </dgm:prSet>
      <dgm:spPr/>
    </dgm:pt>
    <dgm:pt modelId="{5614A6ED-1447-4C43-9CDC-F3298A8A9E14}" type="pres">
      <dgm:prSet presAssocID="{CA5049A6-3A99-4CBD-BA8C-C57F6CF54C62}" presName="linNode" presStyleCnt="0"/>
      <dgm:spPr/>
    </dgm:pt>
    <dgm:pt modelId="{0A2FC3C5-08BE-4D01-9D3B-26D8281FC64C}" type="pres">
      <dgm:prSet presAssocID="{CA5049A6-3A99-4CBD-BA8C-C57F6CF54C6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04404E1-DE86-4A8E-B685-FBBF698D7649}" type="pres">
      <dgm:prSet presAssocID="{CA5049A6-3A99-4CBD-BA8C-C57F6CF54C62}" presName="descendantText" presStyleLbl="alignAccFollowNode1" presStyleIdx="0" presStyleCnt="5" custScaleX="190654" custScaleY="96972">
        <dgm:presLayoutVars>
          <dgm:bulletEnabled val="1"/>
        </dgm:presLayoutVars>
      </dgm:prSet>
      <dgm:spPr/>
    </dgm:pt>
    <dgm:pt modelId="{61934FF2-AAAF-46BF-BA4F-6E97F0FF2D7C}" type="pres">
      <dgm:prSet presAssocID="{408A755B-CC73-420B-AFAB-285A83021CC9}" presName="sp" presStyleCnt="0"/>
      <dgm:spPr/>
    </dgm:pt>
    <dgm:pt modelId="{30DB9C61-F8B1-4671-BB54-2FC0A9914F9E}" type="pres">
      <dgm:prSet presAssocID="{F452EC7A-D9F3-45FD-95D0-553CCFF63F76}" presName="linNode" presStyleCnt="0"/>
      <dgm:spPr/>
    </dgm:pt>
    <dgm:pt modelId="{1D22DF95-0F75-4219-A9C9-8A3FD1312BCE}" type="pres">
      <dgm:prSet presAssocID="{F452EC7A-D9F3-45FD-95D0-553CCFF63F7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6F9389D-D437-415C-8A3A-F95783E5EA0F}" type="pres">
      <dgm:prSet presAssocID="{F452EC7A-D9F3-45FD-95D0-553CCFF63F76}" presName="descendantText" presStyleLbl="alignAccFollowNode1" presStyleIdx="1" presStyleCnt="5" custScaleX="190654" custScaleY="96972">
        <dgm:presLayoutVars>
          <dgm:bulletEnabled val="1"/>
        </dgm:presLayoutVars>
      </dgm:prSet>
      <dgm:spPr/>
    </dgm:pt>
    <dgm:pt modelId="{E3E7E910-7590-4FD8-89D8-D9C924E08267}" type="pres">
      <dgm:prSet presAssocID="{E2CC8245-8DD4-4FB9-94DC-088006F25ACD}" presName="sp" presStyleCnt="0"/>
      <dgm:spPr/>
    </dgm:pt>
    <dgm:pt modelId="{99A9828C-9A83-41F6-83B2-EDD2D411F733}" type="pres">
      <dgm:prSet presAssocID="{B5775B1F-FEA8-467E-8594-D58FCBD3914B}" presName="linNode" presStyleCnt="0"/>
      <dgm:spPr/>
    </dgm:pt>
    <dgm:pt modelId="{F435D10F-472C-47D8-863A-E517E1A9E91A}" type="pres">
      <dgm:prSet presAssocID="{B5775B1F-FEA8-467E-8594-D58FCBD3914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1E11C5C-7706-4F56-B1B5-7284E4F0D679}" type="pres">
      <dgm:prSet presAssocID="{B5775B1F-FEA8-467E-8594-D58FCBD3914B}" presName="descendantText" presStyleLbl="alignAccFollowNode1" presStyleIdx="2" presStyleCnt="5" custScaleX="190654" custScaleY="96972">
        <dgm:presLayoutVars>
          <dgm:bulletEnabled val="1"/>
        </dgm:presLayoutVars>
      </dgm:prSet>
      <dgm:spPr/>
    </dgm:pt>
    <dgm:pt modelId="{597B011D-5D9D-49F2-B388-B6A85F9D4EAE}" type="pres">
      <dgm:prSet presAssocID="{659D7842-C7E4-4650-A1DB-4812B4BB30D0}" presName="sp" presStyleCnt="0"/>
      <dgm:spPr/>
    </dgm:pt>
    <dgm:pt modelId="{584557A3-7539-434B-8D05-C53643AF2DDF}" type="pres">
      <dgm:prSet presAssocID="{239FF019-40D3-4555-920F-11ACEB630574}" presName="linNode" presStyleCnt="0"/>
      <dgm:spPr/>
    </dgm:pt>
    <dgm:pt modelId="{0D5FE979-7923-4945-BCD8-874FD8906177}" type="pres">
      <dgm:prSet presAssocID="{239FF019-40D3-4555-920F-11ACEB63057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65B64A7-AFFF-46B9-A44D-8549B529D1A3}" type="pres">
      <dgm:prSet presAssocID="{239FF019-40D3-4555-920F-11ACEB630574}" presName="descendantText" presStyleLbl="alignAccFollowNode1" presStyleIdx="3" presStyleCnt="5" custScaleX="190654" custScaleY="96972">
        <dgm:presLayoutVars>
          <dgm:bulletEnabled val="1"/>
        </dgm:presLayoutVars>
      </dgm:prSet>
      <dgm:spPr/>
    </dgm:pt>
    <dgm:pt modelId="{447BEAAA-9FB5-4B72-9A00-D9029131BAC7}" type="pres">
      <dgm:prSet presAssocID="{22397B6D-61FC-4665-BEE3-A962A4604CB7}" presName="sp" presStyleCnt="0"/>
      <dgm:spPr/>
    </dgm:pt>
    <dgm:pt modelId="{7C24EEB1-8CE0-4598-8B22-1D9A4B5E9381}" type="pres">
      <dgm:prSet presAssocID="{97D468E2-D789-44CD-82D2-AA2392988FE3}" presName="linNode" presStyleCnt="0"/>
      <dgm:spPr/>
    </dgm:pt>
    <dgm:pt modelId="{24EDEFF9-39FB-463F-9056-240711F955A3}" type="pres">
      <dgm:prSet presAssocID="{97D468E2-D789-44CD-82D2-AA2392988FE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E10DC152-28D7-4A9F-969E-07F6DE6E844F}" type="pres">
      <dgm:prSet presAssocID="{97D468E2-D789-44CD-82D2-AA2392988FE3}" presName="descendantText" presStyleLbl="alignAccFollowNode1" presStyleIdx="4" presStyleCnt="5" custScaleX="190654" custScaleY="96972">
        <dgm:presLayoutVars>
          <dgm:bulletEnabled val="1"/>
        </dgm:presLayoutVars>
      </dgm:prSet>
      <dgm:spPr/>
    </dgm:pt>
  </dgm:ptLst>
  <dgm:cxnLst>
    <dgm:cxn modelId="{584C5500-DFB4-430E-8079-E85CE223558D}" srcId="{239FF019-40D3-4555-920F-11ACEB630574}" destId="{6E173692-F6CC-45D1-89B6-74AFDB1796A5}" srcOrd="2" destOrd="0" parTransId="{B35A9CE8-0425-470A-BCF6-41CB40246778}" sibTransId="{8B4AEED1-F2EF-4391-9251-086E3626A208}"/>
    <dgm:cxn modelId="{6F30E404-DFF3-449E-B399-E12382DE735C}" type="presOf" srcId="{12BE8B3F-417F-4064-B3F6-5DD994C74728}" destId="{065B64A7-AFFF-46B9-A44D-8549B529D1A3}" srcOrd="0" destOrd="1" presId="urn:microsoft.com/office/officeart/2005/8/layout/vList5"/>
    <dgm:cxn modelId="{A4796116-C2D7-4E12-8E8F-9549AB0E2FAB}" srcId="{B5775B1F-FEA8-467E-8594-D58FCBD3914B}" destId="{B976FC99-1654-40E3-9B77-596E249FC979}" srcOrd="1" destOrd="0" parTransId="{22FAE62C-174C-407F-87FC-3EE6EA8A16F5}" sibTransId="{37AFD9CC-C070-4054-B3AD-C9C783A6940E}"/>
    <dgm:cxn modelId="{9EB2401E-5622-46E1-B098-4019C68F9246}" type="presOf" srcId="{B976FC99-1654-40E3-9B77-596E249FC979}" destId="{E1E11C5C-7706-4F56-B1B5-7284E4F0D679}" srcOrd="0" destOrd="1" presId="urn:microsoft.com/office/officeart/2005/8/layout/vList5"/>
    <dgm:cxn modelId="{F4CEA11E-AB45-42DF-A3C3-29395B73F0D4}" type="presOf" srcId="{B5775B1F-FEA8-467E-8594-D58FCBD3914B}" destId="{F435D10F-472C-47D8-863A-E517E1A9E91A}" srcOrd="0" destOrd="0" presId="urn:microsoft.com/office/officeart/2005/8/layout/vList5"/>
    <dgm:cxn modelId="{CC7BF328-0038-4BEB-8B58-06B06C08844A}" type="presOf" srcId="{1AF8A5A4-4EE9-4DB6-BCFB-65E6CCAB62B9}" destId="{06F9389D-D437-415C-8A3A-F95783E5EA0F}" srcOrd="0" destOrd="2" presId="urn:microsoft.com/office/officeart/2005/8/layout/vList5"/>
    <dgm:cxn modelId="{90C80C2C-5C2B-4D30-9FB9-A68B0E2684E2}" srcId="{F452EC7A-D9F3-45FD-95D0-553CCFF63F76}" destId="{1AF8A5A4-4EE9-4DB6-BCFB-65E6CCAB62B9}" srcOrd="2" destOrd="0" parTransId="{2FF2279D-69B9-4FD8-B860-D81C28F3A73F}" sibTransId="{DC0FE060-28A0-4AA9-81AC-76994DAC16EB}"/>
    <dgm:cxn modelId="{22A66230-3374-41B9-ABFE-8F9461782895}" srcId="{97D468E2-D789-44CD-82D2-AA2392988FE3}" destId="{2DEACA32-C8C9-452C-978A-A5D92224AE09}" srcOrd="2" destOrd="0" parTransId="{A0B72160-7821-4442-A09A-175913DE3F13}" sibTransId="{16221E50-CBC8-4CB8-842D-E5CEA18254C8}"/>
    <dgm:cxn modelId="{C9D34031-2F8A-4A37-B6ED-A0AB7506F94F}" srcId="{F452EC7A-D9F3-45FD-95D0-553CCFF63F76}" destId="{6BDE7614-FF28-49D2-BEA9-6C0BB27A77B8}" srcOrd="1" destOrd="0" parTransId="{F2756189-BBAD-4BA9-9C37-E2FD3815C678}" sibTransId="{A995C4F3-9E1B-4E9D-BE7F-7B24E8AF410F}"/>
    <dgm:cxn modelId="{8136723D-ABD3-4B2E-8CB3-E06DFDD65C6E}" type="presOf" srcId="{239FF019-40D3-4555-920F-11ACEB630574}" destId="{0D5FE979-7923-4945-BCD8-874FD8906177}" srcOrd="0" destOrd="0" presId="urn:microsoft.com/office/officeart/2005/8/layout/vList5"/>
    <dgm:cxn modelId="{DE16EF5E-9CC4-4796-B8E1-CA58AE3CA6C2}" srcId="{239FF019-40D3-4555-920F-11ACEB630574}" destId="{7CD3017F-1AF9-4AE4-8940-8A970A81B386}" srcOrd="0" destOrd="0" parTransId="{AF79F130-0972-40B9-A571-54E1386318DA}" sibTransId="{3F83DDAC-7870-477B-A059-8DE90206DC0A}"/>
    <dgm:cxn modelId="{F1A86D61-15B2-4B35-8611-6AD376E2EB76}" type="presOf" srcId="{CA7A3C51-B5D8-4CB6-8384-205EDF3B0196}" destId="{E1E11C5C-7706-4F56-B1B5-7284E4F0D679}" srcOrd="0" destOrd="0" presId="urn:microsoft.com/office/officeart/2005/8/layout/vList5"/>
    <dgm:cxn modelId="{B2DCAB42-412A-46C5-BEE3-CB62E81942E6}" type="presOf" srcId="{6BDE7614-FF28-49D2-BEA9-6C0BB27A77B8}" destId="{06F9389D-D437-415C-8A3A-F95783E5EA0F}" srcOrd="0" destOrd="1" presId="urn:microsoft.com/office/officeart/2005/8/layout/vList5"/>
    <dgm:cxn modelId="{2BDDCD45-0BF6-4060-AEA9-682B6C4FEDFC}" type="presOf" srcId="{2DEACA32-C8C9-452C-978A-A5D92224AE09}" destId="{E10DC152-28D7-4A9F-969E-07F6DE6E844F}" srcOrd="0" destOrd="2" presId="urn:microsoft.com/office/officeart/2005/8/layout/vList5"/>
    <dgm:cxn modelId="{7058A04A-EF39-45D1-892C-B62CB1C43AA3}" srcId="{50A15D07-DA58-4BE9-A581-200F5D961D79}" destId="{F452EC7A-D9F3-45FD-95D0-553CCFF63F76}" srcOrd="1" destOrd="0" parTransId="{CEBC8CC5-2724-400D-98C9-0DE3AF00E690}" sibTransId="{E2CC8245-8DD4-4FB9-94DC-088006F25ACD}"/>
    <dgm:cxn modelId="{A7916D6B-108B-447E-B084-8673DD7C17DE}" srcId="{CA5049A6-3A99-4CBD-BA8C-C57F6CF54C62}" destId="{20F2CF92-B319-4C48-9D40-53698955D977}" srcOrd="0" destOrd="0" parTransId="{564B7679-9143-4AD4-9F91-28DFE7027CBD}" sibTransId="{668EA9FE-9C94-42ED-AFAE-69959E5B0B29}"/>
    <dgm:cxn modelId="{77C4C26E-5362-4966-AE82-FE7D260FE317}" srcId="{B5775B1F-FEA8-467E-8594-D58FCBD3914B}" destId="{9615F275-B103-44FF-A086-9FE7CCA201CF}" srcOrd="2" destOrd="0" parTransId="{0051A547-86D2-47D7-AA41-14BA1B553B6A}" sibTransId="{037472BD-04D7-41B2-BF85-10BC7EA8E427}"/>
    <dgm:cxn modelId="{9B53D54E-E996-468A-A5C6-741CC2300258}" srcId="{97D468E2-D789-44CD-82D2-AA2392988FE3}" destId="{8FE358CE-4DCE-4D31-9CA1-D3A0BD276D9A}" srcOrd="1" destOrd="0" parTransId="{6C172F75-4435-4ABA-B8B9-CF6FAE08A74B}" sibTransId="{3A157386-8567-490A-BF54-83D893E1FC05}"/>
    <dgm:cxn modelId="{FAA23157-57FF-4DF4-A51B-7A925196DC44}" type="presOf" srcId="{CA5049A6-3A99-4CBD-BA8C-C57F6CF54C62}" destId="{0A2FC3C5-08BE-4D01-9D3B-26D8281FC64C}" srcOrd="0" destOrd="0" presId="urn:microsoft.com/office/officeart/2005/8/layout/vList5"/>
    <dgm:cxn modelId="{5EC0F37C-6B33-498D-9264-4B2B51477229}" srcId="{F452EC7A-D9F3-45FD-95D0-553CCFF63F76}" destId="{D9317F5C-FB4C-47E8-B4C0-321088AD7CF8}" srcOrd="0" destOrd="0" parTransId="{C4109B7A-94A1-4CB1-A86F-1F96329E5AA4}" sibTransId="{D8DF1209-376F-4A3C-BE85-C6086321BAC8}"/>
    <dgm:cxn modelId="{7CA0397E-B3F3-4101-A9A0-18F6EC15738A}" srcId="{CA5049A6-3A99-4CBD-BA8C-C57F6CF54C62}" destId="{ABD6AD67-C282-46D9-881F-216D9F2C007C}" srcOrd="2" destOrd="0" parTransId="{5EFB353E-2B52-47DE-A859-CC8FA416F77C}" sibTransId="{B8139D85-85E7-4F04-84F7-9723E14CE244}"/>
    <dgm:cxn modelId="{FC80177F-F2C1-4FC2-9DF1-316748E85CFD}" type="presOf" srcId="{6E173692-F6CC-45D1-89B6-74AFDB1796A5}" destId="{065B64A7-AFFF-46B9-A44D-8549B529D1A3}" srcOrd="0" destOrd="2" presId="urn:microsoft.com/office/officeart/2005/8/layout/vList5"/>
    <dgm:cxn modelId="{3763A48D-BBD7-49E9-BF24-DAD513036823}" srcId="{97D468E2-D789-44CD-82D2-AA2392988FE3}" destId="{5B369B88-78F3-40EC-B186-F52B9E188B7B}" srcOrd="0" destOrd="0" parTransId="{5480644D-5669-464B-80B6-B7537486E670}" sibTransId="{E18D3812-F50F-432B-B872-8011AE19C3AD}"/>
    <dgm:cxn modelId="{8197D493-E679-4E18-89F3-0C3BFD24B18E}" type="presOf" srcId="{1CACB824-BF08-4693-AFF1-1E824FDC7712}" destId="{404404E1-DE86-4A8E-B685-FBBF698D7649}" srcOrd="0" destOrd="1" presId="urn:microsoft.com/office/officeart/2005/8/layout/vList5"/>
    <dgm:cxn modelId="{41F75A94-37B4-493B-98AD-710BD80A3334}" type="presOf" srcId="{5B369B88-78F3-40EC-B186-F52B9E188B7B}" destId="{E10DC152-28D7-4A9F-969E-07F6DE6E844F}" srcOrd="0" destOrd="0" presId="urn:microsoft.com/office/officeart/2005/8/layout/vList5"/>
    <dgm:cxn modelId="{A8D4909E-D131-4619-9F41-8DCDAF49F200}" type="presOf" srcId="{97D468E2-D789-44CD-82D2-AA2392988FE3}" destId="{24EDEFF9-39FB-463F-9056-240711F955A3}" srcOrd="0" destOrd="0" presId="urn:microsoft.com/office/officeart/2005/8/layout/vList5"/>
    <dgm:cxn modelId="{672EBE9F-1EAA-43DE-B5AD-0432EC601D13}" type="presOf" srcId="{8FE358CE-4DCE-4D31-9CA1-D3A0BD276D9A}" destId="{E10DC152-28D7-4A9F-969E-07F6DE6E844F}" srcOrd="0" destOrd="1" presId="urn:microsoft.com/office/officeart/2005/8/layout/vList5"/>
    <dgm:cxn modelId="{E1A881A9-938D-4540-A9EF-70AA28B1ACF6}" type="presOf" srcId="{20F2CF92-B319-4C48-9D40-53698955D977}" destId="{404404E1-DE86-4A8E-B685-FBBF698D7649}" srcOrd="0" destOrd="0" presId="urn:microsoft.com/office/officeart/2005/8/layout/vList5"/>
    <dgm:cxn modelId="{2B266DB3-10BF-4D1D-9D5D-308598CF8423}" srcId="{B5775B1F-FEA8-467E-8594-D58FCBD3914B}" destId="{CA7A3C51-B5D8-4CB6-8384-205EDF3B0196}" srcOrd="0" destOrd="0" parTransId="{09881EC4-E8CC-46F7-8218-933859E68E5F}" sibTransId="{72953EDE-92A7-444D-BDAC-B08822EFD931}"/>
    <dgm:cxn modelId="{FC07DEC4-759C-4F82-AB90-06CDC0CEEC2F}" srcId="{239FF019-40D3-4555-920F-11ACEB630574}" destId="{12BE8B3F-417F-4064-B3F6-5DD994C74728}" srcOrd="1" destOrd="0" parTransId="{A4F25204-78C0-4BF8-8969-DD2819FD07A2}" sibTransId="{0D3F404E-3069-46DA-9392-87729C5B2F5C}"/>
    <dgm:cxn modelId="{796C3CCA-0E1B-408F-8B75-B3989CCF881D}" srcId="{50A15D07-DA58-4BE9-A581-200F5D961D79}" destId="{B5775B1F-FEA8-467E-8594-D58FCBD3914B}" srcOrd="2" destOrd="0" parTransId="{BA1AF0AC-7CBF-40A5-AE41-C24C2D50F0A3}" sibTransId="{659D7842-C7E4-4650-A1DB-4812B4BB30D0}"/>
    <dgm:cxn modelId="{1520EDD4-A12C-401D-A658-A760A7132665}" srcId="{50A15D07-DA58-4BE9-A581-200F5D961D79}" destId="{239FF019-40D3-4555-920F-11ACEB630574}" srcOrd="3" destOrd="0" parTransId="{A73F8454-1E7D-4025-9446-33BB21900925}" sibTransId="{22397B6D-61FC-4665-BEE3-A962A4604CB7}"/>
    <dgm:cxn modelId="{3720BADA-CD84-42EA-814B-375C71517464}" type="presOf" srcId="{7CD3017F-1AF9-4AE4-8940-8A970A81B386}" destId="{065B64A7-AFFF-46B9-A44D-8549B529D1A3}" srcOrd="0" destOrd="0" presId="urn:microsoft.com/office/officeart/2005/8/layout/vList5"/>
    <dgm:cxn modelId="{DC2F13DB-8217-403B-80E9-44EFCF9DA104}" type="presOf" srcId="{9615F275-B103-44FF-A086-9FE7CCA201CF}" destId="{E1E11C5C-7706-4F56-B1B5-7284E4F0D679}" srcOrd="0" destOrd="2" presId="urn:microsoft.com/office/officeart/2005/8/layout/vList5"/>
    <dgm:cxn modelId="{AAF67FDC-E992-4259-9427-580F1B5F72FB}" type="presOf" srcId="{ABD6AD67-C282-46D9-881F-216D9F2C007C}" destId="{404404E1-DE86-4A8E-B685-FBBF698D7649}" srcOrd="0" destOrd="2" presId="urn:microsoft.com/office/officeart/2005/8/layout/vList5"/>
    <dgm:cxn modelId="{FC019FE0-BE56-4586-A022-71001BF82389}" srcId="{50A15D07-DA58-4BE9-A581-200F5D961D79}" destId="{CA5049A6-3A99-4CBD-BA8C-C57F6CF54C62}" srcOrd="0" destOrd="0" parTransId="{9D849EC9-724C-4BE0-9B06-0B5850BA2573}" sibTransId="{408A755B-CC73-420B-AFAB-285A83021CC9}"/>
    <dgm:cxn modelId="{C139C1E7-3626-49F1-9EE9-F378FF7CA5E4}" srcId="{50A15D07-DA58-4BE9-A581-200F5D961D79}" destId="{97D468E2-D789-44CD-82D2-AA2392988FE3}" srcOrd="4" destOrd="0" parTransId="{1C0E86EE-F8E7-47B7-B867-C99A4D24E71A}" sibTransId="{59129309-0A7C-40B8-AE56-0F4852E2EE32}"/>
    <dgm:cxn modelId="{B27225E8-3A38-436E-925F-48899B7AFBC2}" type="presOf" srcId="{D9317F5C-FB4C-47E8-B4C0-321088AD7CF8}" destId="{06F9389D-D437-415C-8A3A-F95783E5EA0F}" srcOrd="0" destOrd="0" presId="urn:microsoft.com/office/officeart/2005/8/layout/vList5"/>
    <dgm:cxn modelId="{692BEBEF-F907-4322-85E2-CEB5263E7A0B}" type="presOf" srcId="{50A15D07-DA58-4BE9-A581-200F5D961D79}" destId="{1B13662F-B048-4FDE-A61A-A82EFC313C3A}" srcOrd="0" destOrd="0" presId="urn:microsoft.com/office/officeart/2005/8/layout/vList5"/>
    <dgm:cxn modelId="{E15DB5F2-077D-43DE-A16E-145E81F7D0A4}" srcId="{CA5049A6-3A99-4CBD-BA8C-C57F6CF54C62}" destId="{1CACB824-BF08-4693-AFF1-1E824FDC7712}" srcOrd="1" destOrd="0" parTransId="{366440D5-9326-46F8-9D1A-9E82E255F95E}" sibTransId="{764E3223-EEAB-4827-804C-D4AD0DF7208F}"/>
    <dgm:cxn modelId="{6993A0FB-09BB-494E-AD7C-735D6F5D9251}" type="presOf" srcId="{F452EC7A-D9F3-45FD-95D0-553CCFF63F76}" destId="{1D22DF95-0F75-4219-A9C9-8A3FD1312BCE}" srcOrd="0" destOrd="0" presId="urn:microsoft.com/office/officeart/2005/8/layout/vList5"/>
    <dgm:cxn modelId="{A2A9E549-AE65-44C3-AF5A-1C93AFBED1F7}" type="presParOf" srcId="{1B13662F-B048-4FDE-A61A-A82EFC313C3A}" destId="{5614A6ED-1447-4C43-9CDC-F3298A8A9E14}" srcOrd="0" destOrd="0" presId="urn:microsoft.com/office/officeart/2005/8/layout/vList5"/>
    <dgm:cxn modelId="{59727EBF-B359-4715-B2EC-C003B9485C84}" type="presParOf" srcId="{5614A6ED-1447-4C43-9CDC-F3298A8A9E14}" destId="{0A2FC3C5-08BE-4D01-9D3B-26D8281FC64C}" srcOrd="0" destOrd="0" presId="urn:microsoft.com/office/officeart/2005/8/layout/vList5"/>
    <dgm:cxn modelId="{CB71F58B-7EB9-4CE8-BD45-59394CA58AA8}" type="presParOf" srcId="{5614A6ED-1447-4C43-9CDC-F3298A8A9E14}" destId="{404404E1-DE86-4A8E-B685-FBBF698D7649}" srcOrd="1" destOrd="0" presId="urn:microsoft.com/office/officeart/2005/8/layout/vList5"/>
    <dgm:cxn modelId="{3A46E77A-D7BA-4B8A-BC72-7C6227197438}" type="presParOf" srcId="{1B13662F-B048-4FDE-A61A-A82EFC313C3A}" destId="{61934FF2-AAAF-46BF-BA4F-6E97F0FF2D7C}" srcOrd="1" destOrd="0" presId="urn:microsoft.com/office/officeart/2005/8/layout/vList5"/>
    <dgm:cxn modelId="{3CBCEE1B-367E-4E0F-80D6-0661B4A2830A}" type="presParOf" srcId="{1B13662F-B048-4FDE-A61A-A82EFC313C3A}" destId="{30DB9C61-F8B1-4671-BB54-2FC0A9914F9E}" srcOrd="2" destOrd="0" presId="urn:microsoft.com/office/officeart/2005/8/layout/vList5"/>
    <dgm:cxn modelId="{5C6E1D95-2267-4D45-84F5-ACE91A1EBE96}" type="presParOf" srcId="{30DB9C61-F8B1-4671-BB54-2FC0A9914F9E}" destId="{1D22DF95-0F75-4219-A9C9-8A3FD1312BCE}" srcOrd="0" destOrd="0" presId="urn:microsoft.com/office/officeart/2005/8/layout/vList5"/>
    <dgm:cxn modelId="{47A5FDB7-C9F6-4018-9916-72A7140332E8}" type="presParOf" srcId="{30DB9C61-F8B1-4671-BB54-2FC0A9914F9E}" destId="{06F9389D-D437-415C-8A3A-F95783E5EA0F}" srcOrd="1" destOrd="0" presId="urn:microsoft.com/office/officeart/2005/8/layout/vList5"/>
    <dgm:cxn modelId="{6EEB696D-DB0C-4AE4-AD7C-8033283518DC}" type="presParOf" srcId="{1B13662F-B048-4FDE-A61A-A82EFC313C3A}" destId="{E3E7E910-7590-4FD8-89D8-D9C924E08267}" srcOrd="3" destOrd="0" presId="urn:microsoft.com/office/officeart/2005/8/layout/vList5"/>
    <dgm:cxn modelId="{637951F5-C12B-49E9-ADAB-660EF19CB44D}" type="presParOf" srcId="{1B13662F-B048-4FDE-A61A-A82EFC313C3A}" destId="{99A9828C-9A83-41F6-83B2-EDD2D411F733}" srcOrd="4" destOrd="0" presId="urn:microsoft.com/office/officeart/2005/8/layout/vList5"/>
    <dgm:cxn modelId="{29BE2D20-BDFB-4EF4-AA64-5F93C85BC43B}" type="presParOf" srcId="{99A9828C-9A83-41F6-83B2-EDD2D411F733}" destId="{F435D10F-472C-47D8-863A-E517E1A9E91A}" srcOrd="0" destOrd="0" presId="urn:microsoft.com/office/officeart/2005/8/layout/vList5"/>
    <dgm:cxn modelId="{770B9DE5-2A5A-408A-BAEB-09F198AA44ED}" type="presParOf" srcId="{99A9828C-9A83-41F6-83B2-EDD2D411F733}" destId="{E1E11C5C-7706-4F56-B1B5-7284E4F0D679}" srcOrd="1" destOrd="0" presId="urn:microsoft.com/office/officeart/2005/8/layout/vList5"/>
    <dgm:cxn modelId="{041D55A1-685E-480A-B26D-3728E87D0A46}" type="presParOf" srcId="{1B13662F-B048-4FDE-A61A-A82EFC313C3A}" destId="{597B011D-5D9D-49F2-B388-B6A85F9D4EAE}" srcOrd="5" destOrd="0" presId="urn:microsoft.com/office/officeart/2005/8/layout/vList5"/>
    <dgm:cxn modelId="{93A66E40-BAC0-44AC-A456-D74FCCFEBA7F}" type="presParOf" srcId="{1B13662F-B048-4FDE-A61A-A82EFC313C3A}" destId="{584557A3-7539-434B-8D05-C53643AF2DDF}" srcOrd="6" destOrd="0" presId="urn:microsoft.com/office/officeart/2005/8/layout/vList5"/>
    <dgm:cxn modelId="{03ED37EE-36CF-4FE5-A58A-D4906808B189}" type="presParOf" srcId="{584557A3-7539-434B-8D05-C53643AF2DDF}" destId="{0D5FE979-7923-4945-BCD8-874FD8906177}" srcOrd="0" destOrd="0" presId="urn:microsoft.com/office/officeart/2005/8/layout/vList5"/>
    <dgm:cxn modelId="{01568381-EA30-45C1-8CBB-920FDF121DB9}" type="presParOf" srcId="{584557A3-7539-434B-8D05-C53643AF2DDF}" destId="{065B64A7-AFFF-46B9-A44D-8549B529D1A3}" srcOrd="1" destOrd="0" presId="urn:microsoft.com/office/officeart/2005/8/layout/vList5"/>
    <dgm:cxn modelId="{9AF0DC8D-5B9D-419F-BB24-9D279D86C2C3}" type="presParOf" srcId="{1B13662F-B048-4FDE-A61A-A82EFC313C3A}" destId="{447BEAAA-9FB5-4B72-9A00-D9029131BAC7}" srcOrd="7" destOrd="0" presId="urn:microsoft.com/office/officeart/2005/8/layout/vList5"/>
    <dgm:cxn modelId="{BFA3EE21-8878-4630-87B1-2B709E57FC00}" type="presParOf" srcId="{1B13662F-B048-4FDE-A61A-A82EFC313C3A}" destId="{7C24EEB1-8CE0-4598-8B22-1D9A4B5E9381}" srcOrd="8" destOrd="0" presId="urn:microsoft.com/office/officeart/2005/8/layout/vList5"/>
    <dgm:cxn modelId="{D4D00DB3-22D9-47E7-9F33-93ECC6066F3F}" type="presParOf" srcId="{7C24EEB1-8CE0-4598-8B22-1D9A4B5E9381}" destId="{24EDEFF9-39FB-463F-9056-240711F955A3}" srcOrd="0" destOrd="0" presId="urn:microsoft.com/office/officeart/2005/8/layout/vList5"/>
    <dgm:cxn modelId="{EDD9E54F-E159-47E5-984C-3AB726E879BD}" type="presParOf" srcId="{7C24EEB1-8CE0-4598-8B22-1D9A4B5E9381}" destId="{E10DC152-28D7-4A9F-969E-07F6DE6E84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179771-C786-42F2-BF11-7E255B941F78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765880-3E5D-4F6E-99A3-B18088657ED7}">
      <dgm:prSet phldrT="[Texte]"/>
      <dgm:spPr/>
      <dgm:t>
        <a:bodyPr/>
        <a:lstStyle/>
        <a:p>
          <a:r>
            <a:rPr lang="fr-FR" dirty="0"/>
            <a:t>241 pays</a:t>
          </a:r>
        </a:p>
      </dgm:t>
    </dgm:pt>
    <dgm:pt modelId="{6F723300-88D9-4A90-9963-E9DE91B35E21}" type="parTrans" cxnId="{17B0AA2A-7A08-4534-AA4F-09FB2EEA9B29}">
      <dgm:prSet/>
      <dgm:spPr/>
      <dgm:t>
        <a:bodyPr/>
        <a:lstStyle/>
        <a:p>
          <a:endParaRPr lang="fr-FR"/>
        </a:p>
      </dgm:t>
    </dgm:pt>
    <dgm:pt modelId="{9CB7B8F5-C215-4C73-8CF6-051D6006CEFE}" type="sibTrans" cxnId="{17B0AA2A-7A08-4534-AA4F-09FB2EEA9B29}">
      <dgm:prSet/>
      <dgm:spPr/>
      <dgm:t>
        <a:bodyPr/>
        <a:lstStyle/>
        <a:p>
          <a:endParaRPr lang="fr-FR"/>
        </a:p>
      </dgm:t>
    </dgm:pt>
    <dgm:pt modelId="{5AEF1729-C662-4C86-B0D0-FEE491E9EE81}">
      <dgm:prSet phldrT="[Texte]"/>
      <dgm:spPr/>
      <dgm:t>
        <a:bodyPr/>
        <a:lstStyle/>
        <a:p>
          <a:r>
            <a:rPr lang="fr-FR" dirty="0"/>
            <a:t>3665 indicateurs</a:t>
          </a:r>
        </a:p>
      </dgm:t>
    </dgm:pt>
    <dgm:pt modelId="{EF789421-BDFA-404D-8411-93B741B8BA8A}" type="parTrans" cxnId="{7E49B8AF-54FB-45F8-8BD0-66E17F4C5C44}">
      <dgm:prSet/>
      <dgm:spPr/>
      <dgm:t>
        <a:bodyPr/>
        <a:lstStyle/>
        <a:p>
          <a:endParaRPr lang="fr-FR"/>
        </a:p>
      </dgm:t>
    </dgm:pt>
    <dgm:pt modelId="{3FA8A60F-1F71-483A-9682-276C0D3DCF07}" type="sibTrans" cxnId="{7E49B8AF-54FB-45F8-8BD0-66E17F4C5C44}">
      <dgm:prSet/>
      <dgm:spPr/>
      <dgm:t>
        <a:bodyPr/>
        <a:lstStyle/>
        <a:p>
          <a:endParaRPr lang="fr-FR"/>
        </a:p>
      </dgm:t>
    </dgm:pt>
    <dgm:pt modelId="{DD3B0A82-5F55-4E7C-A0E9-7F1381DD95BA}">
      <dgm:prSet phldrT="[Texte]"/>
      <dgm:spPr/>
      <dgm:t>
        <a:bodyPr/>
        <a:lstStyle/>
        <a:p>
          <a:r>
            <a:rPr lang="fr-FR" dirty="0"/>
            <a:t>65 dates</a:t>
          </a:r>
        </a:p>
      </dgm:t>
    </dgm:pt>
    <dgm:pt modelId="{943F093A-8492-4D64-A98D-AAD72F60C77A}" type="parTrans" cxnId="{E8414EC9-CE15-4D72-AA93-77C61E8B9920}">
      <dgm:prSet/>
      <dgm:spPr/>
      <dgm:t>
        <a:bodyPr/>
        <a:lstStyle/>
        <a:p>
          <a:endParaRPr lang="fr-FR"/>
        </a:p>
      </dgm:t>
    </dgm:pt>
    <dgm:pt modelId="{358F9BB7-CE47-4B8C-89C2-62EE556311A9}" type="sibTrans" cxnId="{E8414EC9-CE15-4D72-AA93-77C61E8B9920}">
      <dgm:prSet/>
      <dgm:spPr/>
      <dgm:t>
        <a:bodyPr/>
        <a:lstStyle/>
        <a:p>
          <a:endParaRPr lang="fr-FR"/>
        </a:p>
      </dgm:t>
    </dgm:pt>
    <dgm:pt modelId="{841486B4-FEB9-419C-8075-86E9D9E8832B}">
      <dgm:prSet phldrT="[Texte]"/>
      <dgm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0"/>
        </a:effectLst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20 pays / 6 indicateurs / 6 dates</a:t>
          </a:r>
        </a:p>
      </dgm:t>
    </dgm:pt>
    <dgm:pt modelId="{E37142DE-D699-43CF-BC62-A3C52C75EA85}" type="parTrans" cxnId="{F2A14EAB-F028-4A4A-BD3B-9902697CBA51}">
      <dgm:prSet/>
      <dgm:spPr/>
      <dgm:t>
        <a:bodyPr/>
        <a:lstStyle/>
        <a:p>
          <a:endParaRPr lang="fr-FR"/>
        </a:p>
      </dgm:t>
    </dgm:pt>
    <dgm:pt modelId="{E1CD0BAD-F0A3-4DEF-B15D-815DA2CEEABA}" type="sibTrans" cxnId="{F2A14EAB-F028-4A4A-BD3B-9902697CBA51}">
      <dgm:prSet/>
      <dgm:spPr/>
      <dgm:t>
        <a:bodyPr/>
        <a:lstStyle/>
        <a:p>
          <a:endParaRPr lang="fr-FR"/>
        </a:p>
      </dgm:t>
    </dgm:pt>
    <dgm:pt modelId="{C085438D-C1B6-4763-BAE3-21DBCD126B4D}" type="pres">
      <dgm:prSet presAssocID="{EC179771-C786-42F2-BF11-7E255B941F78}" presName="Name0" presStyleCnt="0">
        <dgm:presLayoutVars>
          <dgm:chMax val="4"/>
          <dgm:resizeHandles val="exact"/>
        </dgm:presLayoutVars>
      </dgm:prSet>
      <dgm:spPr/>
    </dgm:pt>
    <dgm:pt modelId="{FCE1296C-85A8-4658-8721-9275638FD075}" type="pres">
      <dgm:prSet presAssocID="{EC179771-C786-42F2-BF11-7E255B941F78}" presName="ellipse" presStyleLbl="trBgShp" presStyleIdx="0" presStyleCnt="1"/>
      <dgm:spPr/>
    </dgm:pt>
    <dgm:pt modelId="{8014F2E8-D128-473B-82FC-1ED7A4D93E57}" type="pres">
      <dgm:prSet presAssocID="{EC179771-C786-42F2-BF11-7E255B941F78}" presName="arrow1" presStyleLbl="fgShp" presStyleIdx="0" presStyleCnt="1"/>
      <dgm:spPr/>
    </dgm:pt>
    <dgm:pt modelId="{A76D43A8-414E-4D21-B30A-DC437A39E645}" type="pres">
      <dgm:prSet presAssocID="{EC179771-C786-42F2-BF11-7E255B941F78}" presName="rectangle" presStyleLbl="revTx" presStyleIdx="0" presStyleCnt="1" custScaleX="122541" custScaleY="66252">
        <dgm:presLayoutVars>
          <dgm:bulletEnabled val="1"/>
        </dgm:presLayoutVars>
      </dgm:prSet>
      <dgm:spPr/>
    </dgm:pt>
    <dgm:pt modelId="{F621FC02-285D-440B-BF20-B04BA3A0323C}" type="pres">
      <dgm:prSet presAssocID="{5AEF1729-C662-4C86-B0D0-FEE491E9EE81}" presName="item1" presStyleLbl="node1" presStyleIdx="0" presStyleCnt="3">
        <dgm:presLayoutVars>
          <dgm:bulletEnabled val="1"/>
        </dgm:presLayoutVars>
      </dgm:prSet>
      <dgm:spPr/>
    </dgm:pt>
    <dgm:pt modelId="{FC8783FC-019D-4E2B-9F4C-5F48CF0F1454}" type="pres">
      <dgm:prSet presAssocID="{DD3B0A82-5F55-4E7C-A0E9-7F1381DD95BA}" presName="item2" presStyleLbl="node1" presStyleIdx="1" presStyleCnt="3">
        <dgm:presLayoutVars>
          <dgm:bulletEnabled val="1"/>
        </dgm:presLayoutVars>
      </dgm:prSet>
      <dgm:spPr/>
    </dgm:pt>
    <dgm:pt modelId="{B37D282D-BB99-42A0-A88F-6E891AE87416}" type="pres">
      <dgm:prSet presAssocID="{841486B4-FEB9-419C-8075-86E9D9E8832B}" presName="item3" presStyleLbl="node1" presStyleIdx="2" presStyleCnt="3">
        <dgm:presLayoutVars>
          <dgm:bulletEnabled val="1"/>
        </dgm:presLayoutVars>
      </dgm:prSet>
      <dgm:spPr/>
    </dgm:pt>
    <dgm:pt modelId="{F02E48E6-E29B-4F69-86F1-7263C72229B2}" type="pres">
      <dgm:prSet presAssocID="{EC179771-C786-42F2-BF11-7E255B941F78}" presName="funnel" presStyleLbl="trAlignAcc1" presStyleIdx="0" presStyleCnt="1"/>
      <dgm:spPr/>
    </dgm:pt>
  </dgm:ptLst>
  <dgm:cxnLst>
    <dgm:cxn modelId="{BD6C6626-076A-4174-907B-43F9C41048FD}" type="presOf" srcId="{DD3B0A82-5F55-4E7C-A0E9-7F1381DD95BA}" destId="{F621FC02-285D-440B-BF20-B04BA3A0323C}" srcOrd="0" destOrd="0" presId="urn:microsoft.com/office/officeart/2005/8/layout/funnel1"/>
    <dgm:cxn modelId="{17B0AA2A-7A08-4534-AA4F-09FB2EEA9B29}" srcId="{EC179771-C786-42F2-BF11-7E255B941F78}" destId="{92765880-3E5D-4F6E-99A3-B18088657ED7}" srcOrd="0" destOrd="0" parTransId="{6F723300-88D9-4A90-9963-E9DE91B35E21}" sibTransId="{9CB7B8F5-C215-4C73-8CF6-051D6006CEFE}"/>
    <dgm:cxn modelId="{E3A7F878-AF47-41EB-AFC1-5BBEF6BB0F2C}" type="presOf" srcId="{92765880-3E5D-4F6E-99A3-B18088657ED7}" destId="{B37D282D-BB99-42A0-A88F-6E891AE87416}" srcOrd="0" destOrd="0" presId="urn:microsoft.com/office/officeart/2005/8/layout/funnel1"/>
    <dgm:cxn modelId="{F832D890-E4AC-4B26-8249-2D70D04C6C5C}" type="presOf" srcId="{EC179771-C786-42F2-BF11-7E255B941F78}" destId="{C085438D-C1B6-4763-BAE3-21DBCD126B4D}" srcOrd="0" destOrd="0" presId="urn:microsoft.com/office/officeart/2005/8/layout/funnel1"/>
    <dgm:cxn modelId="{1A72D099-34DB-48DE-9D96-2E3B489908BF}" type="presOf" srcId="{5AEF1729-C662-4C86-B0D0-FEE491E9EE81}" destId="{FC8783FC-019D-4E2B-9F4C-5F48CF0F1454}" srcOrd="0" destOrd="0" presId="urn:microsoft.com/office/officeart/2005/8/layout/funnel1"/>
    <dgm:cxn modelId="{F2A14EAB-F028-4A4A-BD3B-9902697CBA51}" srcId="{EC179771-C786-42F2-BF11-7E255B941F78}" destId="{841486B4-FEB9-419C-8075-86E9D9E8832B}" srcOrd="3" destOrd="0" parTransId="{E37142DE-D699-43CF-BC62-A3C52C75EA85}" sibTransId="{E1CD0BAD-F0A3-4DEF-B15D-815DA2CEEABA}"/>
    <dgm:cxn modelId="{7E49B8AF-54FB-45F8-8BD0-66E17F4C5C44}" srcId="{EC179771-C786-42F2-BF11-7E255B941F78}" destId="{5AEF1729-C662-4C86-B0D0-FEE491E9EE81}" srcOrd="1" destOrd="0" parTransId="{EF789421-BDFA-404D-8411-93B741B8BA8A}" sibTransId="{3FA8A60F-1F71-483A-9682-276C0D3DCF07}"/>
    <dgm:cxn modelId="{74B8DAC3-36A5-4C7E-B91E-C4946DB528E4}" type="presOf" srcId="{841486B4-FEB9-419C-8075-86E9D9E8832B}" destId="{A76D43A8-414E-4D21-B30A-DC437A39E645}" srcOrd="0" destOrd="0" presId="urn:microsoft.com/office/officeart/2005/8/layout/funnel1"/>
    <dgm:cxn modelId="{E8414EC9-CE15-4D72-AA93-77C61E8B9920}" srcId="{EC179771-C786-42F2-BF11-7E255B941F78}" destId="{DD3B0A82-5F55-4E7C-A0E9-7F1381DD95BA}" srcOrd="2" destOrd="0" parTransId="{943F093A-8492-4D64-A98D-AAD72F60C77A}" sibTransId="{358F9BB7-CE47-4B8C-89C2-62EE556311A9}"/>
    <dgm:cxn modelId="{240DD28E-31D1-4948-A2BF-AD8D3EAD0E7D}" type="presParOf" srcId="{C085438D-C1B6-4763-BAE3-21DBCD126B4D}" destId="{FCE1296C-85A8-4658-8721-9275638FD075}" srcOrd="0" destOrd="0" presId="urn:microsoft.com/office/officeart/2005/8/layout/funnel1"/>
    <dgm:cxn modelId="{AAAC9353-35A1-4BF9-B789-E7552873ED79}" type="presParOf" srcId="{C085438D-C1B6-4763-BAE3-21DBCD126B4D}" destId="{8014F2E8-D128-473B-82FC-1ED7A4D93E57}" srcOrd="1" destOrd="0" presId="urn:microsoft.com/office/officeart/2005/8/layout/funnel1"/>
    <dgm:cxn modelId="{E2035D61-EEC0-4AAD-8FD5-F8DF8EE61472}" type="presParOf" srcId="{C085438D-C1B6-4763-BAE3-21DBCD126B4D}" destId="{A76D43A8-414E-4D21-B30A-DC437A39E645}" srcOrd="2" destOrd="0" presId="urn:microsoft.com/office/officeart/2005/8/layout/funnel1"/>
    <dgm:cxn modelId="{79C66AF9-25ED-44B6-954B-C873CC5853BC}" type="presParOf" srcId="{C085438D-C1B6-4763-BAE3-21DBCD126B4D}" destId="{F621FC02-285D-440B-BF20-B04BA3A0323C}" srcOrd="3" destOrd="0" presId="urn:microsoft.com/office/officeart/2005/8/layout/funnel1"/>
    <dgm:cxn modelId="{BA025A30-B1D1-4EF4-A8EB-2CEE83FB4533}" type="presParOf" srcId="{C085438D-C1B6-4763-BAE3-21DBCD126B4D}" destId="{FC8783FC-019D-4E2B-9F4C-5F48CF0F1454}" srcOrd="4" destOrd="0" presId="urn:microsoft.com/office/officeart/2005/8/layout/funnel1"/>
    <dgm:cxn modelId="{F1615D35-F331-495A-A154-9F53C9359221}" type="presParOf" srcId="{C085438D-C1B6-4763-BAE3-21DBCD126B4D}" destId="{B37D282D-BB99-42A0-A88F-6E891AE87416}" srcOrd="5" destOrd="0" presId="urn:microsoft.com/office/officeart/2005/8/layout/funnel1"/>
    <dgm:cxn modelId="{419BC383-A4DE-4B30-A920-317DDAFA8D72}" type="presParOf" srcId="{C085438D-C1B6-4763-BAE3-21DBCD126B4D}" destId="{F02E48E6-E29B-4F69-86F1-7263C72229B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2F5E3-EB82-4385-AE3A-3537D084DB5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397BC6-60DF-4760-B58D-B17269B6AB8C}">
      <dgm:prSet phldrT="[Texte]"/>
      <dgm:spPr/>
      <dgm:t>
        <a:bodyPr/>
        <a:lstStyle/>
        <a:p>
          <a:r>
            <a:rPr lang="fr-FR" dirty="0"/>
            <a:t>20 pays</a:t>
          </a:r>
        </a:p>
        <a:p>
          <a:r>
            <a:rPr lang="fr-FR" dirty="0"/>
            <a:t>6 indicateurs</a:t>
          </a:r>
        </a:p>
      </dgm:t>
    </dgm:pt>
    <dgm:pt modelId="{19DF3954-9537-4D0B-9DBD-AB9ECE00C470}" type="parTrans" cxnId="{B958A204-3057-4EB9-8C7B-27C4EC14BB5C}">
      <dgm:prSet/>
      <dgm:spPr/>
      <dgm:t>
        <a:bodyPr/>
        <a:lstStyle/>
        <a:p>
          <a:endParaRPr lang="fr-FR"/>
        </a:p>
      </dgm:t>
    </dgm:pt>
    <dgm:pt modelId="{16F6D1EE-BB7F-4B45-BD5B-E90364C684BD}" type="sibTrans" cxnId="{B958A204-3057-4EB9-8C7B-27C4EC14BB5C}">
      <dgm:prSet/>
      <dgm:spPr/>
      <dgm:t>
        <a:bodyPr/>
        <a:lstStyle/>
        <a:p>
          <a:endParaRPr lang="fr-FR"/>
        </a:p>
      </dgm:t>
    </dgm:pt>
    <dgm:pt modelId="{39091AD7-2335-42B3-857E-52116E2C4A9B}">
      <dgm:prSet phldrT="[Texte]" phldr="1"/>
      <dgm:spPr/>
      <dgm:t>
        <a:bodyPr/>
        <a:lstStyle/>
        <a:p>
          <a:endParaRPr lang="fr-FR"/>
        </a:p>
      </dgm:t>
    </dgm:pt>
    <dgm:pt modelId="{08D8C49C-1764-4497-BD22-2D7F580E6A03}" type="parTrans" cxnId="{1A7212AC-22AE-4656-BAB2-F0260726B1B6}">
      <dgm:prSet/>
      <dgm:spPr/>
      <dgm:t>
        <a:bodyPr/>
        <a:lstStyle/>
        <a:p>
          <a:endParaRPr lang="fr-FR"/>
        </a:p>
      </dgm:t>
    </dgm:pt>
    <dgm:pt modelId="{27C5BF6B-B51B-46BC-A82A-0B56F799128D}" type="sibTrans" cxnId="{1A7212AC-22AE-4656-BAB2-F0260726B1B6}">
      <dgm:prSet/>
      <dgm:spPr/>
      <dgm:t>
        <a:bodyPr/>
        <a:lstStyle/>
        <a:p>
          <a:endParaRPr lang="fr-FR"/>
        </a:p>
      </dgm:t>
    </dgm:pt>
    <dgm:pt modelId="{F77739A2-A1E2-4135-B44D-01E9C6D8E118}">
      <dgm:prSet phldrT="[Texte]" phldr="1"/>
      <dgm:spPr/>
      <dgm:t>
        <a:bodyPr/>
        <a:lstStyle/>
        <a:p>
          <a:endParaRPr lang="fr-FR" dirty="0"/>
        </a:p>
      </dgm:t>
    </dgm:pt>
    <dgm:pt modelId="{F43EB902-84AA-493C-9715-59D0EB8159CE}" type="parTrans" cxnId="{914F49B2-CDA4-4209-BEC4-8701FF4BF1A4}">
      <dgm:prSet/>
      <dgm:spPr/>
      <dgm:t>
        <a:bodyPr/>
        <a:lstStyle/>
        <a:p>
          <a:endParaRPr lang="fr-FR"/>
        </a:p>
      </dgm:t>
    </dgm:pt>
    <dgm:pt modelId="{26DC4BA6-0744-4853-A3C1-4A4024A8E2D8}" type="sibTrans" cxnId="{914F49B2-CDA4-4209-BEC4-8701FF4BF1A4}">
      <dgm:prSet/>
      <dgm:spPr/>
      <dgm:t>
        <a:bodyPr/>
        <a:lstStyle/>
        <a:p>
          <a:endParaRPr lang="fr-FR"/>
        </a:p>
      </dgm:t>
    </dgm:pt>
    <dgm:pt modelId="{DA63851A-367C-4AAC-831E-CECCC301F95C}">
      <dgm:prSet phldrT="[Texte]"/>
      <dgm:spPr/>
      <dgm:t>
        <a:bodyPr/>
        <a:lstStyle/>
        <a:p>
          <a:r>
            <a:rPr lang="fr-FR" dirty="0"/>
            <a:t>Score :</a:t>
          </a:r>
        </a:p>
        <a:p>
          <a:r>
            <a:rPr lang="fr-FR" dirty="0"/>
            <a:t>Moyenne des scores des indicateurs</a:t>
          </a:r>
        </a:p>
      </dgm:t>
    </dgm:pt>
    <dgm:pt modelId="{80F958C6-960F-4C65-B2ED-3FD112C0F868}" type="parTrans" cxnId="{952E59E3-67D4-4738-979D-71B546778D54}">
      <dgm:prSet/>
      <dgm:spPr/>
      <dgm:t>
        <a:bodyPr/>
        <a:lstStyle/>
        <a:p>
          <a:endParaRPr lang="fr-FR"/>
        </a:p>
      </dgm:t>
    </dgm:pt>
    <dgm:pt modelId="{963CEA1F-DBE7-40EC-802F-F63505667C07}" type="sibTrans" cxnId="{952E59E3-67D4-4738-979D-71B546778D54}">
      <dgm:prSet/>
      <dgm:spPr/>
      <dgm:t>
        <a:bodyPr/>
        <a:lstStyle/>
        <a:p>
          <a:endParaRPr lang="fr-FR"/>
        </a:p>
      </dgm:t>
    </dgm:pt>
    <dgm:pt modelId="{B25089B4-1276-4C49-A406-DB722FE45309}">
      <dgm:prSet phldrT="[Texte]"/>
      <dgm:spPr/>
      <dgm:t>
        <a:bodyPr/>
        <a:lstStyle/>
        <a:p>
          <a:endParaRPr lang="fr-FR" dirty="0"/>
        </a:p>
      </dgm:t>
    </dgm:pt>
    <dgm:pt modelId="{2092036C-139B-4177-88F1-EB01107EE005}" type="parTrans" cxnId="{F45CE083-477E-40BF-9B6A-216748F98209}">
      <dgm:prSet/>
      <dgm:spPr/>
      <dgm:t>
        <a:bodyPr/>
        <a:lstStyle/>
        <a:p>
          <a:endParaRPr lang="fr-FR"/>
        </a:p>
      </dgm:t>
    </dgm:pt>
    <dgm:pt modelId="{C4E5DE98-F9DC-47B1-9F1D-56857FD670CC}" type="sibTrans" cxnId="{F45CE083-477E-40BF-9B6A-216748F98209}">
      <dgm:prSet/>
      <dgm:spPr/>
      <dgm:t>
        <a:bodyPr/>
        <a:lstStyle/>
        <a:p>
          <a:endParaRPr lang="fr-FR"/>
        </a:p>
      </dgm:t>
    </dgm:pt>
    <dgm:pt modelId="{AED9A2BF-24B5-4C52-90D7-05895CE71862}" type="pres">
      <dgm:prSet presAssocID="{AE82F5E3-EB82-4385-AE3A-3537D084DB54}" presName="Name0" presStyleCnt="0">
        <dgm:presLayoutVars>
          <dgm:dir/>
          <dgm:resizeHandles val="exact"/>
        </dgm:presLayoutVars>
      </dgm:prSet>
      <dgm:spPr/>
    </dgm:pt>
    <dgm:pt modelId="{18143042-0C44-4FA7-8982-0337596FC553}" type="pres">
      <dgm:prSet presAssocID="{47397BC6-60DF-4760-B58D-B17269B6AB8C}" presName="node" presStyleLbl="node1" presStyleIdx="0" presStyleCnt="5">
        <dgm:presLayoutVars>
          <dgm:bulletEnabled val="1"/>
        </dgm:presLayoutVars>
      </dgm:prSet>
      <dgm:spPr/>
    </dgm:pt>
    <dgm:pt modelId="{71ECBF91-3D16-437A-8F43-1ABF00DA0748}" type="pres">
      <dgm:prSet presAssocID="{16F6D1EE-BB7F-4B45-BD5B-E90364C684BD}" presName="sibTrans" presStyleLbl="sibTrans2D1" presStyleIdx="0" presStyleCnt="4"/>
      <dgm:spPr/>
    </dgm:pt>
    <dgm:pt modelId="{C5B72928-F03F-4CE3-BB02-20A024DBB90B}" type="pres">
      <dgm:prSet presAssocID="{16F6D1EE-BB7F-4B45-BD5B-E90364C684BD}" presName="connectorText" presStyleLbl="sibTrans2D1" presStyleIdx="0" presStyleCnt="4"/>
      <dgm:spPr/>
    </dgm:pt>
    <dgm:pt modelId="{CE40FA4F-4E23-46C1-8474-2D2AA20B2481}" type="pres">
      <dgm:prSet presAssocID="{39091AD7-2335-42B3-857E-52116E2C4A9B}" presName="node" presStyleLbl="node1" presStyleIdx="1" presStyleCnt="5">
        <dgm:presLayoutVars>
          <dgm:bulletEnabled val="1"/>
        </dgm:presLayoutVars>
      </dgm:prSet>
      <dgm:spPr/>
    </dgm:pt>
    <dgm:pt modelId="{E6D14D67-1974-470E-AB47-71E95A643A17}" type="pres">
      <dgm:prSet presAssocID="{27C5BF6B-B51B-46BC-A82A-0B56F799128D}" presName="sibTrans" presStyleLbl="sibTrans2D1" presStyleIdx="1" presStyleCnt="4"/>
      <dgm:spPr/>
    </dgm:pt>
    <dgm:pt modelId="{2AAB052B-28F3-4340-8C1D-74B5943F15D7}" type="pres">
      <dgm:prSet presAssocID="{27C5BF6B-B51B-46BC-A82A-0B56F799128D}" presName="connectorText" presStyleLbl="sibTrans2D1" presStyleIdx="1" presStyleCnt="4"/>
      <dgm:spPr/>
    </dgm:pt>
    <dgm:pt modelId="{CC223EB4-EEA1-40D4-8A31-F4D6477CAE1F}" type="pres">
      <dgm:prSet presAssocID="{F77739A2-A1E2-4135-B44D-01E9C6D8E118}" presName="node" presStyleLbl="node1" presStyleIdx="2" presStyleCnt="5">
        <dgm:presLayoutVars>
          <dgm:bulletEnabled val="1"/>
        </dgm:presLayoutVars>
      </dgm:prSet>
      <dgm:spPr/>
    </dgm:pt>
    <dgm:pt modelId="{7398CD8D-84E4-4339-BB7B-A6C5A82B4A8E}" type="pres">
      <dgm:prSet presAssocID="{26DC4BA6-0744-4853-A3C1-4A4024A8E2D8}" presName="sibTrans" presStyleLbl="sibTrans2D1" presStyleIdx="2" presStyleCnt="4"/>
      <dgm:spPr/>
    </dgm:pt>
    <dgm:pt modelId="{D1768879-C51F-4852-A266-F17E7DCBD6A3}" type="pres">
      <dgm:prSet presAssocID="{26DC4BA6-0744-4853-A3C1-4A4024A8E2D8}" presName="connectorText" presStyleLbl="sibTrans2D1" presStyleIdx="2" presStyleCnt="4"/>
      <dgm:spPr/>
    </dgm:pt>
    <dgm:pt modelId="{99A9AEC0-C08D-4279-A919-F198AA226D52}" type="pres">
      <dgm:prSet presAssocID="{B25089B4-1276-4C49-A406-DB722FE45309}" presName="node" presStyleLbl="node1" presStyleIdx="3" presStyleCnt="5">
        <dgm:presLayoutVars>
          <dgm:bulletEnabled val="1"/>
        </dgm:presLayoutVars>
      </dgm:prSet>
      <dgm:spPr/>
    </dgm:pt>
    <dgm:pt modelId="{8D1D85B3-6A32-4E26-9995-C99301C72CC9}" type="pres">
      <dgm:prSet presAssocID="{C4E5DE98-F9DC-47B1-9F1D-56857FD670CC}" presName="sibTrans" presStyleLbl="sibTrans2D1" presStyleIdx="3" presStyleCnt="4"/>
      <dgm:spPr/>
    </dgm:pt>
    <dgm:pt modelId="{76DCC8F2-27D7-4D13-9C3F-5207A4B52EBC}" type="pres">
      <dgm:prSet presAssocID="{C4E5DE98-F9DC-47B1-9F1D-56857FD670CC}" presName="connectorText" presStyleLbl="sibTrans2D1" presStyleIdx="3" presStyleCnt="4"/>
      <dgm:spPr/>
    </dgm:pt>
    <dgm:pt modelId="{5DCF3C80-BD19-428D-B208-AFE2139C0E30}" type="pres">
      <dgm:prSet presAssocID="{DA63851A-367C-4AAC-831E-CECCC301F95C}" presName="node" presStyleLbl="node1" presStyleIdx="4" presStyleCnt="5">
        <dgm:presLayoutVars>
          <dgm:bulletEnabled val="1"/>
        </dgm:presLayoutVars>
      </dgm:prSet>
      <dgm:spPr/>
    </dgm:pt>
  </dgm:ptLst>
  <dgm:cxnLst>
    <dgm:cxn modelId="{B958A204-3057-4EB9-8C7B-27C4EC14BB5C}" srcId="{AE82F5E3-EB82-4385-AE3A-3537D084DB54}" destId="{47397BC6-60DF-4760-B58D-B17269B6AB8C}" srcOrd="0" destOrd="0" parTransId="{19DF3954-9537-4D0B-9DBD-AB9ECE00C470}" sibTransId="{16F6D1EE-BB7F-4B45-BD5B-E90364C684BD}"/>
    <dgm:cxn modelId="{B2BAA521-E36F-4E03-A3C0-49B51EC3EF80}" type="presOf" srcId="{C4E5DE98-F9DC-47B1-9F1D-56857FD670CC}" destId="{8D1D85B3-6A32-4E26-9995-C99301C72CC9}" srcOrd="0" destOrd="0" presId="urn:microsoft.com/office/officeart/2005/8/layout/process1"/>
    <dgm:cxn modelId="{55BA3022-6840-46F5-AEE5-0F32D9606956}" type="presOf" srcId="{AE82F5E3-EB82-4385-AE3A-3537D084DB54}" destId="{AED9A2BF-24B5-4C52-90D7-05895CE71862}" srcOrd="0" destOrd="0" presId="urn:microsoft.com/office/officeart/2005/8/layout/process1"/>
    <dgm:cxn modelId="{1A14C922-8A4A-411A-AA5A-03FD833C00FD}" type="presOf" srcId="{16F6D1EE-BB7F-4B45-BD5B-E90364C684BD}" destId="{71ECBF91-3D16-437A-8F43-1ABF00DA0748}" srcOrd="0" destOrd="0" presId="urn:microsoft.com/office/officeart/2005/8/layout/process1"/>
    <dgm:cxn modelId="{BAB91E3D-5F89-4995-9E66-777F100FD99B}" type="presOf" srcId="{B25089B4-1276-4C49-A406-DB722FE45309}" destId="{99A9AEC0-C08D-4279-A919-F198AA226D52}" srcOrd="0" destOrd="0" presId="urn:microsoft.com/office/officeart/2005/8/layout/process1"/>
    <dgm:cxn modelId="{59EEF53E-BBB0-4D32-9EEB-C8D1CCFF10B5}" type="presOf" srcId="{39091AD7-2335-42B3-857E-52116E2C4A9B}" destId="{CE40FA4F-4E23-46C1-8474-2D2AA20B2481}" srcOrd="0" destOrd="0" presId="urn:microsoft.com/office/officeart/2005/8/layout/process1"/>
    <dgm:cxn modelId="{F5F1BB5C-9C0C-4F21-AB76-7E92FDC2B011}" type="presOf" srcId="{16F6D1EE-BB7F-4B45-BD5B-E90364C684BD}" destId="{C5B72928-F03F-4CE3-BB02-20A024DBB90B}" srcOrd="1" destOrd="0" presId="urn:microsoft.com/office/officeart/2005/8/layout/process1"/>
    <dgm:cxn modelId="{F464FE54-15C0-427D-89B0-F7D714B8C017}" type="presOf" srcId="{C4E5DE98-F9DC-47B1-9F1D-56857FD670CC}" destId="{76DCC8F2-27D7-4D13-9C3F-5207A4B52EBC}" srcOrd="1" destOrd="0" presId="urn:microsoft.com/office/officeart/2005/8/layout/process1"/>
    <dgm:cxn modelId="{0B2AC756-C3DA-4472-96AC-F768CAB535BA}" type="presOf" srcId="{26DC4BA6-0744-4853-A3C1-4A4024A8E2D8}" destId="{7398CD8D-84E4-4339-BB7B-A6C5A82B4A8E}" srcOrd="0" destOrd="0" presId="urn:microsoft.com/office/officeart/2005/8/layout/process1"/>
    <dgm:cxn modelId="{E4E5CD7A-0DD6-4AED-8CF9-1892BE5B60CD}" type="presOf" srcId="{27C5BF6B-B51B-46BC-A82A-0B56F799128D}" destId="{2AAB052B-28F3-4340-8C1D-74B5943F15D7}" srcOrd="1" destOrd="0" presId="urn:microsoft.com/office/officeart/2005/8/layout/process1"/>
    <dgm:cxn modelId="{99D57481-4AC2-4668-A547-EFEF4FF906C6}" type="presOf" srcId="{27C5BF6B-B51B-46BC-A82A-0B56F799128D}" destId="{E6D14D67-1974-470E-AB47-71E95A643A17}" srcOrd="0" destOrd="0" presId="urn:microsoft.com/office/officeart/2005/8/layout/process1"/>
    <dgm:cxn modelId="{F45CE083-477E-40BF-9B6A-216748F98209}" srcId="{AE82F5E3-EB82-4385-AE3A-3537D084DB54}" destId="{B25089B4-1276-4C49-A406-DB722FE45309}" srcOrd="3" destOrd="0" parTransId="{2092036C-139B-4177-88F1-EB01107EE005}" sibTransId="{C4E5DE98-F9DC-47B1-9F1D-56857FD670CC}"/>
    <dgm:cxn modelId="{1A7212AC-22AE-4656-BAB2-F0260726B1B6}" srcId="{AE82F5E3-EB82-4385-AE3A-3537D084DB54}" destId="{39091AD7-2335-42B3-857E-52116E2C4A9B}" srcOrd="1" destOrd="0" parTransId="{08D8C49C-1764-4497-BD22-2D7F580E6A03}" sibTransId="{27C5BF6B-B51B-46BC-A82A-0B56F799128D}"/>
    <dgm:cxn modelId="{914F49B2-CDA4-4209-BEC4-8701FF4BF1A4}" srcId="{AE82F5E3-EB82-4385-AE3A-3537D084DB54}" destId="{F77739A2-A1E2-4135-B44D-01E9C6D8E118}" srcOrd="2" destOrd="0" parTransId="{F43EB902-84AA-493C-9715-59D0EB8159CE}" sibTransId="{26DC4BA6-0744-4853-A3C1-4A4024A8E2D8}"/>
    <dgm:cxn modelId="{3D9776D0-58D9-42DE-BBF9-91D40D8DA810}" type="presOf" srcId="{26DC4BA6-0744-4853-A3C1-4A4024A8E2D8}" destId="{D1768879-C51F-4852-A266-F17E7DCBD6A3}" srcOrd="1" destOrd="0" presId="urn:microsoft.com/office/officeart/2005/8/layout/process1"/>
    <dgm:cxn modelId="{F49027E3-58D5-4773-8CE9-6F4BD0B20157}" type="presOf" srcId="{47397BC6-60DF-4760-B58D-B17269B6AB8C}" destId="{18143042-0C44-4FA7-8982-0337596FC553}" srcOrd="0" destOrd="0" presId="urn:microsoft.com/office/officeart/2005/8/layout/process1"/>
    <dgm:cxn modelId="{952E59E3-67D4-4738-979D-71B546778D54}" srcId="{AE82F5E3-EB82-4385-AE3A-3537D084DB54}" destId="{DA63851A-367C-4AAC-831E-CECCC301F95C}" srcOrd="4" destOrd="0" parTransId="{80F958C6-960F-4C65-B2ED-3FD112C0F868}" sibTransId="{963CEA1F-DBE7-40EC-802F-F63505667C07}"/>
    <dgm:cxn modelId="{F4E771FB-5318-4487-A084-F260988850B0}" type="presOf" srcId="{F77739A2-A1E2-4135-B44D-01E9C6D8E118}" destId="{CC223EB4-EEA1-40D4-8A31-F4D6477CAE1F}" srcOrd="0" destOrd="0" presId="urn:microsoft.com/office/officeart/2005/8/layout/process1"/>
    <dgm:cxn modelId="{7C6E62FF-EC6D-40A0-93B6-84D53B03199D}" type="presOf" srcId="{DA63851A-367C-4AAC-831E-CECCC301F95C}" destId="{5DCF3C80-BD19-428D-B208-AFE2139C0E30}" srcOrd="0" destOrd="0" presId="urn:microsoft.com/office/officeart/2005/8/layout/process1"/>
    <dgm:cxn modelId="{8747E8F7-AFEC-4EBA-BBF6-BEB4D1C68FE1}" type="presParOf" srcId="{AED9A2BF-24B5-4C52-90D7-05895CE71862}" destId="{18143042-0C44-4FA7-8982-0337596FC553}" srcOrd="0" destOrd="0" presId="urn:microsoft.com/office/officeart/2005/8/layout/process1"/>
    <dgm:cxn modelId="{ABBDD459-9437-499F-BAE7-E24CCF91EEDF}" type="presParOf" srcId="{AED9A2BF-24B5-4C52-90D7-05895CE71862}" destId="{71ECBF91-3D16-437A-8F43-1ABF00DA0748}" srcOrd="1" destOrd="0" presId="urn:microsoft.com/office/officeart/2005/8/layout/process1"/>
    <dgm:cxn modelId="{9388E03B-14E8-4620-A75F-839255E49029}" type="presParOf" srcId="{71ECBF91-3D16-437A-8F43-1ABF00DA0748}" destId="{C5B72928-F03F-4CE3-BB02-20A024DBB90B}" srcOrd="0" destOrd="0" presId="urn:microsoft.com/office/officeart/2005/8/layout/process1"/>
    <dgm:cxn modelId="{55146A33-78F3-4E46-9590-E7E9954B7D09}" type="presParOf" srcId="{AED9A2BF-24B5-4C52-90D7-05895CE71862}" destId="{CE40FA4F-4E23-46C1-8474-2D2AA20B2481}" srcOrd="2" destOrd="0" presId="urn:microsoft.com/office/officeart/2005/8/layout/process1"/>
    <dgm:cxn modelId="{0282DF25-54C3-42FC-985F-57FBA31A29DB}" type="presParOf" srcId="{AED9A2BF-24B5-4C52-90D7-05895CE71862}" destId="{E6D14D67-1974-470E-AB47-71E95A643A17}" srcOrd="3" destOrd="0" presId="urn:microsoft.com/office/officeart/2005/8/layout/process1"/>
    <dgm:cxn modelId="{B145926E-0A9E-4F1E-A965-EE09765CE163}" type="presParOf" srcId="{E6D14D67-1974-470E-AB47-71E95A643A17}" destId="{2AAB052B-28F3-4340-8C1D-74B5943F15D7}" srcOrd="0" destOrd="0" presId="urn:microsoft.com/office/officeart/2005/8/layout/process1"/>
    <dgm:cxn modelId="{A53A9EB1-75D0-4A7E-8F93-AFA498429EC9}" type="presParOf" srcId="{AED9A2BF-24B5-4C52-90D7-05895CE71862}" destId="{CC223EB4-EEA1-40D4-8A31-F4D6477CAE1F}" srcOrd="4" destOrd="0" presId="urn:microsoft.com/office/officeart/2005/8/layout/process1"/>
    <dgm:cxn modelId="{00AE393C-4BEC-47EC-A918-5979E38E07B4}" type="presParOf" srcId="{AED9A2BF-24B5-4C52-90D7-05895CE71862}" destId="{7398CD8D-84E4-4339-BB7B-A6C5A82B4A8E}" srcOrd="5" destOrd="0" presId="urn:microsoft.com/office/officeart/2005/8/layout/process1"/>
    <dgm:cxn modelId="{9273AEE8-479C-4F73-A793-4C7F31031992}" type="presParOf" srcId="{7398CD8D-84E4-4339-BB7B-A6C5A82B4A8E}" destId="{D1768879-C51F-4852-A266-F17E7DCBD6A3}" srcOrd="0" destOrd="0" presId="urn:microsoft.com/office/officeart/2005/8/layout/process1"/>
    <dgm:cxn modelId="{3B20C028-B0C9-4782-86AB-12D5D5B13BEC}" type="presParOf" srcId="{AED9A2BF-24B5-4C52-90D7-05895CE71862}" destId="{99A9AEC0-C08D-4279-A919-F198AA226D52}" srcOrd="6" destOrd="0" presId="urn:microsoft.com/office/officeart/2005/8/layout/process1"/>
    <dgm:cxn modelId="{4EC7D662-5330-4195-998A-2611F6495FA4}" type="presParOf" srcId="{AED9A2BF-24B5-4C52-90D7-05895CE71862}" destId="{8D1D85B3-6A32-4E26-9995-C99301C72CC9}" srcOrd="7" destOrd="0" presId="urn:microsoft.com/office/officeart/2005/8/layout/process1"/>
    <dgm:cxn modelId="{E2483E5D-309B-48D6-BE28-30FC3E21D163}" type="presParOf" srcId="{8D1D85B3-6A32-4E26-9995-C99301C72CC9}" destId="{76DCC8F2-27D7-4D13-9C3F-5207A4B52EBC}" srcOrd="0" destOrd="0" presId="urn:microsoft.com/office/officeart/2005/8/layout/process1"/>
    <dgm:cxn modelId="{3005F860-5F03-49D9-9582-8F5BA6E28E3F}" type="presParOf" srcId="{AED9A2BF-24B5-4C52-90D7-05895CE71862}" destId="{5DCF3C80-BD19-428D-B208-AFE2139C0E3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7633AD-A059-4A5A-83B3-E1287AB4FE0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C7DDCB4-4E7B-4208-BDA4-3ABACA42A54E}">
      <dgm:prSet phldrT="[Texte]"/>
      <dgm:spPr/>
      <dgm:t>
        <a:bodyPr/>
        <a:lstStyle/>
        <a:p>
          <a:r>
            <a:rPr lang="fr-FR" dirty="0"/>
            <a:t>IT.NET.USER.P2	</a:t>
          </a:r>
        </a:p>
      </dgm:t>
    </dgm:pt>
    <dgm:pt modelId="{ACFE1B8C-C367-4482-869C-91E087F66BC6}" type="parTrans" cxnId="{E94EF88A-E93E-444E-83A0-62357CB7E5A7}">
      <dgm:prSet/>
      <dgm:spPr/>
      <dgm:t>
        <a:bodyPr/>
        <a:lstStyle/>
        <a:p>
          <a:endParaRPr lang="fr-FR"/>
        </a:p>
      </dgm:t>
    </dgm:pt>
    <dgm:pt modelId="{CE7EB7CB-4D80-43AC-91BC-42B9118E9DF1}" type="sibTrans" cxnId="{E94EF88A-E93E-444E-83A0-62357CB7E5A7}">
      <dgm:prSet/>
      <dgm:spPr/>
      <dgm:t>
        <a:bodyPr/>
        <a:lstStyle/>
        <a:p>
          <a:endParaRPr lang="fr-FR"/>
        </a:p>
      </dgm:t>
    </dgm:pt>
    <dgm:pt modelId="{0327AF62-06B3-44CB-A90B-6B6617CE967D}">
      <dgm:prSet phldrT="[Texte]"/>
      <dgm:spPr/>
      <dgm:t>
        <a:bodyPr/>
        <a:lstStyle/>
        <a:p>
          <a:r>
            <a:rPr lang="fr-FR" dirty="0"/>
            <a:t>Normalisation par le maximum</a:t>
          </a:r>
        </a:p>
      </dgm:t>
    </dgm:pt>
    <dgm:pt modelId="{EEBEA891-9F7C-4102-999D-FE7B83A9C2D7}" type="parTrans" cxnId="{28AEFE38-3D9D-4583-BA4B-59FEACD663CA}">
      <dgm:prSet/>
      <dgm:spPr/>
      <dgm:t>
        <a:bodyPr/>
        <a:lstStyle/>
        <a:p>
          <a:endParaRPr lang="fr-FR"/>
        </a:p>
      </dgm:t>
    </dgm:pt>
    <dgm:pt modelId="{35557504-8B27-4F31-ABF2-0B385A8AE25C}" type="sibTrans" cxnId="{28AEFE38-3D9D-4583-BA4B-59FEACD663CA}">
      <dgm:prSet/>
      <dgm:spPr/>
      <dgm:t>
        <a:bodyPr/>
        <a:lstStyle/>
        <a:p>
          <a:endParaRPr lang="fr-FR"/>
        </a:p>
      </dgm:t>
    </dgm:pt>
    <dgm:pt modelId="{7D1A73F2-2252-439D-8F11-C82FF868F9DC}">
      <dgm:prSet phldrT="[Texte]"/>
      <dgm:spPr/>
      <dgm:t>
        <a:bodyPr/>
        <a:lstStyle/>
        <a:p>
          <a:r>
            <a:rPr lang="fr-FR" dirty="0"/>
            <a:t>SE.SEC.ENRL	</a:t>
          </a:r>
        </a:p>
      </dgm:t>
    </dgm:pt>
    <dgm:pt modelId="{BAA5D531-B90B-4512-B1B2-15EB4990B2B6}" type="parTrans" cxnId="{12DBFA9F-B7BC-427F-B310-4DA72521EA79}">
      <dgm:prSet/>
      <dgm:spPr/>
      <dgm:t>
        <a:bodyPr/>
        <a:lstStyle/>
        <a:p>
          <a:endParaRPr lang="fr-FR"/>
        </a:p>
      </dgm:t>
    </dgm:pt>
    <dgm:pt modelId="{82CA81AD-B46B-4348-AE11-D4FC1BB09178}" type="sibTrans" cxnId="{12DBFA9F-B7BC-427F-B310-4DA72521EA79}">
      <dgm:prSet/>
      <dgm:spPr/>
      <dgm:t>
        <a:bodyPr/>
        <a:lstStyle/>
        <a:p>
          <a:endParaRPr lang="fr-FR"/>
        </a:p>
      </dgm:t>
    </dgm:pt>
    <dgm:pt modelId="{875B5AF4-5690-4F57-88A9-46E95ABB5418}">
      <dgm:prSet phldrT="[Texte]"/>
      <dgm:spPr/>
      <dgm:t>
        <a:bodyPr/>
        <a:lstStyle/>
        <a:p>
          <a:r>
            <a:rPr lang="fr-FR" dirty="0"/>
            <a:t>Pourcentage de 15-24 ans</a:t>
          </a:r>
        </a:p>
      </dgm:t>
    </dgm:pt>
    <dgm:pt modelId="{43BEAC49-073A-4E28-AC47-EEBEF0B0976A}" type="parTrans" cxnId="{72134BB1-D6ED-4A1F-8035-245C39D8EBF4}">
      <dgm:prSet/>
      <dgm:spPr/>
      <dgm:t>
        <a:bodyPr/>
        <a:lstStyle/>
        <a:p>
          <a:endParaRPr lang="fr-FR"/>
        </a:p>
      </dgm:t>
    </dgm:pt>
    <dgm:pt modelId="{42750AE4-F8CC-486C-9131-F683C5DFDF94}" type="sibTrans" cxnId="{72134BB1-D6ED-4A1F-8035-245C39D8EBF4}">
      <dgm:prSet/>
      <dgm:spPr/>
      <dgm:t>
        <a:bodyPr/>
        <a:lstStyle/>
        <a:p>
          <a:endParaRPr lang="fr-FR"/>
        </a:p>
      </dgm:t>
    </dgm:pt>
    <dgm:pt modelId="{E839E611-A2FD-405F-9ADE-88A7DC8189EE}">
      <dgm:prSet phldrT="[Texte]"/>
      <dgm:spPr/>
      <dgm:t>
        <a:bodyPr/>
        <a:lstStyle/>
        <a:p>
          <a:r>
            <a:rPr lang="fr-FR" dirty="0"/>
            <a:t>Valeur * 100 / SP.POP.1524.TO.UN</a:t>
          </a:r>
        </a:p>
      </dgm:t>
    </dgm:pt>
    <dgm:pt modelId="{778533C0-1D23-47F6-89AD-EDDC18C05A68}" type="parTrans" cxnId="{8E3FDB91-EE27-4B04-A6FD-F0C575033ECE}">
      <dgm:prSet/>
      <dgm:spPr/>
      <dgm:t>
        <a:bodyPr/>
        <a:lstStyle/>
        <a:p>
          <a:endParaRPr lang="fr-FR"/>
        </a:p>
      </dgm:t>
    </dgm:pt>
    <dgm:pt modelId="{62F5589E-C7A7-4F09-99B6-643FE8206425}" type="sibTrans" cxnId="{8E3FDB91-EE27-4B04-A6FD-F0C575033ECE}">
      <dgm:prSet/>
      <dgm:spPr/>
      <dgm:t>
        <a:bodyPr/>
        <a:lstStyle/>
        <a:p>
          <a:endParaRPr lang="fr-FR"/>
        </a:p>
      </dgm:t>
    </dgm:pt>
    <dgm:pt modelId="{720CC440-0396-40A8-8167-B7CE46040173}">
      <dgm:prSet phldrT="[Texte]"/>
      <dgm:spPr/>
      <dgm:t>
        <a:bodyPr/>
        <a:lstStyle/>
        <a:p>
          <a:r>
            <a:rPr lang="fr-FR" dirty="0"/>
            <a:t>SE.TER.ENRL	</a:t>
          </a:r>
        </a:p>
      </dgm:t>
    </dgm:pt>
    <dgm:pt modelId="{6E2110F9-6871-45DB-B280-EA7854092D0E}" type="parTrans" cxnId="{F6C1E21E-3E53-4FA7-909F-672B56B4FF75}">
      <dgm:prSet/>
      <dgm:spPr/>
      <dgm:t>
        <a:bodyPr/>
        <a:lstStyle/>
        <a:p>
          <a:endParaRPr lang="fr-FR"/>
        </a:p>
      </dgm:t>
    </dgm:pt>
    <dgm:pt modelId="{1DA5C66B-6C52-44A8-8633-5633E7BC3F4C}" type="sibTrans" cxnId="{F6C1E21E-3E53-4FA7-909F-672B56B4FF75}">
      <dgm:prSet/>
      <dgm:spPr/>
      <dgm:t>
        <a:bodyPr/>
        <a:lstStyle/>
        <a:p>
          <a:endParaRPr lang="fr-FR"/>
        </a:p>
      </dgm:t>
    </dgm:pt>
    <dgm:pt modelId="{09AFFF65-2558-4748-BCC9-3EB5226F105F}">
      <dgm:prSet phldrT="[Texte]"/>
      <dgm:spPr/>
      <dgm:t>
        <a:bodyPr/>
        <a:lstStyle/>
        <a:p>
          <a:r>
            <a:rPr lang="fr-FR" dirty="0"/>
            <a:t>Pourcentage de 15-24 ans</a:t>
          </a:r>
        </a:p>
      </dgm:t>
    </dgm:pt>
    <dgm:pt modelId="{FE82D172-5EE7-4806-9E6F-19009A9FC4F6}" type="parTrans" cxnId="{AA1C17CA-6D5A-4559-88FF-A880C73CA026}">
      <dgm:prSet/>
      <dgm:spPr/>
      <dgm:t>
        <a:bodyPr/>
        <a:lstStyle/>
        <a:p>
          <a:endParaRPr lang="fr-FR"/>
        </a:p>
      </dgm:t>
    </dgm:pt>
    <dgm:pt modelId="{74757131-AB43-4888-9336-D23772735113}" type="sibTrans" cxnId="{AA1C17CA-6D5A-4559-88FF-A880C73CA026}">
      <dgm:prSet/>
      <dgm:spPr/>
      <dgm:t>
        <a:bodyPr/>
        <a:lstStyle/>
        <a:p>
          <a:endParaRPr lang="fr-FR"/>
        </a:p>
      </dgm:t>
    </dgm:pt>
    <dgm:pt modelId="{27B49DB9-EE03-4D83-A3E4-C9C516C736A5}">
      <dgm:prSet phldrT="[Texte]"/>
      <dgm:spPr/>
      <dgm:t>
        <a:bodyPr/>
        <a:lstStyle/>
        <a:p>
          <a:r>
            <a:rPr lang="fr-FR" dirty="0"/>
            <a:t>NY.GDP.PCAP.PP.CD</a:t>
          </a:r>
        </a:p>
      </dgm:t>
    </dgm:pt>
    <dgm:pt modelId="{53D391F9-1A91-4DFE-9E54-9BBD741EAB73}" type="parTrans" cxnId="{06927F82-6612-47F0-90B3-44930F35BF68}">
      <dgm:prSet/>
      <dgm:spPr/>
      <dgm:t>
        <a:bodyPr/>
        <a:lstStyle/>
        <a:p>
          <a:endParaRPr lang="fr-FR"/>
        </a:p>
      </dgm:t>
    </dgm:pt>
    <dgm:pt modelId="{CB8DCA76-80F9-45C6-9545-EB163CC59B13}" type="sibTrans" cxnId="{06927F82-6612-47F0-90B3-44930F35BF68}">
      <dgm:prSet/>
      <dgm:spPr/>
      <dgm:t>
        <a:bodyPr/>
        <a:lstStyle/>
        <a:p>
          <a:endParaRPr lang="fr-FR"/>
        </a:p>
      </dgm:t>
    </dgm:pt>
    <dgm:pt modelId="{96274269-64EF-4235-8A0F-7E64170FDBCD}">
      <dgm:prSet phldrT="[Texte]"/>
      <dgm:spPr/>
      <dgm:t>
        <a:bodyPr/>
        <a:lstStyle/>
        <a:p>
          <a:r>
            <a:rPr lang="fr-FR" dirty="0"/>
            <a:t>SP.POP.1524.TO.UN</a:t>
          </a:r>
        </a:p>
      </dgm:t>
    </dgm:pt>
    <dgm:pt modelId="{C60E5F8D-5EF0-467D-921F-E07EAE141CDB}" type="parTrans" cxnId="{81DB7CE7-9B6D-4F87-8A0A-2EA73A85381C}">
      <dgm:prSet/>
      <dgm:spPr/>
      <dgm:t>
        <a:bodyPr/>
        <a:lstStyle/>
        <a:p>
          <a:endParaRPr lang="fr-FR"/>
        </a:p>
      </dgm:t>
    </dgm:pt>
    <dgm:pt modelId="{B989EE6F-850C-4238-9DD2-AF6123CAD62B}" type="sibTrans" cxnId="{81DB7CE7-9B6D-4F87-8A0A-2EA73A85381C}">
      <dgm:prSet/>
      <dgm:spPr/>
      <dgm:t>
        <a:bodyPr/>
        <a:lstStyle/>
        <a:p>
          <a:endParaRPr lang="fr-FR"/>
        </a:p>
      </dgm:t>
    </dgm:pt>
    <dgm:pt modelId="{27D5DF4B-7203-48BB-9BDC-5D0637A2D34A}">
      <dgm:prSet phldrT="[Texte]"/>
      <dgm:spPr/>
      <dgm:t>
        <a:bodyPr/>
        <a:lstStyle/>
        <a:p>
          <a:r>
            <a:rPr lang="fr-FR" dirty="0"/>
            <a:t>Indicateur déjà en %</a:t>
          </a:r>
        </a:p>
      </dgm:t>
    </dgm:pt>
    <dgm:pt modelId="{2858FB70-ED65-4836-AACF-E0D96B37C395}" type="parTrans" cxnId="{90D4FA7E-81D5-4C66-B98B-4487E9AE0A97}">
      <dgm:prSet/>
      <dgm:spPr/>
      <dgm:t>
        <a:bodyPr/>
        <a:lstStyle/>
        <a:p>
          <a:endParaRPr lang="fr-FR"/>
        </a:p>
      </dgm:t>
    </dgm:pt>
    <dgm:pt modelId="{6E6BB75A-EF9D-450A-95F2-CA61E7792584}" type="sibTrans" cxnId="{90D4FA7E-81D5-4C66-B98B-4487E9AE0A97}">
      <dgm:prSet/>
      <dgm:spPr/>
      <dgm:t>
        <a:bodyPr/>
        <a:lstStyle/>
        <a:p>
          <a:endParaRPr lang="fr-FR"/>
        </a:p>
      </dgm:t>
    </dgm:pt>
    <dgm:pt modelId="{88A75F6C-2C1B-479F-871F-72A88534A3AD}">
      <dgm:prSet phldrT="[Texte]"/>
      <dgm:spPr/>
      <dgm:t>
        <a:bodyPr/>
        <a:lstStyle/>
        <a:p>
          <a:r>
            <a:rPr lang="fr-FR" dirty="0"/>
            <a:t>valeur * 100 / max</a:t>
          </a:r>
        </a:p>
      </dgm:t>
    </dgm:pt>
    <dgm:pt modelId="{028A03EA-3193-4E46-85F8-9116FDF3FE7D}" type="parTrans" cxnId="{615C60C4-07C2-4498-8373-4CB5F7BF233A}">
      <dgm:prSet/>
      <dgm:spPr/>
      <dgm:t>
        <a:bodyPr/>
        <a:lstStyle/>
        <a:p>
          <a:endParaRPr lang="fr-FR"/>
        </a:p>
      </dgm:t>
    </dgm:pt>
    <dgm:pt modelId="{CD2C1F8C-A8AE-4E24-8A12-51FB907D312B}" type="sibTrans" cxnId="{615C60C4-07C2-4498-8373-4CB5F7BF233A}">
      <dgm:prSet/>
      <dgm:spPr/>
      <dgm:t>
        <a:bodyPr/>
        <a:lstStyle/>
        <a:p>
          <a:endParaRPr lang="fr-FR"/>
        </a:p>
      </dgm:t>
    </dgm:pt>
    <dgm:pt modelId="{5C22123A-5791-43B5-B16C-0A705C102B08}">
      <dgm:prSet phldrT="[Texte]"/>
      <dgm:spPr/>
      <dgm:t>
        <a:bodyPr/>
        <a:lstStyle/>
        <a:p>
          <a:r>
            <a:rPr lang="fr-FR" dirty="0"/>
            <a:t>SP.POP.TOTL</a:t>
          </a:r>
        </a:p>
      </dgm:t>
    </dgm:pt>
    <dgm:pt modelId="{CF942E15-DFB1-411F-9901-CC4B1250F90F}" type="parTrans" cxnId="{F33A33DD-04EC-450A-A036-BF2CC7E3112F}">
      <dgm:prSet/>
      <dgm:spPr/>
      <dgm:t>
        <a:bodyPr/>
        <a:lstStyle/>
        <a:p>
          <a:endParaRPr lang="fr-FR"/>
        </a:p>
      </dgm:t>
    </dgm:pt>
    <dgm:pt modelId="{1A30E4A4-7381-49C6-8FE0-261A64FD0464}" type="sibTrans" cxnId="{F33A33DD-04EC-450A-A036-BF2CC7E3112F}">
      <dgm:prSet/>
      <dgm:spPr/>
      <dgm:t>
        <a:bodyPr/>
        <a:lstStyle/>
        <a:p>
          <a:endParaRPr lang="fr-FR"/>
        </a:p>
      </dgm:t>
    </dgm:pt>
    <dgm:pt modelId="{505F9678-C603-43DB-8829-D2A2A2D8BF55}">
      <dgm:prSet/>
      <dgm:spPr/>
      <dgm:t>
        <a:bodyPr/>
        <a:lstStyle/>
        <a:p>
          <a:r>
            <a:rPr lang="fr-FR" dirty="0"/>
            <a:t>Valeur * 100 / SP.POP.1524.TO.UN</a:t>
          </a:r>
        </a:p>
      </dgm:t>
    </dgm:pt>
    <dgm:pt modelId="{EB82D330-4351-4E74-948B-9D62007D414F}" type="parTrans" cxnId="{36EDD232-2298-4F3D-956F-D60CDB883A26}">
      <dgm:prSet/>
      <dgm:spPr/>
      <dgm:t>
        <a:bodyPr/>
        <a:lstStyle/>
        <a:p>
          <a:endParaRPr lang="fr-FR"/>
        </a:p>
      </dgm:t>
    </dgm:pt>
    <dgm:pt modelId="{ED85189B-6F9E-4AE7-B50D-1A3EC003C445}" type="sibTrans" cxnId="{36EDD232-2298-4F3D-956F-D60CDB883A26}">
      <dgm:prSet/>
      <dgm:spPr/>
      <dgm:t>
        <a:bodyPr/>
        <a:lstStyle/>
        <a:p>
          <a:endParaRPr lang="fr-FR"/>
        </a:p>
      </dgm:t>
    </dgm:pt>
    <dgm:pt modelId="{668484E3-F5B4-4A08-BCDC-6FC6579AFA3E}">
      <dgm:prSet phldrT="[Texte]"/>
      <dgm:spPr/>
      <dgm:t>
        <a:bodyPr/>
        <a:lstStyle/>
        <a:p>
          <a:r>
            <a:rPr lang="fr-FR" dirty="0"/>
            <a:t>Pourcentage de population totale</a:t>
          </a:r>
        </a:p>
      </dgm:t>
    </dgm:pt>
    <dgm:pt modelId="{E6E898EE-F7FD-4416-BA5C-78D0BF909759}" type="parTrans" cxnId="{6782C43D-9670-47B4-A645-E6AEC3184866}">
      <dgm:prSet/>
      <dgm:spPr/>
      <dgm:t>
        <a:bodyPr/>
        <a:lstStyle/>
        <a:p>
          <a:endParaRPr lang="fr-FR"/>
        </a:p>
      </dgm:t>
    </dgm:pt>
    <dgm:pt modelId="{9CCAC902-5609-4AEC-B80F-5148C206C7B7}" type="sibTrans" cxnId="{6782C43D-9670-47B4-A645-E6AEC3184866}">
      <dgm:prSet/>
      <dgm:spPr/>
      <dgm:t>
        <a:bodyPr/>
        <a:lstStyle/>
        <a:p>
          <a:endParaRPr lang="fr-FR"/>
        </a:p>
      </dgm:t>
    </dgm:pt>
    <dgm:pt modelId="{E18DB895-31F7-4515-BD86-72E0E77F1755}">
      <dgm:prSet phldrT="[Texte]"/>
      <dgm:spPr/>
      <dgm:t>
        <a:bodyPr/>
        <a:lstStyle/>
        <a:p>
          <a:r>
            <a:rPr lang="fr-FR" dirty="0"/>
            <a:t>Normalisation par le maximum</a:t>
          </a:r>
        </a:p>
      </dgm:t>
    </dgm:pt>
    <dgm:pt modelId="{D1FD3360-3418-4552-B812-5FF6BF28F845}" type="parTrans" cxnId="{64B242EC-F6BA-4B5E-A765-AD91EF815D10}">
      <dgm:prSet/>
      <dgm:spPr/>
      <dgm:t>
        <a:bodyPr/>
        <a:lstStyle/>
        <a:p>
          <a:endParaRPr lang="fr-FR"/>
        </a:p>
      </dgm:t>
    </dgm:pt>
    <dgm:pt modelId="{B9031829-02D6-457F-89F1-FA1C80D7D37F}" type="sibTrans" cxnId="{64B242EC-F6BA-4B5E-A765-AD91EF815D10}">
      <dgm:prSet/>
      <dgm:spPr/>
      <dgm:t>
        <a:bodyPr/>
        <a:lstStyle/>
        <a:p>
          <a:endParaRPr lang="fr-FR"/>
        </a:p>
      </dgm:t>
    </dgm:pt>
    <dgm:pt modelId="{FB839C41-351A-4705-B7DE-10396FA9F55E}">
      <dgm:prSet/>
      <dgm:spPr/>
      <dgm:t>
        <a:bodyPr/>
        <a:lstStyle/>
        <a:p>
          <a:r>
            <a:rPr lang="fr-FR" dirty="0"/>
            <a:t>Valeur * 100 / SP.POP.TOTL</a:t>
          </a:r>
        </a:p>
      </dgm:t>
    </dgm:pt>
    <dgm:pt modelId="{320D67DB-DC07-4AB9-90F5-73537E39A7F6}" type="parTrans" cxnId="{E1638DAC-80CB-497C-89EA-160D1538186F}">
      <dgm:prSet/>
      <dgm:spPr/>
      <dgm:t>
        <a:bodyPr/>
        <a:lstStyle/>
        <a:p>
          <a:endParaRPr lang="fr-FR"/>
        </a:p>
      </dgm:t>
    </dgm:pt>
    <dgm:pt modelId="{89FFBF5A-6A7A-4224-8A7E-39B0D2004314}" type="sibTrans" cxnId="{E1638DAC-80CB-497C-89EA-160D1538186F}">
      <dgm:prSet/>
      <dgm:spPr/>
      <dgm:t>
        <a:bodyPr/>
        <a:lstStyle/>
        <a:p>
          <a:endParaRPr lang="fr-FR"/>
        </a:p>
      </dgm:t>
    </dgm:pt>
    <dgm:pt modelId="{B63E41FF-3670-4DB5-94D3-8333C44B0CB7}">
      <dgm:prSet/>
      <dgm:spPr/>
      <dgm:t>
        <a:bodyPr/>
        <a:lstStyle/>
        <a:p>
          <a:r>
            <a:rPr lang="fr-FR" dirty="0"/>
            <a:t>valeur * 100 / max</a:t>
          </a:r>
        </a:p>
      </dgm:t>
    </dgm:pt>
    <dgm:pt modelId="{E26A8DD5-7352-4BCD-88B2-99C787575767}" type="parTrans" cxnId="{02E64817-A924-410D-981C-EB8825C532BA}">
      <dgm:prSet/>
      <dgm:spPr/>
      <dgm:t>
        <a:bodyPr/>
        <a:lstStyle/>
        <a:p>
          <a:endParaRPr lang="fr-FR"/>
        </a:p>
      </dgm:t>
    </dgm:pt>
    <dgm:pt modelId="{49D93BBF-08A9-4915-8062-73479C6D7CB4}" type="sibTrans" cxnId="{02E64817-A924-410D-981C-EB8825C532BA}">
      <dgm:prSet/>
      <dgm:spPr/>
      <dgm:t>
        <a:bodyPr/>
        <a:lstStyle/>
        <a:p>
          <a:endParaRPr lang="fr-FR"/>
        </a:p>
      </dgm:t>
    </dgm:pt>
    <dgm:pt modelId="{055B4FE1-32C2-4B8A-BF15-77E32B5C3420}" type="pres">
      <dgm:prSet presAssocID="{107633AD-A059-4A5A-83B3-E1287AB4FE00}" presName="Name0" presStyleCnt="0">
        <dgm:presLayoutVars>
          <dgm:dir/>
          <dgm:animLvl val="lvl"/>
          <dgm:resizeHandles val="exact"/>
        </dgm:presLayoutVars>
      </dgm:prSet>
      <dgm:spPr/>
    </dgm:pt>
    <dgm:pt modelId="{63BB62EA-46AF-4AD7-BB86-5ED91B1A9084}" type="pres">
      <dgm:prSet presAssocID="{9C7DDCB4-4E7B-4208-BDA4-3ABACA42A54E}" presName="linNode" presStyleCnt="0"/>
      <dgm:spPr/>
    </dgm:pt>
    <dgm:pt modelId="{1715DDBE-FF49-4BEC-BCD6-C59EC816E13B}" type="pres">
      <dgm:prSet presAssocID="{9C7DDCB4-4E7B-4208-BDA4-3ABACA42A54E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FD5CC8C0-CC93-4F91-9CA1-93DDF88C8DD3}" type="pres">
      <dgm:prSet presAssocID="{9C7DDCB4-4E7B-4208-BDA4-3ABACA42A54E}" presName="descendantText" presStyleLbl="alignAccFollowNode1" presStyleIdx="0" presStyleCnt="6">
        <dgm:presLayoutVars>
          <dgm:bulletEnabled val="1"/>
        </dgm:presLayoutVars>
      </dgm:prSet>
      <dgm:spPr/>
    </dgm:pt>
    <dgm:pt modelId="{688F075B-8601-4734-81E2-874A76373DF5}" type="pres">
      <dgm:prSet presAssocID="{CE7EB7CB-4D80-43AC-91BC-42B9118E9DF1}" presName="sp" presStyleCnt="0"/>
      <dgm:spPr/>
    </dgm:pt>
    <dgm:pt modelId="{4A688CA6-6522-4225-A9D0-52C9E37F091E}" type="pres">
      <dgm:prSet presAssocID="{27B49DB9-EE03-4D83-A3E4-C9C516C736A5}" presName="linNode" presStyleCnt="0"/>
      <dgm:spPr/>
    </dgm:pt>
    <dgm:pt modelId="{D72BB94C-0737-4EC7-A234-A6B946A58396}" type="pres">
      <dgm:prSet presAssocID="{27B49DB9-EE03-4D83-A3E4-C9C516C736A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13C4DBE8-089A-4B76-A384-5C9A78647B88}" type="pres">
      <dgm:prSet presAssocID="{27B49DB9-EE03-4D83-A3E4-C9C516C736A5}" presName="descendantText" presStyleLbl="alignAccFollowNode1" presStyleIdx="1" presStyleCnt="6">
        <dgm:presLayoutVars>
          <dgm:bulletEnabled val="1"/>
        </dgm:presLayoutVars>
      </dgm:prSet>
      <dgm:spPr/>
    </dgm:pt>
    <dgm:pt modelId="{609CDC64-5175-468A-BD1A-264FEC2C3319}" type="pres">
      <dgm:prSet presAssocID="{CB8DCA76-80F9-45C6-9545-EB163CC59B13}" presName="sp" presStyleCnt="0"/>
      <dgm:spPr/>
    </dgm:pt>
    <dgm:pt modelId="{D99A91B9-E3E4-4435-981A-0FE0609CA5AE}" type="pres">
      <dgm:prSet presAssocID="{7D1A73F2-2252-439D-8F11-C82FF868F9DC}" presName="linNode" presStyleCnt="0"/>
      <dgm:spPr/>
    </dgm:pt>
    <dgm:pt modelId="{F8B190CF-6008-4DE2-A4A1-92C5E15BDECB}" type="pres">
      <dgm:prSet presAssocID="{7D1A73F2-2252-439D-8F11-C82FF868F9DC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BE1E992-FE6C-4F6E-A740-C672501D14E7}" type="pres">
      <dgm:prSet presAssocID="{7D1A73F2-2252-439D-8F11-C82FF868F9DC}" presName="descendantText" presStyleLbl="alignAccFollowNode1" presStyleIdx="2" presStyleCnt="6" custLinFactNeighborX="-1147">
        <dgm:presLayoutVars>
          <dgm:bulletEnabled val="1"/>
        </dgm:presLayoutVars>
      </dgm:prSet>
      <dgm:spPr/>
    </dgm:pt>
    <dgm:pt modelId="{71C9EF0A-9FFA-4CA4-91A9-DF84E9809CC7}" type="pres">
      <dgm:prSet presAssocID="{82CA81AD-B46B-4348-AE11-D4FC1BB09178}" presName="sp" presStyleCnt="0"/>
      <dgm:spPr/>
    </dgm:pt>
    <dgm:pt modelId="{E53F2E00-4012-4207-89D2-775C7FA6A05E}" type="pres">
      <dgm:prSet presAssocID="{720CC440-0396-40A8-8167-B7CE46040173}" presName="linNode" presStyleCnt="0"/>
      <dgm:spPr/>
    </dgm:pt>
    <dgm:pt modelId="{BB3998B1-D837-4240-BC30-BA1154A631B7}" type="pres">
      <dgm:prSet presAssocID="{720CC440-0396-40A8-8167-B7CE4604017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EB5871EF-5C0C-4225-A50A-0713CB5A2EF5}" type="pres">
      <dgm:prSet presAssocID="{720CC440-0396-40A8-8167-B7CE46040173}" presName="descendantText" presStyleLbl="alignAccFollowNode1" presStyleIdx="3" presStyleCnt="6">
        <dgm:presLayoutVars>
          <dgm:bulletEnabled val="1"/>
        </dgm:presLayoutVars>
      </dgm:prSet>
      <dgm:spPr/>
    </dgm:pt>
    <dgm:pt modelId="{2EC61637-9C85-4949-B84C-8AD70FE74F8D}" type="pres">
      <dgm:prSet presAssocID="{1DA5C66B-6C52-44A8-8633-5633E7BC3F4C}" presName="sp" presStyleCnt="0"/>
      <dgm:spPr/>
    </dgm:pt>
    <dgm:pt modelId="{E0A23475-8B53-41D4-BEDB-4CDD14D2E528}" type="pres">
      <dgm:prSet presAssocID="{96274269-64EF-4235-8A0F-7E64170FDBCD}" presName="linNode" presStyleCnt="0"/>
      <dgm:spPr/>
    </dgm:pt>
    <dgm:pt modelId="{00AAF519-9A19-412C-970D-B6A38385868A}" type="pres">
      <dgm:prSet presAssocID="{96274269-64EF-4235-8A0F-7E64170FDBC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1BECE093-BF93-4A65-8092-04C5097DD85A}" type="pres">
      <dgm:prSet presAssocID="{96274269-64EF-4235-8A0F-7E64170FDBCD}" presName="descendantText" presStyleLbl="alignAccFollowNode1" presStyleIdx="4" presStyleCnt="6">
        <dgm:presLayoutVars>
          <dgm:bulletEnabled val="1"/>
        </dgm:presLayoutVars>
      </dgm:prSet>
      <dgm:spPr/>
    </dgm:pt>
    <dgm:pt modelId="{4BB14CE2-A367-443E-B4D3-B89A9C7E5554}" type="pres">
      <dgm:prSet presAssocID="{B989EE6F-850C-4238-9DD2-AF6123CAD62B}" presName="sp" presStyleCnt="0"/>
      <dgm:spPr/>
    </dgm:pt>
    <dgm:pt modelId="{AFFB604F-894D-4C86-BBD7-A82BC680727D}" type="pres">
      <dgm:prSet presAssocID="{5C22123A-5791-43B5-B16C-0A705C102B08}" presName="linNode" presStyleCnt="0"/>
      <dgm:spPr/>
    </dgm:pt>
    <dgm:pt modelId="{9655D375-13D8-46D0-9021-CECA59017B95}" type="pres">
      <dgm:prSet presAssocID="{5C22123A-5791-43B5-B16C-0A705C102B08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A4E17D5-A5AE-453E-806E-2F9E92B77833}" type="pres">
      <dgm:prSet presAssocID="{5C22123A-5791-43B5-B16C-0A705C102B08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1FEF1C03-D5DD-4BDE-9682-CE127D94C8EC}" type="presOf" srcId="{668484E3-F5B4-4A08-BCDC-6FC6579AFA3E}" destId="{1BECE093-BF93-4A65-8092-04C5097DD85A}" srcOrd="0" destOrd="0" presId="urn:microsoft.com/office/officeart/2005/8/layout/vList5"/>
    <dgm:cxn modelId="{02E64817-A924-410D-981C-EB8825C532BA}" srcId="{5C22123A-5791-43B5-B16C-0A705C102B08}" destId="{B63E41FF-3670-4DB5-94D3-8333C44B0CB7}" srcOrd="1" destOrd="0" parTransId="{E26A8DD5-7352-4BCD-88B2-99C787575767}" sibTransId="{49D93BBF-08A9-4915-8062-73479C6D7CB4}"/>
    <dgm:cxn modelId="{E3715A19-1E14-441D-AECE-798FDD137708}" type="presOf" srcId="{96274269-64EF-4235-8A0F-7E64170FDBCD}" destId="{00AAF519-9A19-412C-970D-B6A38385868A}" srcOrd="0" destOrd="0" presId="urn:microsoft.com/office/officeart/2005/8/layout/vList5"/>
    <dgm:cxn modelId="{F6C1E21E-3E53-4FA7-909F-672B56B4FF75}" srcId="{107633AD-A059-4A5A-83B3-E1287AB4FE00}" destId="{720CC440-0396-40A8-8167-B7CE46040173}" srcOrd="3" destOrd="0" parTransId="{6E2110F9-6871-45DB-B280-EA7854092D0E}" sibTransId="{1DA5C66B-6C52-44A8-8633-5633E7BC3F4C}"/>
    <dgm:cxn modelId="{12916222-4F02-4A53-8575-4EFDCCD54F22}" type="presOf" srcId="{B63E41FF-3670-4DB5-94D3-8333C44B0CB7}" destId="{DA4E17D5-A5AE-453E-806E-2F9E92B77833}" srcOrd="0" destOrd="1" presId="urn:microsoft.com/office/officeart/2005/8/layout/vList5"/>
    <dgm:cxn modelId="{B5646826-2383-4C67-9B85-470C841D2181}" type="presOf" srcId="{9C7DDCB4-4E7B-4208-BDA4-3ABACA42A54E}" destId="{1715DDBE-FF49-4BEC-BCD6-C59EC816E13B}" srcOrd="0" destOrd="0" presId="urn:microsoft.com/office/officeart/2005/8/layout/vList5"/>
    <dgm:cxn modelId="{36EDD232-2298-4F3D-956F-D60CDB883A26}" srcId="{720CC440-0396-40A8-8167-B7CE46040173}" destId="{505F9678-C603-43DB-8829-D2A2A2D8BF55}" srcOrd="1" destOrd="0" parTransId="{EB82D330-4351-4E74-948B-9D62007D414F}" sibTransId="{ED85189B-6F9E-4AE7-B50D-1A3EC003C445}"/>
    <dgm:cxn modelId="{28AEFE38-3D9D-4583-BA4B-59FEACD663CA}" srcId="{27B49DB9-EE03-4D83-A3E4-C9C516C736A5}" destId="{0327AF62-06B3-44CB-A90B-6B6617CE967D}" srcOrd="0" destOrd="0" parTransId="{EEBEA891-9F7C-4102-999D-FE7B83A9C2D7}" sibTransId="{35557504-8B27-4F31-ABF2-0B385A8AE25C}"/>
    <dgm:cxn modelId="{0A205739-8F63-4ED9-8A22-9F4156FEE272}" type="presOf" srcId="{505F9678-C603-43DB-8829-D2A2A2D8BF55}" destId="{EB5871EF-5C0C-4225-A50A-0713CB5A2EF5}" srcOrd="0" destOrd="1" presId="urn:microsoft.com/office/officeart/2005/8/layout/vList5"/>
    <dgm:cxn modelId="{6782C43D-9670-47B4-A645-E6AEC3184866}" srcId="{96274269-64EF-4235-8A0F-7E64170FDBCD}" destId="{668484E3-F5B4-4A08-BCDC-6FC6579AFA3E}" srcOrd="0" destOrd="0" parTransId="{E6E898EE-F7FD-4416-BA5C-78D0BF909759}" sibTransId="{9CCAC902-5609-4AEC-B80F-5148C206C7B7}"/>
    <dgm:cxn modelId="{9561E05D-EB9D-49A6-BDBF-A42C2CAB5277}" type="presOf" srcId="{7D1A73F2-2252-439D-8F11-C82FF868F9DC}" destId="{F8B190CF-6008-4DE2-A4A1-92C5E15BDECB}" srcOrd="0" destOrd="0" presId="urn:microsoft.com/office/officeart/2005/8/layout/vList5"/>
    <dgm:cxn modelId="{25AC515E-2D95-43AB-B1D4-AE1DCC53E540}" type="presOf" srcId="{5C22123A-5791-43B5-B16C-0A705C102B08}" destId="{9655D375-13D8-46D0-9021-CECA59017B95}" srcOrd="0" destOrd="0" presId="urn:microsoft.com/office/officeart/2005/8/layout/vList5"/>
    <dgm:cxn modelId="{993D8263-9BA9-48B1-A7EF-84480CE16615}" type="presOf" srcId="{09AFFF65-2558-4748-BCC9-3EB5226F105F}" destId="{EB5871EF-5C0C-4225-A50A-0713CB5A2EF5}" srcOrd="0" destOrd="0" presId="urn:microsoft.com/office/officeart/2005/8/layout/vList5"/>
    <dgm:cxn modelId="{20582769-DC1A-4082-8C00-0D8D0745BC50}" type="presOf" srcId="{88A75F6C-2C1B-479F-871F-72A88534A3AD}" destId="{13C4DBE8-089A-4B76-A384-5C9A78647B88}" srcOrd="0" destOrd="1" presId="urn:microsoft.com/office/officeart/2005/8/layout/vList5"/>
    <dgm:cxn modelId="{4A044B72-7C85-4E76-AF03-55E82275FEF9}" type="presOf" srcId="{E18DB895-31F7-4515-BD86-72E0E77F1755}" destId="{DA4E17D5-A5AE-453E-806E-2F9E92B77833}" srcOrd="0" destOrd="0" presId="urn:microsoft.com/office/officeart/2005/8/layout/vList5"/>
    <dgm:cxn modelId="{2DC54B78-C404-4900-8C1A-0EE469934164}" type="presOf" srcId="{E839E611-A2FD-405F-9ADE-88A7DC8189EE}" destId="{7BE1E992-FE6C-4F6E-A740-C672501D14E7}" srcOrd="0" destOrd="1" presId="urn:microsoft.com/office/officeart/2005/8/layout/vList5"/>
    <dgm:cxn modelId="{90D4FA7E-81D5-4C66-B98B-4487E9AE0A97}" srcId="{9C7DDCB4-4E7B-4208-BDA4-3ABACA42A54E}" destId="{27D5DF4B-7203-48BB-9BDC-5D0637A2D34A}" srcOrd="0" destOrd="0" parTransId="{2858FB70-ED65-4836-AACF-E0D96B37C395}" sibTransId="{6E6BB75A-EF9D-450A-95F2-CA61E7792584}"/>
    <dgm:cxn modelId="{06927F82-6612-47F0-90B3-44930F35BF68}" srcId="{107633AD-A059-4A5A-83B3-E1287AB4FE00}" destId="{27B49DB9-EE03-4D83-A3E4-C9C516C736A5}" srcOrd="1" destOrd="0" parTransId="{53D391F9-1A91-4DFE-9E54-9BBD741EAB73}" sibTransId="{CB8DCA76-80F9-45C6-9545-EB163CC59B13}"/>
    <dgm:cxn modelId="{E94EF88A-E93E-444E-83A0-62357CB7E5A7}" srcId="{107633AD-A059-4A5A-83B3-E1287AB4FE00}" destId="{9C7DDCB4-4E7B-4208-BDA4-3ABACA42A54E}" srcOrd="0" destOrd="0" parTransId="{ACFE1B8C-C367-4482-869C-91E087F66BC6}" sibTransId="{CE7EB7CB-4D80-43AC-91BC-42B9118E9DF1}"/>
    <dgm:cxn modelId="{6949E08B-D428-4A29-8301-10D2BA98AE23}" type="presOf" srcId="{0327AF62-06B3-44CB-A90B-6B6617CE967D}" destId="{13C4DBE8-089A-4B76-A384-5C9A78647B88}" srcOrd="0" destOrd="0" presId="urn:microsoft.com/office/officeart/2005/8/layout/vList5"/>
    <dgm:cxn modelId="{8E3FDB91-EE27-4B04-A6FD-F0C575033ECE}" srcId="{7D1A73F2-2252-439D-8F11-C82FF868F9DC}" destId="{E839E611-A2FD-405F-9ADE-88A7DC8189EE}" srcOrd="1" destOrd="0" parTransId="{778533C0-1D23-47F6-89AD-EDDC18C05A68}" sibTransId="{62F5589E-C7A7-4F09-99B6-643FE8206425}"/>
    <dgm:cxn modelId="{08CCD097-6091-4BB8-8A67-A76C9A8037A4}" type="presOf" srcId="{875B5AF4-5690-4F57-88A9-46E95ABB5418}" destId="{7BE1E992-FE6C-4F6E-A740-C672501D14E7}" srcOrd="0" destOrd="0" presId="urn:microsoft.com/office/officeart/2005/8/layout/vList5"/>
    <dgm:cxn modelId="{12DBFA9F-B7BC-427F-B310-4DA72521EA79}" srcId="{107633AD-A059-4A5A-83B3-E1287AB4FE00}" destId="{7D1A73F2-2252-439D-8F11-C82FF868F9DC}" srcOrd="2" destOrd="0" parTransId="{BAA5D531-B90B-4512-B1B2-15EB4990B2B6}" sibTransId="{82CA81AD-B46B-4348-AE11-D4FC1BB09178}"/>
    <dgm:cxn modelId="{E1638DAC-80CB-497C-89EA-160D1538186F}" srcId="{96274269-64EF-4235-8A0F-7E64170FDBCD}" destId="{FB839C41-351A-4705-B7DE-10396FA9F55E}" srcOrd="1" destOrd="0" parTransId="{320D67DB-DC07-4AB9-90F5-73537E39A7F6}" sibTransId="{89FFBF5A-6A7A-4224-8A7E-39B0D2004314}"/>
    <dgm:cxn modelId="{72134BB1-D6ED-4A1F-8035-245C39D8EBF4}" srcId="{7D1A73F2-2252-439D-8F11-C82FF868F9DC}" destId="{875B5AF4-5690-4F57-88A9-46E95ABB5418}" srcOrd="0" destOrd="0" parTransId="{43BEAC49-073A-4E28-AC47-EEBEF0B0976A}" sibTransId="{42750AE4-F8CC-486C-9131-F683C5DFDF94}"/>
    <dgm:cxn modelId="{0A0DF1BC-24E1-4EC8-A321-1BEA57D2ECD6}" type="presOf" srcId="{107633AD-A059-4A5A-83B3-E1287AB4FE00}" destId="{055B4FE1-32C2-4B8A-BF15-77E32B5C3420}" srcOrd="0" destOrd="0" presId="urn:microsoft.com/office/officeart/2005/8/layout/vList5"/>
    <dgm:cxn modelId="{615C60C4-07C2-4498-8373-4CB5F7BF233A}" srcId="{27B49DB9-EE03-4D83-A3E4-C9C516C736A5}" destId="{88A75F6C-2C1B-479F-871F-72A88534A3AD}" srcOrd="1" destOrd="0" parTransId="{028A03EA-3193-4E46-85F8-9116FDF3FE7D}" sibTransId="{CD2C1F8C-A8AE-4E24-8A12-51FB907D312B}"/>
    <dgm:cxn modelId="{AA1C17CA-6D5A-4559-88FF-A880C73CA026}" srcId="{720CC440-0396-40A8-8167-B7CE46040173}" destId="{09AFFF65-2558-4748-BCC9-3EB5226F105F}" srcOrd="0" destOrd="0" parTransId="{FE82D172-5EE7-4806-9E6F-19009A9FC4F6}" sibTransId="{74757131-AB43-4888-9336-D23772735113}"/>
    <dgm:cxn modelId="{E6FE1CCC-F55C-4B59-B2B4-3A49388A0FEE}" type="presOf" srcId="{27B49DB9-EE03-4D83-A3E4-C9C516C736A5}" destId="{D72BB94C-0737-4EC7-A234-A6B946A58396}" srcOrd="0" destOrd="0" presId="urn:microsoft.com/office/officeart/2005/8/layout/vList5"/>
    <dgm:cxn modelId="{F33A33DD-04EC-450A-A036-BF2CC7E3112F}" srcId="{107633AD-A059-4A5A-83B3-E1287AB4FE00}" destId="{5C22123A-5791-43B5-B16C-0A705C102B08}" srcOrd="5" destOrd="0" parTransId="{CF942E15-DFB1-411F-9901-CC4B1250F90F}" sibTransId="{1A30E4A4-7381-49C6-8FE0-261A64FD0464}"/>
    <dgm:cxn modelId="{96D67FE6-6DCD-4B7E-A886-354E89CA29B9}" type="presOf" srcId="{27D5DF4B-7203-48BB-9BDC-5D0637A2D34A}" destId="{FD5CC8C0-CC93-4F91-9CA1-93DDF88C8DD3}" srcOrd="0" destOrd="0" presId="urn:microsoft.com/office/officeart/2005/8/layout/vList5"/>
    <dgm:cxn modelId="{81DB7CE7-9B6D-4F87-8A0A-2EA73A85381C}" srcId="{107633AD-A059-4A5A-83B3-E1287AB4FE00}" destId="{96274269-64EF-4235-8A0F-7E64170FDBCD}" srcOrd="4" destOrd="0" parTransId="{C60E5F8D-5EF0-467D-921F-E07EAE141CDB}" sibTransId="{B989EE6F-850C-4238-9DD2-AF6123CAD62B}"/>
    <dgm:cxn modelId="{64B242EC-F6BA-4B5E-A765-AD91EF815D10}" srcId="{5C22123A-5791-43B5-B16C-0A705C102B08}" destId="{E18DB895-31F7-4515-BD86-72E0E77F1755}" srcOrd="0" destOrd="0" parTransId="{D1FD3360-3418-4552-B812-5FF6BF28F845}" sibTransId="{B9031829-02D6-457F-89F1-FA1C80D7D37F}"/>
    <dgm:cxn modelId="{5E2CCAF4-2925-4155-82BF-A4E89F81D869}" type="presOf" srcId="{FB839C41-351A-4705-B7DE-10396FA9F55E}" destId="{1BECE093-BF93-4A65-8092-04C5097DD85A}" srcOrd="0" destOrd="1" presId="urn:microsoft.com/office/officeart/2005/8/layout/vList5"/>
    <dgm:cxn modelId="{4CBF0DF8-5303-4EA9-8E9E-C10C471E357F}" type="presOf" srcId="{720CC440-0396-40A8-8167-B7CE46040173}" destId="{BB3998B1-D837-4240-BC30-BA1154A631B7}" srcOrd="0" destOrd="0" presId="urn:microsoft.com/office/officeart/2005/8/layout/vList5"/>
    <dgm:cxn modelId="{9C118E72-E4BD-4BB0-A0C2-5B4A1C0FD571}" type="presParOf" srcId="{055B4FE1-32C2-4B8A-BF15-77E32B5C3420}" destId="{63BB62EA-46AF-4AD7-BB86-5ED91B1A9084}" srcOrd="0" destOrd="0" presId="urn:microsoft.com/office/officeart/2005/8/layout/vList5"/>
    <dgm:cxn modelId="{236C4A0E-F74D-4C6D-B34A-13F76A309E40}" type="presParOf" srcId="{63BB62EA-46AF-4AD7-BB86-5ED91B1A9084}" destId="{1715DDBE-FF49-4BEC-BCD6-C59EC816E13B}" srcOrd="0" destOrd="0" presId="urn:microsoft.com/office/officeart/2005/8/layout/vList5"/>
    <dgm:cxn modelId="{07E1ED1D-6336-4702-B03D-B6DE62B9E245}" type="presParOf" srcId="{63BB62EA-46AF-4AD7-BB86-5ED91B1A9084}" destId="{FD5CC8C0-CC93-4F91-9CA1-93DDF88C8DD3}" srcOrd="1" destOrd="0" presId="urn:microsoft.com/office/officeart/2005/8/layout/vList5"/>
    <dgm:cxn modelId="{227497E6-2E9F-488E-BA38-DA27B2ACE89D}" type="presParOf" srcId="{055B4FE1-32C2-4B8A-BF15-77E32B5C3420}" destId="{688F075B-8601-4734-81E2-874A76373DF5}" srcOrd="1" destOrd="0" presId="urn:microsoft.com/office/officeart/2005/8/layout/vList5"/>
    <dgm:cxn modelId="{578853E4-04A7-44DB-B0D5-83A3817F97ED}" type="presParOf" srcId="{055B4FE1-32C2-4B8A-BF15-77E32B5C3420}" destId="{4A688CA6-6522-4225-A9D0-52C9E37F091E}" srcOrd="2" destOrd="0" presId="urn:microsoft.com/office/officeart/2005/8/layout/vList5"/>
    <dgm:cxn modelId="{5F314A10-3F4E-4F54-81A5-121E16B3A020}" type="presParOf" srcId="{4A688CA6-6522-4225-A9D0-52C9E37F091E}" destId="{D72BB94C-0737-4EC7-A234-A6B946A58396}" srcOrd="0" destOrd="0" presId="urn:microsoft.com/office/officeart/2005/8/layout/vList5"/>
    <dgm:cxn modelId="{8F2660CB-6E54-44B3-996D-85326FC4C0D4}" type="presParOf" srcId="{4A688CA6-6522-4225-A9D0-52C9E37F091E}" destId="{13C4DBE8-089A-4B76-A384-5C9A78647B88}" srcOrd="1" destOrd="0" presId="urn:microsoft.com/office/officeart/2005/8/layout/vList5"/>
    <dgm:cxn modelId="{6AEC47B9-36E6-444A-B78D-1486F36F8A53}" type="presParOf" srcId="{055B4FE1-32C2-4B8A-BF15-77E32B5C3420}" destId="{609CDC64-5175-468A-BD1A-264FEC2C3319}" srcOrd="3" destOrd="0" presId="urn:microsoft.com/office/officeart/2005/8/layout/vList5"/>
    <dgm:cxn modelId="{82830C3A-2449-45AA-AE18-16B4E4DA5BD0}" type="presParOf" srcId="{055B4FE1-32C2-4B8A-BF15-77E32B5C3420}" destId="{D99A91B9-E3E4-4435-981A-0FE0609CA5AE}" srcOrd="4" destOrd="0" presId="urn:microsoft.com/office/officeart/2005/8/layout/vList5"/>
    <dgm:cxn modelId="{A8F18652-B0E1-46BE-A673-7C3A4B92BC88}" type="presParOf" srcId="{D99A91B9-E3E4-4435-981A-0FE0609CA5AE}" destId="{F8B190CF-6008-4DE2-A4A1-92C5E15BDECB}" srcOrd="0" destOrd="0" presId="urn:microsoft.com/office/officeart/2005/8/layout/vList5"/>
    <dgm:cxn modelId="{CE26D782-B158-4311-8D0D-D64FF4A93F6E}" type="presParOf" srcId="{D99A91B9-E3E4-4435-981A-0FE0609CA5AE}" destId="{7BE1E992-FE6C-4F6E-A740-C672501D14E7}" srcOrd="1" destOrd="0" presId="urn:microsoft.com/office/officeart/2005/8/layout/vList5"/>
    <dgm:cxn modelId="{6502F042-025B-4C52-8921-06F4ED137CBD}" type="presParOf" srcId="{055B4FE1-32C2-4B8A-BF15-77E32B5C3420}" destId="{71C9EF0A-9FFA-4CA4-91A9-DF84E9809CC7}" srcOrd="5" destOrd="0" presId="urn:microsoft.com/office/officeart/2005/8/layout/vList5"/>
    <dgm:cxn modelId="{68252F79-A44F-4BB8-9B86-900EA9ADA83C}" type="presParOf" srcId="{055B4FE1-32C2-4B8A-BF15-77E32B5C3420}" destId="{E53F2E00-4012-4207-89D2-775C7FA6A05E}" srcOrd="6" destOrd="0" presId="urn:microsoft.com/office/officeart/2005/8/layout/vList5"/>
    <dgm:cxn modelId="{75C7A300-8EF1-4D35-AA2C-23F6FF10A4C2}" type="presParOf" srcId="{E53F2E00-4012-4207-89D2-775C7FA6A05E}" destId="{BB3998B1-D837-4240-BC30-BA1154A631B7}" srcOrd="0" destOrd="0" presId="urn:microsoft.com/office/officeart/2005/8/layout/vList5"/>
    <dgm:cxn modelId="{E587B923-4B2F-49A5-839A-C4DC4500783C}" type="presParOf" srcId="{E53F2E00-4012-4207-89D2-775C7FA6A05E}" destId="{EB5871EF-5C0C-4225-A50A-0713CB5A2EF5}" srcOrd="1" destOrd="0" presId="urn:microsoft.com/office/officeart/2005/8/layout/vList5"/>
    <dgm:cxn modelId="{6497AC08-AA92-48A9-BDB5-41B61D4ED79E}" type="presParOf" srcId="{055B4FE1-32C2-4B8A-BF15-77E32B5C3420}" destId="{2EC61637-9C85-4949-B84C-8AD70FE74F8D}" srcOrd="7" destOrd="0" presId="urn:microsoft.com/office/officeart/2005/8/layout/vList5"/>
    <dgm:cxn modelId="{CB8A3562-78DC-4645-AC0E-A4C863B974E8}" type="presParOf" srcId="{055B4FE1-32C2-4B8A-BF15-77E32B5C3420}" destId="{E0A23475-8B53-41D4-BEDB-4CDD14D2E528}" srcOrd="8" destOrd="0" presId="urn:microsoft.com/office/officeart/2005/8/layout/vList5"/>
    <dgm:cxn modelId="{9CBF6947-C9CE-4C01-A9B3-33538AA72DB8}" type="presParOf" srcId="{E0A23475-8B53-41D4-BEDB-4CDD14D2E528}" destId="{00AAF519-9A19-412C-970D-B6A38385868A}" srcOrd="0" destOrd="0" presId="urn:microsoft.com/office/officeart/2005/8/layout/vList5"/>
    <dgm:cxn modelId="{1B103EF1-200B-4F8A-BF1F-D6386E00A0E4}" type="presParOf" srcId="{E0A23475-8B53-41D4-BEDB-4CDD14D2E528}" destId="{1BECE093-BF93-4A65-8092-04C5097DD85A}" srcOrd="1" destOrd="0" presId="urn:microsoft.com/office/officeart/2005/8/layout/vList5"/>
    <dgm:cxn modelId="{180AFF7F-65AE-440A-8CE7-433B34CAD0BC}" type="presParOf" srcId="{055B4FE1-32C2-4B8A-BF15-77E32B5C3420}" destId="{4BB14CE2-A367-443E-B4D3-B89A9C7E5554}" srcOrd="9" destOrd="0" presId="urn:microsoft.com/office/officeart/2005/8/layout/vList5"/>
    <dgm:cxn modelId="{88A9063E-C553-4C32-8FAE-99EA92F4150A}" type="presParOf" srcId="{055B4FE1-32C2-4B8A-BF15-77E32B5C3420}" destId="{AFFB604F-894D-4C86-BBD7-A82BC680727D}" srcOrd="10" destOrd="0" presId="urn:microsoft.com/office/officeart/2005/8/layout/vList5"/>
    <dgm:cxn modelId="{AD7FFFF1-EEA8-4C5E-A493-A66E2F2A0633}" type="presParOf" srcId="{AFFB604F-894D-4C86-BBD7-A82BC680727D}" destId="{9655D375-13D8-46D0-9021-CECA59017B95}" srcOrd="0" destOrd="0" presId="urn:microsoft.com/office/officeart/2005/8/layout/vList5"/>
    <dgm:cxn modelId="{3110D929-3F0C-4452-8FB2-008278F74AFE}" type="presParOf" srcId="{AFFB604F-894D-4C86-BBD7-A82BC680727D}" destId="{DA4E17D5-A5AE-453E-806E-2F9E92B77833}" srcOrd="1" destOrd="0" presId="urn:microsoft.com/office/officeart/2005/8/layout/vList5"/>
  </dgm:cxnLst>
  <dgm:bg>
    <a:solidFill>
      <a:srgbClr val="F3F3F2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404E1-DE86-4A8E-B685-FBBF698D7649}">
      <dsp:nvSpPr>
        <dsp:cNvPr id="0" name=""/>
        <dsp:cNvSpPr/>
      </dsp:nvSpPr>
      <dsp:spPr>
        <a:xfrm rot="5400000">
          <a:off x="5840677" y="-3451040"/>
          <a:ext cx="666783" cy="77655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Pays (et régions) ayant renseignés des données, et leurs informations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241 pays, 31 indicateurs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30% de données manquantes, mais très peu dans les données qui nous intéressent (pays / région / </a:t>
          </a:r>
          <a:r>
            <a:rPr lang="fr-FR" sz="1200" kern="1200" dirty="0" err="1"/>
            <a:t>income</a:t>
          </a:r>
          <a:r>
            <a:rPr lang="fr-FR" sz="1200" kern="1200" dirty="0"/>
            <a:t>)</a:t>
          </a:r>
        </a:p>
      </dsp:txBody>
      <dsp:txXfrm rot="-5400000">
        <a:off x="2291310" y="130877"/>
        <a:ext cx="7732968" cy="601683"/>
      </dsp:txXfrm>
    </dsp:sp>
    <dsp:sp modelId="{0A2FC3C5-08BE-4D01-9D3B-26D8281FC64C}">
      <dsp:nvSpPr>
        <dsp:cNvPr id="0" name=""/>
        <dsp:cNvSpPr/>
      </dsp:nvSpPr>
      <dsp:spPr>
        <a:xfrm>
          <a:off x="195" y="1965"/>
          <a:ext cx="2291115" cy="859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EdStatsCountry</a:t>
          </a:r>
          <a:endParaRPr lang="fr-FR" sz="2100" kern="1200" dirty="0"/>
        </a:p>
      </dsp:txBody>
      <dsp:txXfrm>
        <a:off x="42153" y="43923"/>
        <a:ext cx="2207199" cy="775589"/>
      </dsp:txXfrm>
    </dsp:sp>
    <dsp:sp modelId="{06F9389D-D437-415C-8A3A-F95783E5EA0F}">
      <dsp:nvSpPr>
        <dsp:cNvPr id="0" name=""/>
        <dsp:cNvSpPr/>
      </dsp:nvSpPr>
      <dsp:spPr>
        <a:xfrm rot="5400000">
          <a:off x="5840677" y="-2548559"/>
          <a:ext cx="666783" cy="77655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Code Alpha-3 des pays, et des codes indicateurs sur ceux-ci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211 pays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Aucune donnée manquante</a:t>
          </a:r>
        </a:p>
      </dsp:txBody>
      <dsp:txXfrm rot="-5400000">
        <a:off x="2291310" y="1033358"/>
        <a:ext cx="7732968" cy="601683"/>
      </dsp:txXfrm>
    </dsp:sp>
    <dsp:sp modelId="{1D22DF95-0F75-4219-A9C9-8A3FD1312BCE}">
      <dsp:nvSpPr>
        <dsp:cNvPr id="0" name=""/>
        <dsp:cNvSpPr/>
      </dsp:nvSpPr>
      <dsp:spPr>
        <a:xfrm>
          <a:off x="195" y="904446"/>
          <a:ext cx="2291115" cy="859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EdStatsCountry</a:t>
          </a:r>
          <a:r>
            <a:rPr lang="fr-FR" sz="2100" kern="1200" dirty="0"/>
            <a:t>-Series</a:t>
          </a:r>
        </a:p>
      </dsp:txBody>
      <dsp:txXfrm>
        <a:off x="42153" y="946404"/>
        <a:ext cx="2207199" cy="775589"/>
      </dsp:txXfrm>
    </dsp:sp>
    <dsp:sp modelId="{E1E11C5C-7706-4F56-B1B5-7284E4F0D679}">
      <dsp:nvSpPr>
        <dsp:cNvPr id="0" name=""/>
        <dsp:cNvSpPr/>
      </dsp:nvSpPr>
      <dsp:spPr>
        <a:xfrm rot="5400000">
          <a:off x="5840677" y="-1646078"/>
          <a:ext cx="666783" cy="77655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Code Alpha-3 des pays, codes indicateurs sur ceux-ci et dates d’actualisation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239 codes pays, 1558 indicateurs, 56 dates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aucune donnée manquante</a:t>
          </a:r>
        </a:p>
      </dsp:txBody>
      <dsp:txXfrm rot="-5400000">
        <a:off x="2291310" y="1935839"/>
        <a:ext cx="7732968" cy="601683"/>
      </dsp:txXfrm>
    </dsp:sp>
    <dsp:sp modelId="{F435D10F-472C-47D8-863A-E517E1A9E91A}">
      <dsp:nvSpPr>
        <dsp:cNvPr id="0" name=""/>
        <dsp:cNvSpPr/>
      </dsp:nvSpPr>
      <dsp:spPr>
        <a:xfrm>
          <a:off x="195" y="1806928"/>
          <a:ext cx="2291115" cy="859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EdStatsFootNote</a:t>
          </a:r>
          <a:endParaRPr lang="fr-FR" sz="2100" kern="1200" dirty="0"/>
        </a:p>
      </dsp:txBody>
      <dsp:txXfrm>
        <a:off x="42153" y="1848886"/>
        <a:ext cx="2207199" cy="775589"/>
      </dsp:txXfrm>
    </dsp:sp>
    <dsp:sp modelId="{065B64A7-AFFF-46B9-A44D-8549B529D1A3}">
      <dsp:nvSpPr>
        <dsp:cNvPr id="0" name=""/>
        <dsp:cNvSpPr/>
      </dsp:nvSpPr>
      <dsp:spPr>
        <a:xfrm rot="5400000">
          <a:off x="5840677" y="-743596"/>
          <a:ext cx="666783" cy="77655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Pays (nom et code), indicateurs (nom et code) et années (1970 – 2017 par pas de 1, puis 2020-2100 par pas de 5)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242 pays pour 3665 indicateurs sur 65 dates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57 650 450 données, dont plus de 90% manquantes</a:t>
          </a:r>
        </a:p>
      </dsp:txBody>
      <dsp:txXfrm rot="-5400000">
        <a:off x="2291310" y="2838321"/>
        <a:ext cx="7732968" cy="601683"/>
      </dsp:txXfrm>
    </dsp:sp>
    <dsp:sp modelId="{0D5FE979-7923-4945-BCD8-874FD8906177}">
      <dsp:nvSpPr>
        <dsp:cNvPr id="0" name=""/>
        <dsp:cNvSpPr/>
      </dsp:nvSpPr>
      <dsp:spPr>
        <a:xfrm>
          <a:off x="195" y="2709409"/>
          <a:ext cx="2291115" cy="859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EdStatsData</a:t>
          </a:r>
          <a:endParaRPr lang="fr-FR" sz="2100" kern="1200" dirty="0"/>
        </a:p>
      </dsp:txBody>
      <dsp:txXfrm>
        <a:off x="42153" y="2751367"/>
        <a:ext cx="2207199" cy="775589"/>
      </dsp:txXfrm>
    </dsp:sp>
    <dsp:sp modelId="{E10DC152-28D7-4A9F-969E-07F6DE6E844F}">
      <dsp:nvSpPr>
        <dsp:cNvPr id="0" name=""/>
        <dsp:cNvSpPr/>
      </dsp:nvSpPr>
      <dsp:spPr>
        <a:xfrm rot="5400000">
          <a:off x="5840677" y="158884"/>
          <a:ext cx="666783" cy="77655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Intégralité des indicateurs, leurs noms, sujet et des informations à leur sujet (définitions, sources, commentaire, …)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3665 indicateurs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beaucoup de données manquantes, principales présentes (nom, sujet, définition, source)</a:t>
          </a:r>
        </a:p>
      </dsp:txBody>
      <dsp:txXfrm rot="-5400000">
        <a:off x="2291310" y="3740801"/>
        <a:ext cx="7732968" cy="601683"/>
      </dsp:txXfrm>
    </dsp:sp>
    <dsp:sp modelId="{24EDEFF9-39FB-463F-9056-240711F955A3}">
      <dsp:nvSpPr>
        <dsp:cNvPr id="0" name=""/>
        <dsp:cNvSpPr/>
      </dsp:nvSpPr>
      <dsp:spPr>
        <a:xfrm>
          <a:off x="195" y="3611890"/>
          <a:ext cx="2291115" cy="859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EdStatsSeries</a:t>
          </a:r>
          <a:endParaRPr lang="fr-FR" sz="2100" kern="1200" dirty="0"/>
        </a:p>
      </dsp:txBody>
      <dsp:txXfrm>
        <a:off x="42153" y="3653848"/>
        <a:ext cx="2207199" cy="775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1296C-85A8-4658-8721-9275638FD075}">
      <dsp:nvSpPr>
        <dsp:cNvPr id="0" name=""/>
        <dsp:cNvSpPr/>
      </dsp:nvSpPr>
      <dsp:spPr>
        <a:xfrm>
          <a:off x="729856" y="471410"/>
          <a:ext cx="2667179" cy="92627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4F2E8-D128-473B-82FC-1ED7A4D93E57}">
      <dsp:nvSpPr>
        <dsp:cNvPr id="0" name=""/>
        <dsp:cNvSpPr/>
      </dsp:nvSpPr>
      <dsp:spPr>
        <a:xfrm>
          <a:off x="1809133" y="2739546"/>
          <a:ext cx="516895" cy="33081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D43A8-414E-4D21-B30A-DC437A39E645}">
      <dsp:nvSpPr>
        <dsp:cNvPr id="0" name=""/>
        <dsp:cNvSpPr/>
      </dsp:nvSpPr>
      <dsp:spPr>
        <a:xfrm>
          <a:off x="547400" y="3108861"/>
          <a:ext cx="3040361" cy="41094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0"/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bg1"/>
              </a:solidFill>
            </a:rPr>
            <a:t>20 pays / 6 indicateurs / 6 dates</a:t>
          </a:r>
        </a:p>
      </dsp:txBody>
      <dsp:txXfrm>
        <a:off x="547400" y="3108861"/>
        <a:ext cx="3040361" cy="410944"/>
      </dsp:txXfrm>
    </dsp:sp>
    <dsp:sp modelId="{F621FC02-285D-440B-BF20-B04BA3A0323C}">
      <dsp:nvSpPr>
        <dsp:cNvPr id="0" name=""/>
        <dsp:cNvSpPr/>
      </dsp:nvSpPr>
      <dsp:spPr>
        <a:xfrm>
          <a:off x="1699551" y="1469224"/>
          <a:ext cx="930411" cy="930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65 dates</a:t>
          </a:r>
        </a:p>
      </dsp:txBody>
      <dsp:txXfrm>
        <a:off x="1835807" y="1605480"/>
        <a:ext cx="657899" cy="657899"/>
      </dsp:txXfrm>
    </dsp:sp>
    <dsp:sp modelId="{FC8783FC-019D-4E2B-9F4C-5F48CF0F1454}">
      <dsp:nvSpPr>
        <dsp:cNvPr id="0" name=""/>
        <dsp:cNvSpPr/>
      </dsp:nvSpPr>
      <dsp:spPr>
        <a:xfrm>
          <a:off x="1033790" y="771209"/>
          <a:ext cx="930411" cy="930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3665 indicateurs</a:t>
          </a:r>
        </a:p>
      </dsp:txBody>
      <dsp:txXfrm>
        <a:off x="1170046" y="907465"/>
        <a:ext cx="657899" cy="657899"/>
      </dsp:txXfrm>
    </dsp:sp>
    <dsp:sp modelId="{B37D282D-BB99-42A0-A88F-6E891AE87416}">
      <dsp:nvSpPr>
        <dsp:cNvPr id="0" name=""/>
        <dsp:cNvSpPr/>
      </dsp:nvSpPr>
      <dsp:spPr>
        <a:xfrm>
          <a:off x="1984877" y="546256"/>
          <a:ext cx="930411" cy="930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241 pays</a:t>
          </a:r>
        </a:p>
      </dsp:txBody>
      <dsp:txXfrm>
        <a:off x="2121133" y="682512"/>
        <a:ext cx="657899" cy="657899"/>
      </dsp:txXfrm>
    </dsp:sp>
    <dsp:sp modelId="{F02E48E6-E29B-4F69-86F1-7263C72229B2}">
      <dsp:nvSpPr>
        <dsp:cNvPr id="0" name=""/>
        <dsp:cNvSpPr/>
      </dsp:nvSpPr>
      <dsp:spPr>
        <a:xfrm>
          <a:off x="620274" y="357693"/>
          <a:ext cx="2894613" cy="231569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43042-0C44-4FA7-8982-0337596FC553}">
      <dsp:nvSpPr>
        <dsp:cNvPr id="0" name=""/>
        <dsp:cNvSpPr/>
      </dsp:nvSpPr>
      <dsp:spPr>
        <a:xfrm>
          <a:off x="5259" y="1147406"/>
          <a:ext cx="1630477" cy="1299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20 pays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6 indicateurs</a:t>
          </a:r>
        </a:p>
      </dsp:txBody>
      <dsp:txXfrm>
        <a:off x="43314" y="1185461"/>
        <a:ext cx="1554367" cy="1223176"/>
      </dsp:txXfrm>
    </dsp:sp>
    <dsp:sp modelId="{71ECBF91-3D16-437A-8F43-1ABF00DA0748}">
      <dsp:nvSpPr>
        <dsp:cNvPr id="0" name=""/>
        <dsp:cNvSpPr/>
      </dsp:nvSpPr>
      <dsp:spPr>
        <a:xfrm>
          <a:off x="1798784" y="1594870"/>
          <a:ext cx="345661" cy="404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1798784" y="1675742"/>
        <a:ext cx="241963" cy="242614"/>
      </dsp:txXfrm>
    </dsp:sp>
    <dsp:sp modelId="{CE40FA4F-4E23-46C1-8474-2D2AA20B2481}">
      <dsp:nvSpPr>
        <dsp:cNvPr id="0" name=""/>
        <dsp:cNvSpPr/>
      </dsp:nvSpPr>
      <dsp:spPr>
        <a:xfrm>
          <a:off x="2287927" y="1147406"/>
          <a:ext cx="1630477" cy="1299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2325982" y="1185461"/>
        <a:ext cx="1554367" cy="1223176"/>
      </dsp:txXfrm>
    </dsp:sp>
    <dsp:sp modelId="{E6D14D67-1974-470E-AB47-71E95A643A17}">
      <dsp:nvSpPr>
        <dsp:cNvPr id="0" name=""/>
        <dsp:cNvSpPr/>
      </dsp:nvSpPr>
      <dsp:spPr>
        <a:xfrm>
          <a:off x="4081452" y="1594870"/>
          <a:ext cx="345661" cy="404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4081452" y="1675742"/>
        <a:ext cx="241963" cy="242614"/>
      </dsp:txXfrm>
    </dsp:sp>
    <dsp:sp modelId="{CC223EB4-EEA1-40D4-8A31-F4D6477CAE1F}">
      <dsp:nvSpPr>
        <dsp:cNvPr id="0" name=""/>
        <dsp:cNvSpPr/>
      </dsp:nvSpPr>
      <dsp:spPr>
        <a:xfrm>
          <a:off x="4570595" y="1147406"/>
          <a:ext cx="1630477" cy="1299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4608650" y="1185461"/>
        <a:ext cx="1554367" cy="1223176"/>
      </dsp:txXfrm>
    </dsp:sp>
    <dsp:sp modelId="{7398CD8D-84E4-4339-BB7B-A6C5A82B4A8E}">
      <dsp:nvSpPr>
        <dsp:cNvPr id="0" name=""/>
        <dsp:cNvSpPr/>
      </dsp:nvSpPr>
      <dsp:spPr>
        <a:xfrm>
          <a:off x="6364120" y="1594870"/>
          <a:ext cx="345661" cy="404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6364120" y="1675742"/>
        <a:ext cx="241963" cy="242614"/>
      </dsp:txXfrm>
    </dsp:sp>
    <dsp:sp modelId="{99A9AEC0-C08D-4279-A919-F198AA226D52}">
      <dsp:nvSpPr>
        <dsp:cNvPr id="0" name=""/>
        <dsp:cNvSpPr/>
      </dsp:nvSpPr>
      <dsp:spPr>
        <a:xfrm>
          <a:off x="6853263" y="1147406"/>
          <a:ext cx="1630477" cy="1299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6891318" y="1185461"/>
        <a:ext cx="1554367" cy="1223176"/>
      </dsp:txXfrm>
    </dsp:sp>
    <dsp:sp modelId="{8D1D85B3-6A32-4E26-9995-C99301C72CC9}">
      <dsp:nvSpPr>
        <dsp:cNvPr id="0" name=""/>
        <dsp:cNvSpPr/>
      </dsp:nvSpPr>
      <dsp:spPr>
        <a:xfrm>
          <a:off x="8646788" y="1594870"/>
          <a:ext cx="345661" cy="404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8646788" y="1675742"/>
        <a:ext cx="241963" cy="242614"/>
      </dsp:txXfrm>
    </dsp:sp>
    <dsp:sp modelId="{5DCF3C80-BD19-428D-B208-AFE2139C0E30}">
      <dsp:nvSpPr>
        <dsp:cNvPr id="0" name=""/>
        <dsp:cNvSpPr/>
      </dsp:nvSpPr>
      <dsp:spPr>
        <a:xfrm>
          <a:off x="9135931" y="1147406"/>
          <a:ext cx="1630477" cy="1299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Score 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Moyenne des scores des indicateurs</a:t>
          </a:r>
        </a:p>
      </dsp:txBody>
      <dsp:txXfrm>
        <a:off x="9173986" y="1185461"/>
        <a:ext cx="1554367" cy="12231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CC8C0-CC93-4F91-9CA1-93DDF88C8DD3}">
      <dsp:nvSpPr>
        <dsp:cNvPr id="0" name=""/>
        <dsp:cNvSpPr/>
      </dsp:nvSpPr>
      <dsp:spPr>
        <a:xfrm rot="5400000">
          <a:off x="4088913" y="-1751895"/>
          <a:ext cx="439704" cy="40553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Indicateur déjà en %</a:t>
          </a:r>
        </a:p>
      </dsp:txBody>
      <dsp:txXfrm rot="-5400000">
        <a:off x="2281112" y="77371"/>
        <a:ext cx="4033843" cy="396774"/>
      </dsp:txXfrm>
    </dsp:sp>
    <dsp:sp modelId="{1715DDBE-FF49-4BEC-BCD6-C59EC816E13B}">
      <dsp:nvSpPr>
        <dsp:cNvPr id="0" name=""/>
        <dsp:cNvSpPr/>
      </dsp:nvSpPr>
      <dsp:spPr>
        <a:xfrm>
          <a:off x="0" y="944"/>
          <a:ext cx="2281111" cy="549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IT.NET.USER.P2	</a:t>
          </a:r>
        </a:p>
      </dsp:txBody>
      <dsp:txXfrm>
        <a:off x="26831" y="27775"/>
        <a:ext cx="2227449" cy="495968"/>
      </dsp:txXfrm>
    </dsp:sp>
    <dsp:sp modelId="{13C4DBE8-089A-4B76-A384-5C9A78647B88}">
      <dsp:nvSpPr>
        <dsp:cNvPr id="0" name=""/>
        <dsp:cNvSpPr/>
      </dsp:nvSpPr>
      <dsp:spPr>
        <a:xfrm rot="5400000">
          <a:off x="4088913" y="-1174783"/>
          <a:ext cx="439704" cy="40553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Normalisation par le maximum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valeur * 100 / max</a:t>
          </a:r>
        </a:p>
      </dsp:txBody>
      <dsp:txXfrm rot="-5400000">
        <a:off x="2281112" y="654483"/>
        <a:ext cx="4033843" cy="396774"/>
      </dsp:txXfrm>
    </dsp:sp>
    <dsp:sp modelId="{D72BB94C-0737-4EC7-A234-A6B946A58396}">
      <dsp:nvSpPr>
        <dsp:cNvPr id="0" name=""/>
        <dsp:cNvSpPr/>
      </dsp:nvSpPr>
      <dsp:spPr>
        <a:xfrm>
          <a:off x="0" y="578055"/>
          <a:ext cx="2281111" cy="549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NY.GDP.PCAP.PP.CD</a:t>
          </a:r>
        </a:p>
      </dsp:txBody>
      <dsp:txXfrm>
        <a:off x="26831" y="604886"/>
        <a:ext cx="2227449" cy="495968"/>
      </dsp:txXfrm>
    </dsp:sp>
    <dsp:sp modelId="{7BE1E992-FE6C-4F6E-A740-C672501D14E7}">
      <dsp:nvSpPr>
        <dsp:cNvPr id="0" name=""/>
        <dsp:cNvSpPr/>
      </dsp:nvSpPr>
      <dsp:spPr>
        <a:xfrm rot="5400000">
          <a:off x="4062749" y="-597671"/>
          <a:ext cx="439704" cy="40553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Pourcentage de 15-24 ans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Valeur * 100 / SP.POP.1524.TO.UN</a:t>
          </a:r>
        </a:p>
      </dsp:txBody>
      <dsp:txXfrm rot="-5400000">
        <a:off x="2254948" y="1231595"/>
        <a:ext cx="4033843" cy="396774"/>
      </dsp:txXfrm>
    </dsp:sp>
    <dsp:sp modelId="{F8B190CF-6008-4DE2-A4A1-92C5E15BDECB}">
      <dsp:nvSpPr>
        <dsp:cNvPr id="0" name=""/>
        <dsp:cNvSpPr/>
      </dsp:nvSpPr>
      <dsp:spPr>
        <a:xfrm>
          <a:off x="0" y="1155167"/>
          <a:ext cx="2281111" cy="549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SE.SEC.ENRL	</a:t>
          </a:r>
        </a:p>
      </dsp:txBody>
      <dsp:txXfrm>
        <a:off x="26831" y="1181998"/>
        <a:ext cx="2227449" cy="495968"/>
      </dsp:txXfrm>
    </dsp:sp>
    <dsp:sp modelId="{EB5871EF-5C0C-4225-A50A-0713CB5A2EF5}">
      <dsp:nvSpPr>
        <dsp:cNvPr id="0" name=""/>
        <dsp:cNvSpPr/>
      </dsp:nvSpPr>
      <dsp:spPr>
        <a:xfrm rot="5400000">
          <a:off x="4088913" y="-20559"/>
          <a:ext cx="439704" cy="40553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Pourcentage de 15-24 ans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Valeur * 100 / SP.POP.1524.TO.UN</a:t>
          </a:r>
        </a:p>
      </dsp:txBody>
      <dsp:txXfrm rot="-5400000">
        <a:off x="2281112" y="1808707"/>
        <a:ext cx="4033843" cy="396774"/>
      </dsp:txXfrm>
    </dsp:sp>
    <dsp:sp modelId="{BB3998B1-D837-4240-BC30-BA1154A631B7}">
      <dsp:nvSpPr>
        <dsp:cNvPr id="0" name=""/>
        <dsp:cNvSpPr/>
      </dsp:nvSpPr>
      <dsp:spPr>
        <a:xfrm>
          <a:off x="0" y="1732279"/>
          <a:ext cx="2281111" cy="549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SE.TER.ENRL	</a:t>
          </a:r>
        </a:p>
      </dsp:txBody>
      <dsp:txXfrm>
        <a:off x="26831" y="1759110"/>
        <a:ext cx="2227449" cy="495968"/>
      </dsp:txXfrm>
    </dsp:sp>
    <dsp:sp modelId="{1BECE093-BF93-4A65-8092-04C5097DD85A}">
      <dsp:nvSpPr>
        <dsp:cNvPr id="0" name=""/>
        <dsp:cNvSpPr/>
      </dsp:nvSpPr>
      <dsp:spPr>
        <a:xfrm rot="5400000">
          <a:off x="4088913" y="556552"/>
          <a:ext cx="439704" cy="40553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Pourcentage de population totale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Valeur * 100 / SP.POP.TOTL</a:t>
          </a:r>
        </a:p>
      </dsp:txBody>
      <dsp:txXfrm rot="-5400000">
        <a:off x="2281112" y="2385819"/>
        <a:ext cx="4033843" cy="396774"/>
      </dsp:txXfrm>
    </dsp:sp>
    <dsp:sp modelId="{00AAF519-9A19-412C-970D-B6A38385868A}">
      <dsp:nvSpPr>
        <dsp:cNvPr id="0" name=""/>
        <dsp:cNvSpPr/>
      </dsp:nvSpPr>
      <dsp:spPr>
        <a:xfrm>
          <a:off x="0" y="2309391"/>
          <a:ext cx="2281111" cy="549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SP.POP.1524.TO.UN</a:t>
          </a:r>
        </a:p>
      </dsp:txBody>
      <dsp:txXfrm>
        <a:off x="26831" y="2336222"/>
        <a:ext cx="2227449" cy="495968"/>
      </dsp:txXfrm>
    </dsp:sp>
    <dsp:sp modelId="{DA4E17D5-A5AE-453E-806E-2F9E92B77833}">
      <dsp:nvSpPr>
        <dsp:cNvPr id="0" name=""/>
        <dsp:cNvSpPr/>
      </dsp:nvSpPr>
      <dsp:spPr>
        <a:xfrm rot="5400000">
          <a:off x="4088913" y="1133664"/>
          <a:ext cx="439704" cy="40553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Normalisation par le maximum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valeur * 100 / max</a:t>
          </a:r>
        </a:p>
      </dsp:txBody>
      <dsp:txXfrm rot="-5400000">
        <a:off x="2281112" y="2962931"/>
        <a:ext cx="4033843" cy="396774"/>
      </dsp:txXfrm>
    </dsp:sp>
    <dsp:sp modelId="{9655D375-13D8-46D0-9021-CECA59017B95}">
      <dsp:nvSpPr>
        <dsp:cNvPr id="0" name=""/>
        <dsp:cNvSpPr/>
      </dsp:nvSpPr>
      <dsp:spPr>
        <a:xfrm>
          <a:off x="0" y="2886503"/>
          <a:ext cx="2281111" cy="549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SP.POP.TOTL</a:t>
          </a:r>
        </a:p>
      </dsp:txBody>
      <dsp:txXfrm>
        <a:off x="26831" y="2913334"/>
        <a:ext cx="2227449" cy="495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590EE-64FF-42CC-AC27-5A7F63AB82D0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35A10-989C-4C1A-92BD-B962F75E8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99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35A10-989C-4C1A-92BD-B962F75E8E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38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35A10-989C-4C1A-92BD-B962F75E8EA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5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35A10-989C-4C1A-92BD-B962F75E8EA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83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35A10-989C-4C1A-92BD-B962F75E8EA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729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35A10-989C-4C1A-92BD-B962F75E8EA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72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147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4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6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82488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80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97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5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8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0DF5E60-9974-AC48-9591-99C2BB44B7CF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9231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70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117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0BFDB-C1BC-1E67-DBFD-C5B83CA1D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400" b="1" i="0" dirty="0">
                <a:solidFill>
                  <a:srgbClr val="271A38"/>
                </a:solidFill>
                <a:effectLst/>
                <a:latin typeface="Inter"/>
              </a:rPr>
              <a:t>Analysez des données de systèmes éducatifs</a:t>
            </a: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B5C47D-8648-9C4C-DB52-A2BA59CA4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4445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Formation Data Scientist – Projet 2</a:t>
            </a:r>
          </a:p>
          <a:p>
            <a:endParaRPr lang="fr-FR" dirty="0"/>
          </a:p>
          <a:p>
            <a:r>
              <a:rPr lang="fr-FR" dirty="0"/>
              <a:t>Octave POUILLOT						Mars 2023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165ACC-F18A-CA73-BFC3-54E9EC6B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724" y="271991"/>
            <a:ext cx="2681891" cy="16317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AFA4FCB-F5CC-5A35-3A28-544778B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5" y="272548"/>
            <a:ext cx="1631196" cy="163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79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A9DB6-357E-C1A9-0284-88FE5D58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Résultats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51CB7A5-B224-7AE2-77DB-B0F194968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1678" y="4763217"/>
            <a:ext cx="5249902" cy="19171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000" b="1" dirty="0"/>
              <a:t>Belgique</a:t>
            </a:r>
            <a:r>
              <a:rPr lang="fr-FR" sz="2000" dirty="0"/>
              <a:t> : </a:t>
            </a:r>
          </a:p>
          <a:p>
            <a:r>
              <a:rPr lang="fr-FR" dirty="0"/>
              <a:t>T</a:t>
            </a:r>
            <a:r>
              <a:rPr lang="fr-FR" sz="2000" dirty="0"/>
              <a:t>aux de population particulièrement faible</a:t>
            </a:r>
          </a:p>
          <a:p>
            <a:r>
              <a:rPr lang="fr-FR" dirty="0"/>
              <a:t>Q</a:t>
            </a:r>
            <a:r>
              <a:rPr lang="fr-FR" sz="2000" dirty="0"/>
              <a:t>uantité d'élève du secondaire importante </a:t>
            </a:r>
          </a:p>
          <a:p>
            <a:r>
              <a:rPr lang="fr-FR" sz="2000" dirty="0"/>
              <a:t>Facilité d'implémentation (proximité géographique et langue française</a:t>
            </a:r>
            <a:r>
              <a:rPr lang="fr-FR" dirty="0"/>
              <a:t>)</a:t>
            </a:r>
            <a:endParaRPr lang="fr-FR" sz="2000" dirty="0"/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 Il faut </a:t>
            </a:r>
            <a:r>
              <a:rPr lang="fr-FR" sz="2000" dirty="0"/>
              <a:t>s'intéresser aux informations détaillées du pays</a:t>
            </a:r>
            <a:r>
              <a:rPr lang="fr-FR" dirty="0"/>
              <a:t> (</a:t>
            </a:r>
            <a:r>
              <a:rPr lang="fr-FR" sz="2000" dirty="0"/>
              <a:t>proportion de francophones) pour réévaluer le potentiel de ce pays.</a:t>
            </a:r>
          </a:p>
          <a:p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AB8C420-4ECE-04FF-A547-45F7C0A02983}"/>
              </a:ext>
            </a:extLst>
          </p:cNvPr>
          <p:cNvSpPr txBox="1">
            <a:spLocks/>
          </p:cNvSpPr>
          <p:nvPr/>
        </p:nvSpPr>
        <p:spPr>
          <a:xfrm>
            <a:off x="7197871" y="1496795"/>
            <a:ext cx="4800600" cy="20620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/>
              <a:t>Classement des 5 pays au plus fort potentiel pour une expansion 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Etats-Unis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Belgique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Australie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Royaume-Uni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Japon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31E4174A-B7AA-EB41-6590-50027F3E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31" y="1339320"/>
            <a:ext cx="5946193" cy="324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52BFAE8E-377E-C43B-3668-BE10944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 bwMode="auto">
          <a:xfrm>
            <a:off x="6068007" y="4173332"/>
            <a:ext cx="5832422" cy="237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11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898DB-7496-73D9-2B64-6DE4D667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du potentiel de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DE744D-352B-6B40-85AB-983C70FD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Deux solutions envisagées :</a:t>
            </a:r>
          </a:p>
          <a:p>
            <a:r>
              <a:rPr lang="fr-FR" dirty="0"/>
              <a:t>Exploitation des données projectives de l'étude Wittgenstein du jeu de données Data</a:t>
            </a:r>
            <a:br>
              <a:rPr lang="fr-FR" dirty="0"/>
            </a:br>
            <a:r>
              <a:rPr lang="fr-FR" dirty="0">
                <a:highlight>
                  <a:srgbClr val="FFFF00"/>
                </a:highlight>
              </a:rPr>
              <a:t>non concluant</a:t>
            </a:r>
          </a:p>
          <a:p>
            <a:r>
              <a:rPr lang="fr-FR" dirty="0"/>
              <a:t>Exploitation des indicateurs SP.POP.0014.TO, SE.PRE.ENRL, SE.PRE.ENRR, SE.PRM.ENRL et SE.PRM.ENRR</a:t>
            </a:r>
          </a:p>
          <a:p>
            <a:pPr lvl="1"/>
            <a:r>
              <a:rPr lang="fr-FR" sz="1600" dirty="0"/>
              <a:t>Pré-sélection </a:t>
            </a:r>
          </a:p>
          <a:p>
            <a:pPr lvl="1"/>
            <a:r>
              <a:rPr lang="fr-FR" sz="1600" dirty="0"/>
              <a:t>Vérification du taux de renseignement</a:t>
            </a:r>
          </a:p>
          <a:p>
            <a:pPr lvl="1"/>
            <a:r>
              <a:rPr lang="fr-FR" sz="1600" dirty="0"/>
              <a:t>Sélection</a:t>
            </a:r>
          </a:p>
          <a:p>
            <a:pPr lvl="1"/>
            <a:r>
              <a:rPr lang="fr-FR" sz="1600" dirty="0"/>
              <a:t>Analyse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490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898DB-7496-73D9-2B64-6DE4D667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du potentiel de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DE744D-352B-6B40-85AB-983C70F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212" y="1524370"/>
            <a:ext cx="4170454" cy="800224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ENRR et ENRL sont dans les mêmes proportions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ENRR (directement en % de la population)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23B371-152B-81B3-AF56-9CFA5BC3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 bwMode="auto">
          <a:xfrm>
            <a:off x="1251678" y="1282684"/>
            <a:ext cx="5638509" cy="22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FC1455E-7BF6-A35A-1904-70003071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 bwMode="auto">
          <a:xfrm>
            <a:off x="938129" y="3692523"/>
            <a:ext cx="5693862" cy="288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C1E8574-AFDC-7D04-6B3E-D04C9A605848}"/>
              </a:ext>
            </a:extLst>
          </p:cNvPr>
          <p:cNvSpPr txBox="1">
            <a:spLocks/>
          </p:cNvSpPr>
          <p:nvPr/>
        </p:nvSpPr>
        <p:spPr>
          <a:xfrm>
            <a:off x="6631991" y="4074167"/>
            <a:ext cx="4944896" cy="2292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La Russie n'est pas une option réaliste, et la France ne compte pas, on a donc un top 6 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400" dirty="0"/>
              <a:t>Etats-Unis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400" dirty="0"/>
              <a:t>Australie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400" dirty="0"/>
              <a:t>Japon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400" dirty="0"/>
              <a:t>Belgique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400" dirty="0"/>
              <a:t>Suède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400" dirty="0"/>
              <a:t>Royaume-Uni</a:t>
            </a:r>
          </a:p>
        </p:txBody>
      </p:sp>
    </p:spTree>
    <p:extLst>
      <p:ext uri="{BB962C8B-B14F-4D97-AF65-F5344CB8AC3E}">
        <p14:creationId xmlns:p14="http://schemas.microsoft.com/office/powerpoint/2010/main" val="42023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156E9-5C6F-F2BD-4F5C-3302044D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7320A-A7FA-9106-E7DE-FBD634A4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338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/>
              <a:t>Plusieurs conclusion :</a:t>
            </a:r>
          </a:p>
          <a:p>
            <a:r>
              <a:rPr lang="fr-FR" sz="1400" dirty="0"/>
              <a:t>Les </a:t>
            </a:r>
            <a:r>
              <a:rPr lang="fr-FR" sz="1400" b="1" dirty="0"/>
              <a:t>Etats-Unis</a:t>
            </a:r>
            <a:r>
              <a:rPr lang="fr-FR" sz="1400" dirty="0"/>
              <a:t> ont un fort potentiel pour une expansion, et doivent être au cœur des questionnements</a:t>
            </a:r>
          </a:p>
          <a:p>
            <a:r>
              <a:rPr lang="fr-FR" sz="1400" dirty="0"/>
              <a:t>La </a:t>
            </a:r>
            <a:r>
              <a:rPr lang="fr-FR" sz="1400" b="1" dirty="0"/>
              <a:t>Belgique</a:t>
            </a:r>
            <a:r>
              <a:rPr lang="fr-FR" sz="1400" dirty="0"/>
              <a:t> peut être une option intéressante à étudier également, car une installation dans ce pays pourrait être plus rapide. Une étude approfondie sur le sujet est nécessaire.</a:t>
            </a:r>
          </a:p>
          <a:p>
            <a:r>
              <a:rPr lang="fr-FR" sz="1400" dirty="0"/>
              <a:t>L'</a:t>
            </a:r>
            <a:r>
              <a:rPr lang="fr-FR" sz="1400" b="1" dirty="0"/>
              <a:t>Australie </a:t>
            </a:r>
            <a:r>
              <a:rPr lang="fr-FR" sz="1400" dirty="0"/>
              <a:t>et le </a:t>
            </a:r>
            <a:r>
              <a:rPr lang="fr-FR" sz="1400" b="1" dirty="0"/>
              <a:t>Japon</a:t>
            </a:r>
            <a:r>
              <a:rPr lang="fr-FR" sz="1400" dirty="0"/>
              <a:t> sont des sujets qui demande de la réflexion. Etant donné leur scores et leur localisation, il serait peut être judicieux de ne pas précipiter une éventuelle expansion dans ces pays.</a:t>
            </a:r>
          </a:p>
          <a:p>
            <a:r>
              <a:rPr lang="fr-FR" sz="1400" dirty="0"/>
              <a:t>Le </a:t>
            </a:r>
            <a:r>
              <a:rPr lang="fr-FR" sz="1400" b="1" dirty="0"/>
              <a:t>Royaume-Uni</a:t>
            </a:r>
            <a:r>
              <a:rPr lang="fr-FR" sz="1400" dirty="0"/>
              <a:t> reste une option intéressante à moyen terme pour deux raison : La langue anglaise et la proximité géographique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r>
              <a:rPr lang="fr-FR" sz="1400" dirty="0"/>
              <a:t>Si un choix stratégique basé sur cette analyse était à faire 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Acter sur la priorisation entre une expansion aux Etats-Unis (complexe) ou en Belgique (rapide), en fonction des facilités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Une fois les formations adaptée pour la langue anglaise, développer l'activité au Royaume-Uni à moyen terme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Réfléchir sur le long terme à une expansion en Asie &amp; Pacifique, en commençant probablement par l'Australie (anglais) puis le Japon</a:t>
            </a:r>
          </a:p>
          <a:p>
            <a:pPr marL="0" indent="0">
              <a:buNone/>
            </a:pPr>
            <a:r>
              <a:rPr lang="fr-FR" sz="1400" dirty="0"/>
              <a:t>Il faut cependant souligner que </a:t>
            </a:r>
            <a:r>
              <a:rPr lang="fr-FR" sz="1400" b="1" dirty="0"/>
              <a:t>ces propositions sont purement spéculatives</a:t>
            </a:r>
            <a:r>
              <a:rPr lang="fr-FR" sz="1400" dirty="0"/>
              <a:t>, car de nombreuses limites sont à souligner sur cette analyse.</a:t>
            </a:r>
          </a:p>
        </p:txBody>
      </p:sp>
    </p:spTree>
    <p:extLst>
      <p:ext uri="{BB962C8B-B14F-4D97-AF65-F5344CB8AC3E}">
        <p14:creationId xmlns:p14="http://schemas.microsoft.com/office/powerpoint/2010/main" val="280480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B9DFC-D668-3614-34E1-2B645BD7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CE1840-F0F5-5597-5C53-AA5DD44F7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fr-FR" sz="2200" dirty="0"/>
              <a:t>Plusieurs point sont à souligner au sujet des limites de cette analyse :</a:t>
            </a:r>
          </a:p>
          <a:p>
            <a:pPr>
              <a:lnSpc>
                <a:spcPct val="130000"/>
              </a:lnSpc>
            </a:pPr>
            <a:r>
              <a:rPr lang="fr-FR" sz="2200" dirty="0"/>
              <a:t>Pour faire une analyse plus poussée, il serait intéressant de faire une </a:t>
            </a:r>
            <a:r>
              <a:rPr lang="fr-FR" sz="2200" b="1" dirty="0"/>
              <a:t>analyse concurrentielle </a:t>
            </a:r>
            <a:r>
              <a:rPr lang="fr-FR" sz="2200" dirty="0"/>
              <a:t>dans ces pays.</a:t>
            </a:r>
          </a:p>
          <a:p>
            <a:pPr>
              <a:lnSpc>
                <a:spcPct val="130000"/>
              </a:lnSpc>
            </a:pPr>
            <a:r>
              <a:rPr lang="fr-FR" sz="2200" dirty="0"/>
              <a:t>Par ailleurs, il faudrait compléter cette analyse en prenant en compte le </a:t>
            </a:r>
            <a:r>
              <a:rPr lang="fr-FR" sz="2200" b="1" dirty="0"/>
              <a:t>modèle économique </a:t>
            </a:r>
            <a:r>
              <a:rPr lang="fr-FR" sz="2200" dirty="0"/>
              <a:t>de notre entreprise (adaptation du modèle, prix des formations, coût et localisation des infrastructure réseau, ...)</a:t>
            </a:r>
          </a:p>
          <a:p>
            <a:pPr>
              <a:lnSpc>
                <a:spcPct val="130000"/>
              </a:lnSpc>
            </a:pPr>
            <a:r>
              <a:rPr lang="fr-FR" sz="2200" dirty="0"/>
              <a:t>Enfin, des </a:t>
            </a:r>
            <a:r>
              <a:rPr lang="fr-FR" sz="2200" b="1" dirty="0"/>
              <a:t>données plus récentes </a:t>
            </a:r>
            <a:r>
              <a:rPr lang="fr-FR" sz="2200" dirty="0"/>
              <a:t>seraient nécessaires pour conforter ce classement : 8 ans écoulés depuis l'année la plus récente de notre analyse, étant donné la vitesse d'évolution sur certains indicateurs, ce résultat est une représentation limitée de la situation de ces pays.</a:t>
            </a:r>
          </a:p>
          <a:p>
            <a:pPr>
              <a:lnSpc>
                <a:spcPct val="130000"/>
              </a:lnSpc>
            </a:pPr>
            <a:r>
              <a:rPr lang="fr-FR" sz="2200" dirty="0"/>
              <a:t>La question de la complexité de l'</a:t>
            </a:r>
            <a:r>
              <a:rPr lang="fr-FR" sz="2200" b="1" dirty="0"/>
              <a:t>adaptation en langue étrangère </a:t>
            </a:r>
            <a:r>
              <a:rPr lang="fr-FR" sz="2200" dirty="0"/>
              <a:t>des formations est un paramètre décisionnel essentiel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7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DAE8B-FBCE-08F2-9D66-F3231CA5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14078-396A-BF90-A5A6-E83CAB0A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Mission</a:t>
            </a:r>
          </a:p>
          <a:p>
            <a:r>
              <a:rPr lang="fr-FR" dirty="0"/>
              <a:t>Stratégie de résolution du problème</a:t>
            </a:r>
          </a:p>
          <a:p>
            <a:r>
              <a:rPr lang="fr-FR" dirty="0"/>
              <a:t>Description des </a:t>
            </a:r>
            <a:r>
              <a:rPr lang="fr-FR" dirty="0" err="1"/>
              <a:t>datasets</a:t>
            </a:r>
            <a:endParaRPr lang="fr-FR" dirty="0"/>
          </a:p>
          <a:p>
            <a:r>
              <a:rPr lang="fr-FR" dirty="0"/>
              <a:t>Sélection des indicateurs clés</a:t>
            </a:r>
          </a:p>
          <a:p>
            <a:r>
              <a:rPr lang="fr-FR" dirty="0"/>
              <a:t>Récupération des données</a:t>
            </a:r>
          </a:p>
          <a:p>
            <a:r>
              <a:rPr lang="fr-FR" dirty="0"/>
              <a:t>Score</a:t>
            </a:r>
          </a:p>
          <a:p>
            <a:r>
              <a:rPr lang="fr-FR" dirty="0"/>
              <a:t>Analyse des résultats</a:t>
            </a:r>
          </a:p>
          <a:p>
            <a:r>
              <a:rPr lang="fr-FR" dirty="0"/>
              <a:t>Evolution du potentiel de client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Limites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25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E7A8E-0387-23A6-EA04-A4FF3502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CA2F48-A59C-BA83-2FD6-BA1458D8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Data Scientist chez </a:t>
            </a:r>
            <a:r>
              <a:rPr lang="fr-FR" dirty="0" err="1"/>
              <a:t>Academy</a:t>
            </a:r>
            <a:r>
              <a:rPr lang="fr-FR" dirty="0"/>
              <a:t>, l'objectif est d'établir une analyse exploratoire en vue d'une expansion à l'internationale.</a:t>
            </a:r>
          </a:p>
          <a:p>
            <a:pPr marL="0" indent="0">
              <a:buNone/>
            </a:pPr>
            <a:r>
              <a:rPr lang="fr-FR" dirty="0"/>
              <a:t>​</a:t>
            </a:r>
          </a:p>
          <a:p>
            <a:pPr marL="0" indent="0">
              <a:buNone/>
            </a:pPr>
            <a:r>
              <a:rPr lang="fr-FR" dirty="0"/>
              <a:t>Il faut répondre aux questions: </a:t>
            </a:r>
          </a:p>
          <a:p>
            <a:r>
              <a:rPr lang="fr-FR" dirty="0"/>
              <a:t>Quels sont les pays avec un fort potentiel de clients pour nos services ?</a:t>
            </a:r>
          </a:p>
          <a:p>
            <a:r>
              <a:rPr lang="fr-FR" dirty="0"/>
              <a:t>Pour chacun de ces pays, quelle sera l’évolution de ce potentiel de clients ?</a:t>
            </a:r>
          </a:p>
          <a:p>
            <a:r>
              <a:rPr lang="fr-FR" dirty="0"/>
              <a:t>Dans quels pays l'entreprise doit-elle opérer en priorité ?</a:t>
            </a:r>
          </a:p>
        </p:txBody>
      </p:sp>
    </p:spTree>
    <p:extLst>
      <p:ext uri="{BB962C8B-B14F-4D97-AF65-F5344CB8AC3E}">
        <p14:creationId xmlns:p14="http://schemas.microsoft.com/office/powerpoint/2010/main" val="201771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9917D7-3534-F194-E605-C69FF777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de résolution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1C004-5071-6A90-B19B-B6AB84DB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des différents jeux de données (à quoi correspondent-t-ils / Nombre de données / qualité des données)</a:t>
            </a:r>
          </a:p>
          <a:p>
            <a:r>
              <a:rPr lang="fr-FR" dirty="0"/>
              <a:t>Choix des indicateurs à sélectionner pour notre préanalyse :</a:t>
            </a:r>
          </a:p>
          <a:p>
            <a:pPr lvl="1"/>
            <a:r>
              <a:rPr lang="fr-FR" dirty="0"/>
              <a:t>Population lycée - université : 15-24 ans (population totale, nombre d'étudiants en secondaire et tertiaire)</a:t>
            </a:r>
          </a:p>
          <a:p>
            <a:pPr lvl="1"/>
            <a:r>
              <a:rPr lang="fr-FR" dirty="0"/>
              <a:t>Niveau de vie du pays (richesse nationale, investissement dans l'éducation)</a:t>
            </a:r>
          </a:p>
          <a:p>
            <a:pPr lvl="1"/>
            <a:r>
              <a:rPr lang="fr-FR" dirty="0"/>
              <a:t>Infrastructure réseau (qualité du service, usage d'un ordinateur)</a:t>
            </a:r>
          </a:p>
          <a:p>
            <a:r>
              <a:rPr lang="fr-FR" dirty="0"/>
              <a:t>Etude de ses indicateurs par des méthodes statistiques classique</a:t>
            </a:r>
          </a:p>
          <a:p>
            <a:r>
              <a:rPr lang="fr-FR" dirty="0"/>
              <a:t>Etablissement d'un score par pays, sur la base des indicateurs sélectionnés</a:t>
            </a:r>
          </a:p>
        </p:txBody>
      </p:sp>
    </p:spTree>
    <p:extLst>
      <p:ext uri="{BB962C8B-B14F-4D97-AF65-F5344CB8AC3E}">
        <p14:creationId xmlns:p14="http://schemas.microsoft.com/office/powerpoint/2010/main" val="8071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63BFB-A47B-E149-E402-0D29E4C6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des datasets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B6CD6F-93E0-2EBE-C106-966EBA3A1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8883"/>
            <a:ext cx="10178322" cy="3593591"/>
          </a:xfrm>
        </p:spPr>
        <p:txBody>
          <a:bodyPr/>
          <a:lstStyle/>
          <a:p>
            <a:r>
              <a:rPr lang="fr-FR" dirty="0"/>
              <a:t>5 fichiers csv :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2DBEB79F-4958-B7C4-FBEE-0CDC00371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912056"/>
              </p:ext>
            </p:extLst>
          </p:nvPr>
        </p:nvGraphicFramePr>
        <p:xfrm>
          <a:off x="1251678" y="2108719"/>
          <a:ext cx="10057024" cy="447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479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B3FB72E-767A-76FD-2FF3-BA3F1990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Sélection des indicateurs clés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38E206-09C1-7F36-C810-9E310DEC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955408"/>
          </a:xfrm>
        </p:spPr>
        <p:txBody>
          <a:bodyPr>
            <a:normAutofit fontScale="77500" lnSpcReduction="20000"/>
          </a:bodyPr>
          <a:lstStyle/>
          <a:p>
            <a:r>
              <a:rPr lang="fr-FR" sz="1800" dirty="0"/>
              <a:t>Pré-sélection des indicateurs en fonction des sujets dans le jeu « Series », et de mots clés</a:t>
            </a:r>
          </a:p>
          <a:p>
            <a:r>
              <a:rPr lang="fr-FR" sz="1800" dirty="0"/>
              <a:t>Vérification du taux de renseignement de ces indicateurs dans le jeu « Data »</a:t>
            </a:r>
          </a:p>
          <a:p>
            <a:r>
              <a:rPr lang="fr-FR" sz="1800" dirty="0"/>
              <a:t>Sélection des indicateurs pertinents</a:t>
            </a:r>
          </a:p>
          <a:p>
            <a:endParaRPr lang="fr-FR" sz="1800" dirty="0"/>
          </a:p>
          <a:p>
            <a:r>
              <a:rPr lang="fr-FR" sz="1800" dirty="0"/>
              <a:t>Indicateurs présélectionnés :</a:t>
            </a:r>
          </a:p>
          <a:p>
            <a:pPr lvl="1"/>
            <a:r>
              <a:rPr lang="fr-FR" dirty="0"/>
              <a:t>SP.POP.TOTL</a:t>
            </a:r>
          </a:p>
          <a:p>
            <a:pPr lvl="1"/>
            <a:r>
              <a:rPr lang="fr-FR" dirty="0"/>
              <a:t>SP.POP.1524.TO.UN</a:t>
            </a:r>
          </a:p>
          <a:p>
            <a:pPr lvl="1"/>
            <a:r>
              <a:rPr lang="fr-FR" dirty="0"/>
              <a:t>NY.GDP.PCAP.PP.CD</a:t>
            </a:r>
          </a:p>
          <a:p>
            <a:pPr lvl="1"/>
            <a:r>
              <a:rPr lang="fr-FR" dirty="0"/>
              <a:t>SE.SEC.ENRL</a:t>
            </a:r>
          </a:p>
          <a:p>
            <a:pPr lvl="1"/>
            <a:r>
              <a:rPr lang="fr-FR" dirty="0"/>
              <a:t>SE.SEC.ENRR</a:t>
            </a:r>
          </a:p>
          <a:p>
            <a:pPr lvl="1"/>
            <a:r>
              <a:rPr lang="fr-FR" dirty="0"/>
              <a:t>SE.TER.ENRL</a:t>
            </a:r>
          </a:p>
          <a:p>
            <a:pPr lvl="1"/>
            <a:r>
              <a:rPr lang="fr-FR" dirty="0"/>
              <a:t>SE.TER.ENRR</a:t>
            </a:r>
          </a:p>
          <a:p>
            <a:pPr lvl="1"/>
            <a:r>
              <a:rPr lang="fr-FR" dirty="0"/>
              <a:t>IT.CMP.PCMP.P2</a:t>
            </a:r>
          </a:p>
          <a:p>
            <a:pPr lvl="1"/>
            <a:r>
              <a:rPr lang="fr-FR" dirty="0"/>
              <a:t>IT.NET.USER.P2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CEA0D4-723D-F87C-1041-2421F5BC8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8"/>
          <a:stretch/>
        </p:blipFill>
        <p:spPr>
          <a:xfrm>
            <a:off x="3976382" y="2776756"/>
            <a:ext cx="7453618" cy="39554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B8F7DD-332A-B5DB-8F49-B14FE9DFFC9A}"/>
              </a:ext>
            </a:extLst>
          </p:cNvPr>
          <p:cNvSpPr/>
          <p:nvPr/>
        </p:nvSpPr>
        <p:spPr>
          <a:xfrm>
            <a:off x="6249798" y="3213091"/>
            <a:ext cx="838899" cy="92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F8D63-2964-169A-F2F8-E3F9202144A1}"/>
              </a:ext>
            </a:extLst>
          </p:cNvPr>
          <p:cNvSpPr/>
          <p:nvPr/>
        </p:nvSpPr>
        <p:spPr>
          <a:xfrm>
            <a:off x="4672668" y="6105548"/>
            <a:ext cx="2416029" cy="92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1E7FC-544D-E1EA-B700-A1E42EFFDD11}"/>
              </a:ext>
            </a:extLst>
          </p:cNvPr>
          <p:cNvSpPr/>
          <p:nvPr/>
        </p:nvSpPr>
        <p:spPr>
          <a:xfrm>
            <a:off x="5931018" y="5910502"/>
            <a:ext cx="1157680" cy="92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DCFE62-34BB-4C1C-F0D1-D7AFB8A5B54D}"/>
              </a:ext>
            </a:extLst>
          </p:cNvPr>
          <p:cNvSpPr/>
          <p:nvPr/>
        </p:nvSpPr>
        <p:spPr>
          <a:xfrm>
            <a:off x="6249798" y="3397364"/>
            <a:ext cx="838899" cy="19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FB3065-01C1-1A77-E0BE-C80D95E4E0E2}"/>
              </a:ext>
            </a:extLst>
          </p:cNvPr>
          <p:cNvSpPr/>
          <p:nvPr/>
        </p:nvSpPr>
        <p:spPr>
          <a:xfrm>
            <a:off x="4672668" y="5334014"/>
            <a:ext cx="2416029" cy="92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15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730C8-5C2A-18EA-0B6D-77E7FB65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indicateurs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DD33C-7BD1-80B6-E696-CD98A1223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4617093"/>
            <a:ext cx="8255816" cy="20941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300" dirty="0"/>
              <a:t>Indicateurs sélectionnés :</a:t>
            </a:r>
          </a:p>
          <a:p>
            <a:r>
              <a:rPr lang="fr-FR" sz="1900" b="1" dirty="0"/>
              <a:t>SP.POP.TOTL </a:t>
            </a:r>
            <a:r>
              <a:rPr lang="fr-FR" sz="1900" dirty="0"/>
              <a:t>: Population </a:t>
            </a:r>
            <a:r>
              <a:rPr lang="fr-FR" dirty="0"/>
              <a:t>Totale</a:t>
            </a:r>
            <a:endParaRPr lang="fr-FR" sz="1900" dirty="0"/>
          </a:p>
          <a:p>
            <a:r>
              <a:rPr lang="fr-FR" sz="1900" b="1" dirty="0"/>
              <a:t>SP.POP.1524.TO.UN </a:t>
            </a:r>
            <a:r>
              <a:rPr lang="fr-FR" sz="1900" dirty="0"/>
              <a:t>: Population totale dont l'âge est compris entre 15 et 24 ans</a:t>
            </a:r>
          </a:p>
          <a:p>
            <a:r>
              <a:rPr lang="fr-FR" sz="1900" b="1" dirty="0"/>
              <a:t>NY.GDP.PCAP.PP.CD </a:t>
            </a:r>
            <a:r>
              <a:rPr lang="fr-FR" sz="1900" dirty="0"/>
              <a:t>: PIB par habitant avec parité de pouvoir d'achat ($ international actuel)</a:t>
            </a:r>
          </a:p>
          <a:p>
            <a:r>
              <a:rPr lang="fr-FR" sz="1900" b="1" dirty="0"/>
              <a:t>SE.SEC.ENRL </a:t>
            </a:r>
            <a:r>
              <a:rPr lang="fr-FR" sz="1900" dirty="0"/>
              <a:t>: Total d'étudiants en secondaire, sans distinction d'âge</a:t>
            </a:r>
          </a:p>
          <a:p>
            <a:r>
              <a:rPr lang="fr-FR" sz="1900" b="1" dirty="0"/>
              <a:t>SE.TER.ENRL </a:t>
            </a:r>
            <a:r>
              <a:rPr lang="fr-FR" sz="1900" dirty="0"/>
              <a:t>: Total d'étudiants en tertiaire, sans distinction d'âge</a:t>
            </a:r>
          </a:p>
          <a:p>
            <a:r>
              <a:rPr lang="fr-FR" sz="1900" b="1" dirty="0"/>
              <a:t>IT.NET.USER.P2 </a:t>
            </a:r>
            <a:r>
              <a:rPr lang="fr-FR" sz="1900" dirty="0"/>
              <a:t>: Utilisateur d'internet au cours des 3 derniers mois (en % de la population)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EDC311-1FDD-9907-329F-1234525DB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6754" y="1513003"/>
            <a:ext cx="5032391" cy="3104090"/>
          </a:xfrm>
        </p:spPr>
        <p:txBody>
          <a:bodyPr>
            <a:normAutofit fontScale="70000" lnSpcReduction="20000"/>
          </a:bodyPr>
          <a:lstStyle/>
          <a:p>
            <a:r>
              <a:rPr lang="fr-FR" sz="2000" dirty="0"/>
              <a:t>IT.CMP.PCMP.P2 n'est quasiment plus renseigné à partir de 2009 </a:t>
            </a:r>
            <a:r>
              <a:rPr lang="fr-FR" sz="2000" dirty="0">
                <a:sym typeface="Wingdings" panose="05000000000000000000" pitchFamily="2" charset="2"/>
              </a:rPr>
              <a:t></a:t>
            </a:r>
            <a:r>
              <a:rPr lang="fr-FR" sz="2000" dirty="0"/>
              <a:t> on ne retiendra pas cet indicateur</a:t>
            </a:r>
          </a:p>
          <a:p>
            <a:r>
              <a:rPr lang="fr-FR" sz="2000" dirty="0"/>
              <a:t>Beaucoup d'indicateurs ne sont pas renseignés en 2016 </a:t>
            </a:r>
            <a:r>
              <a:rPr lang="fr-FR" sz="2000" dirty="0">
                <a:sym typeface="Wingdings" panose="05000000000000000000" pitchFamily="2" charset="2"/>
              </a:rPr>
              <a:t></a:t>
            </a:r>
            <a:r>
              <a:rPr lang="fr-FR" sz="2000" dirty="0"/>
              <a:t> on peut exclure cette date de notre préanalyse</a:t>
            </a:r>
          </a:p>
          <a:p>
            <a:r>
              <a:rPr lang="fr-FR" sz="2000" dirty="0"/>
              <a:t>~ 35% des pays ne renseignent pas les informations sur le tertiaire</a:t>
            </a:r>
          </a:p>
          <a:p>
            <a:r>
              <a:rPr lang="fr-FR" dirty="0"/>
              <a:t>L’i</a:t>
            </a:r>
            <a:r>
              <a:rPr lang="fr-FR" sz="2000" dirty="0"/>
              <a:t>ndicateur ENRL est mieux renseigné que le ENRR</a:t>
            </a:r>
          </a:p>
          <a:p>
            <a:r>
              <a:rPr lang="fr-FR" dirty="0"/>
              <a:t>Peu d’évolution en fonction des années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8D8BCF-0268-C953-F95D-A4628DA9A2B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549" y="1343349"/>
            <a:ext cx="5925206" cy="32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9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A2225-70DE-03AA-5110-36BD8E84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50D19-EC27-D5A8-77C8-9FA7699E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5839"/>
            <a:ext cx="7462358" cy="26286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Processus : </a:t>
            </a:r>
          </a:p>
          <a:p>
            <a:r>
              <a:rPr lang="fr-FR" dirty="0"/>
              <a:t>Filtrer le jeu de données sur la plage temporelle (2010-2015) et les indicateurs concernés</a:t>
            </a:r>
          </a:p>
          <a:p>
            <a:r>
              <a:rPr lang="fr-FR" dirty="0"/>
              <a:t>Supprimer les codes alpha-3 qui ne sont pas des pays (régions, continents, ...)</a:t>
            </a:r>
          </a:p>
          <a:p>
            <a:r>
              <a:rPr lang="fr-FR" dirty="0"/>
              <a:t>Regarder le taux de remplissage de chaque indicateur par pays, et supprimer les moins renseignés (- de 70%)</a:t>
            </a:r>
          </a:p>
          <a:p>
            <a:r>
              <a:rPr lang="fr-FR" dirty="0"/>
              <a:t>Etablir des seuils (population totale &amp; PIB)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619E66A-028B-6C2D-762B-900F726F6E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203484"/>
              </p:ext>
            </p:extLst>
          </p:nvPr>
        </p:nvGraphicFramePr>
        <p:xfrm>
          <a:off x="8204620" y="765460"/>
          <a:ext cx="4135162" cy="3877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6" name="Picture 6">
            <a:extLst>
              <a:ext uri="{FF2B5EF4-FFF2-40B4-BE49-F238E27FC236}">
                <a16:creationId xmlns:a16="http://schemas.microsoft.com/office/drawing/2014/main" id="{2A9653A1-44E8-8E69-1BF2-9DAD89031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 bwMode="auto">
          <a:xfrm>
            <a:off x="2554748" y="3904471"/>
            <a:ext cx="2491558" cy="14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6F817E01-6503-94C5-AA20-6CC13B55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 bwMode="auto">
          <a:xfrm>
            <a:off x="986408" y="5381870"/>
            <a:ext cx="2491558" cy="14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BF11300-EC91-69C2-815D-0ECDC750B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14569"/>
              </p:ext>
            </p:extLst>
          </p:nvPr>
        </p:nvGraphicFramePr>
        <p:xfrm>
          <a:off x="5270712" y="4797925"/>
          <a:ext cx="6433126" cy="1947594"/>
        </p:xfrm>
        <a:graphic>
          <a:graphicData uri="http://schemas.openxmlformats.org/drawingml/2006/table">
            <a:tbl>
              <a:tblPr/>
              <a:tblGrid>
                <a:gridCol w="723551">
                  <a:extLst>
                    <a:ext uri="{9D8B030D-6E8A-4147-A177-3AD203B41FA5}">
                      <a16:colId xmlns:a16="http://schemas.microsoft.com/office/drawing/2014/main" val="4207396997"/>
                    </a:ext>
                  </a:extLst>
                </a:gridCol>
                <a:gridCol w="1114485">
                  <a:extLst>
                    <a:ext uri="{9D8B030D-6E8A-4147-A177-3AD203B41FA5}">
                      <a16:colId xmlns:a16="http://schemas.microsoft.com/office/drawing/2014/main" val="689711863"/>
                    </a:ext>
                  </a:extLst>
                </a:gridCol>
                <a:gridCol w="919018">
                  <a:extLst>
                    <a:ext uri="{9D8B030D-6E8A-4147-A177-3AD203B41FA5}">
                      <a16:colId xmlns:a16="http://schemas.microsoft.com/office/drawing/2014/main" val="2782851723"/>
                    </a:ext>
                  </a:extLst>
                </a:gridCol>
                <a:gridCol w="919018">
                  <a:extLst>
                    <a:ext uri="{9D8B030D-6E8A-4147-A177-3AD203B41FA5}">
                      <a16:colId xmlns:a16="http://schemas.microsoft.com/office/drawing/2014/main" val="3980893124"/>
                    </a:ext>
                  </a:extLst>
                </a:gridCol>
                <a:gridCol w="919018">
                  <a:extLst>
                    <a:ext uri="{9D8B030D-6E8A-4147-A177-3AD203B41FA5}">
                      <a16:colId xmlns:a16="http://schemas.microsoft.com/office/drawing/2014/main" val="675612382"/>
                    </a:ext>
                  </a:extLst>
                </a:gridCol>
                <a:gridCol w="919018">
                  <a:extLst>
                    <a:ext uri="{9D8B030D-6E8A-4147-A177-3AD203B41FA5}">
                      <a16:colId xmlns:a16="http://schemas.microsoft.com/office/drawing/2014/main" val="984025903"/>
                    </a:ext>
                  </a:extLst>
                </a:gridCol>
                <a:gridCol w="919018">
                  <a:extLst>
                    <a:ext uri="{9D8B030D-6E8A-4147-A177-3AD203B41FA5}">
                      <a16:colId xmlns:a16="http://schemas.microsoft.com/office/drawing/2014/main" val="1748780920"/>
                    </a:ext>
                  </a:extLst>
                </a:gridCol>
              </a:tblGrid>
              <a:tr h="323839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dirty="0">
                          <a:effectLst/>
                        </a:rPr>
                        <a:t>Indicator Code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700" b="1" dirty="0">
                          <a:effectLst/>
                        </a:rPr>
                        <a:t>IT.NET.USER.P2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700" b="1" dirty="0">
                          <a:effectLst/>
                        </a:rPr>
                        <a:t>NY.GDP.PCAP.PP.CD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700" b="1" dirty="0">
                          <a:effectLst/>
                        </a:rPr>
                        <a:t>SE.SEC.ENRL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700" b="1">
                          <a:effectLst/>
                        </a:rPr>
                        <a:t>SE.TER.ENRL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700" b="1" dirty="0">
                          <a:effectLst/>
                        </a:rPr>
                        <a:t>SP.POP.1524.TO.UN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700" b="1" dirty="0">
                          <a:effectLst/>
                        </a:rPr>
                        <a:t>SP.POP.TOTL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308954"/>
                  </a:ext>
                </a:extLst>
              </a:tr>
              <a:tr h="2020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>
                          <a:effectLst/>
                        </a:rPr>
                        <a:t>count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effectLst/>
                        </a:rPr>
                        <a:t>81.000000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effectLst/>
                        </a:rPr>
                        <a:t>81.000000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effectLst/>
                        </a:rPr>
                        <a:t>7.000000e+01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effectLst/>
                        </a:rPr>
                        <a:t>7.000000e+01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effectLst/>
                        </a:rPr>
                        <a:t>8.100000e+01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effectLst/>
                        </a:rPr>
                        <a:t>8.100000e+01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22485"/>
                  </a:ext>
                </a:extLst>
              </a:tr>
              <a:tr h="2020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dirty="0" err="1">
                          <a:effectLst/>
                        </a:rPr>
                        <a:t>mean</a:t>
                      </a:r>
                      <a:endParaRPr lang="fr-FR" sz="900" b="1" dirty="0">
                        <a:effectLst/>
                      </a:endParaRP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effectLst/>
                        </a:rPr>
                        <a:t>61.010793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26777.550134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5.234234e+06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2.247159e+06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1.032687e+07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6.595704e+07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807047"/>
                  </a:ext>
                </a:extLst>
              </a:tr>
              <a:tr h="2020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>
                          <a:effectLst/>
                        </a:rPr>
                        <a:t>std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effectLst/>
                        </a:rPr>
                        <a:t>23.672278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22971.838165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1.863801e+07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6.795849e+06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3.505883e+07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2.121701e+08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886090"/>
                  </a:ext>
                </a:extLst>
              </a:tr>
              <a:tr h="2020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dirty="0">
                          <a:effectLst/>
                        </a:rPr>
                        <a:t>min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4.866224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effectLst/>
                        </a:rPr>
                        <a:t>798.507984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1.321500e+04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2.788000e+03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2.986900e+04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1.772060e+05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464964"/>
                  </a:ext>
                </a:extLst>
              </a:tr>
              <a:tr h="2020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dirty="0">
                          <a:effectLst/>
                        </a:rPr>
                        <a:t>25%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45.334976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10771.326601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effectLst/>
                        </a:rPr>
                        <a:t>2.669492e+05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1.087050e+05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5.562690e+05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4.182341e+06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92696"/>
                  </a:ext>
                </a:extLst>
              </a:tr>
              <a:tr h="2020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>
                          <a:effectLst/>
                        </a:rPr>
                        <a:t>50%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67.300000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22602.188383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effectLst/>
                        </a:rPr>
                        <a:t>6.389790e+05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2.965463e+05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1.148782e+06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9.799186e+06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732265"/>
                  </a:ext>
                </a:extLst>
              </a:tr>
              <a:tr h="2020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dirty="0">
                          <a:effectLst/>
                        </a:rPr>
                        <a:t>75%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77.634700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36506.725033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2.304793e+06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effectLst/>
                        </a:rPr>
                        <a:t>7.777935e+05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effectLst/>
                        </a:rPr>
                        <a:t>5.703349e+06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4.341776e+07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525367"/>
                  </a:ext>
                </a:extLst>
              </a:tr>
              <a:tr h="2020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dirty="0">
                          <a:effectLst/>
                        </a:rPr>
                        <a:t>max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96.810300</a:t>
                      </a:r>
                    </a:p>
                  </a:txBody>
                  <a:tcPr marL="57049" marR="57049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127764.462337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effectLst/>
                        </a:rPr>
                        <a:t>1.295421e+08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effectLst/>
                        </a:rPr>
                        <a:t>4.336739e+07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effectLst/>
                        </a:rPr>
                        <a:t>2.441202e+08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effectLst/>
                        </a:rPr>
                        <a:t>1.371220e+09</a:t>
                      </a:r>
                    </a:p>
                  </a:txBody>
                  <a:tcPr marL="57049" marR="57049" marT="28525" marB="28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52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37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6A19F-CE5E-A6A7-2A37-F348B3A6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85B71FEB-9070-01F7-14B4-D30B05CEC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598760"/>
              </p:ext>
            </p:extLst>
          </p:nvPr>
        </p:nvGraphicFramePr>
        <p:xfrm>
          <a:off x="955005" y="3045825"/>
          <a:ext cx="10771668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7FD4AE8-0C7A-942B-D413-5707D7433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23768"/>
              </p:ext>
            </p:extLst>
          </p:nvPr>
        </p:nvGraphicFramePr>
        <p:xfrm>
          <a:off x="3172629" y="3124336"/>
          <a:ext cx="6336420" cy="3437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ED652C6-0338-8BB8-3038-39CDFE0F43C9}"/>
              </a:ext>
            </a:extLst>
          </p:cNvPr>
          <p:cNvSpPr txBox="1">
            <a:spLocks/>
          </p:cNvSpPr>
          <p:nvPr/>
        </p:nvSpPr>
        <p:spPr>
          <a:xfrm>
            <a:off x="1251678" y="1632204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fr-FR" dirty="0"/>
              <a:t>Création d’un dataframe avec les valeurs les plus récentes par pays pour chaque indicateur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/>
              <a:t>Passer chaque indicateur en pourcentage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/>
              <a:t>Etablir un score moyenné par pays</a:t>
            </a:r>
          </a:p>
        </p:txBody>
      </p:sp>
    </p:spTree>
    <p:extLst>
      <p:ext uri="{BB962C8B-B14F-4D97-AF65-F5344CB8AC3E}">
        <p14:creationId xmlns:p14="http://schemas.microsoft.com/office/powerpoint/2010/main" val="99143310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1582</Words>
  <Application>Microsoft Office PowerPoint</Application>
  <PresentationFormat>Grand écran</PresentationFormat>
  <Paragraphs>232</Paragraphs>
  <Slides>14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Inter</vt:lpstr>
      <vt:lpstr>Badge</vt:lpstr>
      <vt:lpstr>Analysez des données de systèmes éducatifs</vt:lpstr>
      <vt:lpstr>Sommaire</vt:lpstr>
      <vt:lpstr>Mission</vt:lpstr>
      <vt:lpstr>Stratégie de résolution du problème</vt:lpstr>
      <vt:lpstr>Description des datasets</vt:lpstr>
      <vt:lpstr>Sélection des indicateurs clés</vt:lpstr>
      <vt:lpstr>Sélection des indicateurs clés</vt:lpstr>
      <vt:lpstr>Récupération des données</vt:lpstr>
      <vt:lpstr>Score</vt:lpstr>
      <vt:lpstr>Analyse des Résultats</vt:lpstr>
      <vt:lpstr>Evolution du potentiel de client</vt:lpstr>
      <vt:lpstr>Evolution du potentiel de client</vt:lpstr>
      <vt:lpstr>Conclusions</vt:lpstr>
      <vt:lpstr>Limites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données de systèmes éducatifs</dc:title>
  <dc:creator>Octave Pouillot</dc:creator>
  <cp:lastModifiedBy>Octave Pouillot</cp:lastModifiedBy>
  <cp:revision>23</cp:revision>
  <dcterms:created xsi:type="dcterms:W3CDTF">2023-03-01T13:15:05Z</dcterms:created>
  <dcterms:modified xsi:type="dcterms:W3CDTF">2023-03-08T08:59:52Z</dcterms:modified>
</cp:coreProperties>
</file>