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2" r:id="rId10"/>
    <p:sldId id="269" r:id="rId11"/>
    <p:sldId id="263" r:id="rId12"/>
    <p:sldId id="266" r:id="rId13"/>
    <p:sldId id="271" r:id="rId14"/>
    <p:sldId id="270" r:id="rId15"/>
    <p:sldId id="273" r:id="rId16"/>
    <p:sldId id="274" r:id="rId17"/>
    <p:sldId id="275" r:id="rId18"/>
    <p:sldId id="267" r:id="rId19"/>
    <p:sldId id="276" r:id="rId20"/>
    <p:sldId id="281" r:id="rId21"/>
    <p:sldId id="277" r:id="rId22"/>
    <p:sldId id="26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6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F3FF8-8B42-4AD3-BA83-D75BEF72FF42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3491B17-740E-4581-8C24-96ED6716E3A3}">
      <dgm:prSet phldrT="[Texte]" custT="1"/>
      <dgm:spPr/>
      <dgm:t>
        <a:bodyPr/>
        <a:lstStyle/>
        <a:p>
          <a:r>
            <a:rPr lang="fr-FR" sz="1400" dirty="0" err="1"/>
            <a:t>Customers</a:t>
          </a:r>
          <a:endParaRPr lang="fr-FR" sz="1400" dirty="0"/>
        </a:p>
        <a:p>
          <a:r>
            <a:rPr lang="fr-FR" sz="1050" dirty="0" err="1">
              <a:highlight>
                <a:srgbClr val="C0C0C0"/>
              </a:highlight>
            </a:rPr>
            <a:t>Customer_id</a:t>
          </a:r>
          <a:br>
            <a:rPr lang="fr-FR" sz="1050" dirty="0"/>
          </a:br>
          <a:r>
            <a:rPr lang="fr-FR" sz="1050" dirty="0" err="1"/>
            <a:t>customer_unique_id</a:t>
          </a:r>
          <a:endParaRPr lang="fr-FR" sz="1050" dirty="0"/>
        </a:p>
      </dgm:t>
    </dgm:pt>
    <dgm:pt modelId="{5CE9760B-FBB4-4C71-92FD-4602250B7540}" type="parTrans" cxnId="{7129F26A-371C-41B4-8E5A-4CE8AF987114}">
      <dgm:prSet/>
      <dgm:spPr/>
      <dgm:t>
        <a:bodyPr/>
        <a:lstStyle/>
        <a:p>
          <a:endParaRPr lang="fr-FR"/>
        </a:p>
      </dgm:t>
    </dgm:pt>
    <dgm:pt modelId="{4FEBC891-25F3-420C-826B-E4C350149637}" type="sibTrans" cxnId="{7129F26A-371C-41B4-8E5A-4CE8AF987114}">
      <dgm:prSet/>
      <dgm:spPr/>
      <dgm:t>
        <a:bodyPr/>
        <a:lstStyle/>
        <a:p>
          <a:endParaRPr lang="fr-FR"/>
        </a:p>
      </dgm:t>
    </dgm:pt>
    <dgm:pt modelId="{A2969B7F-682B-4C94-B3BF-86947DBCC0E6}">
      <dgm:prSet phldrT="[Texte]" custT="1"/>
      <dgm:spPr/>
      <dgm:t>
        <a:bodyPr/>
        <a:lstStyle/>
        <a:p>
          <a:r>
            <a:rPr lang="fr-FR" sz="1400" kern="1200" dirty="0" err="1"/>
            <a:t>Orders</a:t>
          </a:r>
          <a:endParaRPr lang="fr-FR" sz="1400" kern="1200" dirty="0"/>
        </a:p>
        <a:p>
          <a:r>
            <a:rPr lang="fr-FR" sz="1050" kern="1200" dirty="0" err="1">
              <a:highlight>
                <a:srgbClr val="C0C0C0"/>
              </a:highlight>
              <a:latin typeface="Trebuchet MS" panose="020B0603020202020204"/>
              <a:ea typeface="+mn-ea"/>
              <a:cs typeface="+mn-cs"/>
            </a:rPr>
            <a:t>Customer_id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order_id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purchase</a:t>
          </a:r>
          <a:r>
            <a:rPr lang="fr-FR" sz="1050" kern="1200" dirty="0">
              <a:latin typeface="Trebuchet MS" panose="020B0603020202020204"/>
              <a:ea typeface="+mn-ea"/>
              <a:cs typeface="+mn-cs"/>
            </a:rPr>
            <a:t> date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delivered</a:t>
          </a:r>
          <a:r>
            <a:rPr lang="fr-FR" sz="1050" kern="1200" dirty="0">
              <a:latin typeface="Trebuchet MS" panose="020B0603020202020204"/>
              <a:ea typeface="+mn-ea"/>
              <a:cs typeface="+mn-cs"/>
            </a:rPr>
            <a:t> date</a:t>
          </a:r>
        </a:p>
      </dgm:t>
    </dgm:pt>
    <dgm:pt modelId="{E6AB1792-B6A3-49D3-A73C-A7B7FC03938C}" type="parTrans" cxnId="{A0769A98-184C-4099-9AF5-B39CF2D20486}">
      <dgm:prSet/>
      <dgm:spPr/>
      <dgm:t>
        <a:bodyPr/>
        <a:lstStyle/>
        <a:p>
          <a:endParaRPr lang="fr-FR"/>
        </a:p>
      </dgm:t>
    </dgm:pt>
    <dgm:pt modelId="{E1F21841-D8B2-4393-984D-239B7553B8C3}" type="sibTrans" cxnId="{A0769A98-184C-4099-9AF5-B39CF2D20486}">
      <dgm:prSet/>
      <dgm:spPr/>
      <dgm:t>
        <a:bodyPr/>
        <a:lstStyle/>
        <a:p>
          <a:endParaRPr lang="fr-FR"/>
        </a:p>
      </dgm:t>
    </dgm:pt>
    <dgm:pt modelId="{7D175943-621E-4407-A8E8-519C64702117}">
      <dgm:prSet phldrT="[Texte]" custT="1"/>
      <dgm:spPr/>
      <dgm:t>
        <a:bodyPr/>
        <a:lstStyle/>
        <a:p>
          <a:r>
            <a:rPr lang="fr-FR" sz="1800" dirty="0" err="1"/>
            <a:t>Payment</a:t>
          </a:r>
          <a:endParaRPr lang="fr-FR" sz="2000" dirty="0"/>
        </a:p>
        <a:p>
          <a:r>
            <a:rPr lang="fr-FR" sz="1100" dirty="0" err="1">
              <a:highlight>
                <a:srgbClr val="C0C0C0"/>
              </a:highlight>
            </a:rPr>
            <a:t>Order_id</a:t>
          </a:r>
          <a:br>
            <a:rPr lang="fr-FR" sz="1100" dirty="0">
              <a:highlight>
                <a:srgbClr val="C0C0C0"/>
              </a:highlight>
            </a:rPr>
          </a:br>
          <a:r>
            <a:rPr lang="fr-FR" sz="1100" dirty="0"/>
            <a:t>value</a:t>
          </a:r>
          <a:br>
            <a:rPr lang="fr-FR" sz="1100" dirty="0"/>
          </a:br>
          <a:r>
            <a:rPr lang="fr-FR" sz="1100" dirty="0" err="1"/>
            <a:t>installment</a:t>
          </a:r>
          <a:endParaRPr lang="fr-FR" sz="1200" dirty="0"/>
        </a:p>
      </dgm:t>
    </dgm:pt>
    <dgm:pt modelId="{7725F468-CF9A-4532-8E23-E4583DBDC9EC}" type="parTrans" cxnId="{57E827B1-E2FE-479B-8D16-684D82D8B420}">
      <dgm:prSet/>
      <dgm:spPr/>
      <dgm:t>
        <a:bodyPr/>
        <a:lstStyle/>
        <a:p>
          <a:endParaRPr lang="fr-FR"/>
        </a:p>
      </dgm:t>
    </dgm:pt>
    <dgm:pt modelId="{10619421-D885-42C0-A79B-EE065223AE30}" type="sibTrans" cxnId="{57E827B1-E2FE-479B-8D16-684D82D8B420}">
      <dgm:prSet/>
      <dgm:spPr/>
      <dgm:t>
        <a:bodyPr/>
        <a:lstStyle/>
        <a:p>
          <a:endParaRPr lang="fr-FR"/>
        </a:p>
      </dgm:t>
    </dgm:pt>
    <dgm:pt modelId="{7379BEB1-851F-4380-8BCF-B8F8245EC7C9}">
      <dgm:prSet phldrT="[Texte]" custT="1"/>
      <dgm:spPr/>
      <dgm:t>
        <a:bodyPr/>
        <a:lstStyle/>
        <a:p>
          <a:r>
            <a:rPr lang="fr-FR" sz="1000" dirty="0" err="1"/>
            <a:t>Orders_payments</a:t>
          </a:r>
          <a:endParaRPr lang="fr-FR" sz="1000" dirty="0"/>
        </a:p>
        <a:p>
          <a:r>
            <a:rPr lang="fr-FR" sz="1000" dirty="0" err="1"/>
            <a:t>Groupby</a:t>
          </a:r>
          <a:endParaRPr lang="fr-FR" sz="1000" dirty="0"/>
        </a:p>
      </dgm:t>
    </dgm:pt>
    <dgm:pt modelId="{56EAD90A-288E-4FAA-8584-ACA842718713}" type="parTrans" cxnId="{91E48898-9389-4B84-A100-8FE85CB6F8E0}">
      <dgm:prSet/>
      <dgm:spPr/>
      <dgm:t>
        <a:bodyPr/>
        <a:lstStyle/>
        <a:p>
          <a:endParaRPr lang="fr-FR"/>
        </a:p>
      </dgm:t>
    </dgm:pt>
    <dgm:pt modelId="{9746E9A6-E805-4CD8-A3E0-F052E5519076}" type="sibTrans" cxnId="{91E48898-9389-4B84-A100-8FE85CB6F8E0}">
      <dgm:prSet/>
      <dgm:spPr/>
      <dgm:t>
        <a:bodyPr/>
        <a:lstStyle/>
        <a:p>
          <a:endParaRPr lang="fr-FR"/>
        </a:p>
      </dgm:t>
    </dgm:pt>
    <dgm:pt modelId="{F9728A0A-5ABD-41A9-AA81-6E9E1E5569C9}">
      <dgm:prSet phldrT="[Texte]" custT="1"/>
      <dgm:spPr/>
      <dgm:t>
        <a:bodyPr/>
        <a:lstStyle/>
        <a:p>
          <a:r>
            <a:rPr lang="fr-FR" sz="1200" dirty="0" err="1"/>
            <a:t>Orders_items</a:t>
          </a:r>
          <a:endParaRPr lang="fr-FR" sz="1200" dirty="0"/>
        </a:p>
        <a:p>
          <a:r>
            <a:rPr lang="fr-FR" sz="1200" dirty="0" err="1"/>
            <a:t>groupby</a:t>
          </a:r>
          <a:endParaRPr lang="fr-FR" sz="1200" dirty="0"/>
        </a:p>
      </dgm:t>
    </dgm:pt>
    <dgm:pt modelId="{740C0890-DE6A-48B4-AECE-2292B94AA3DB}" type="parTrans" cxnId="{FB60C62D-47DD-4337-B425-B46FF5A00676}">
      <dgm:prSet/>
      <dgm:spPr/>
      <dgm:t>
        <a:bodyPr/>
        <a:lstStyle/>
        <a:p>
          <a:endParaRPr lang="fr-FR"/>
        </a:p>
      </dgm:t>
    </dgm:pt>
    <dgm:pt modelId="{9BBAA048-0F47-4A8E-80D7-A14892233914}" type="sibTrans" cxnId="{FB60C62D-47DD-4337-B425-B46FF5A00676}">
      <dgm:prSet/>
      <dgm:spPr/>
      <dgm:t>
        <a:bodyPr/>
        <a:lstStyle/>
        <a:p>
          <a:endParaRPr lang="fr-FR"/>
        </a:p>
      </dgm:t>
    </dgm:pt>
    <dgm:pt modelId="{EB44535E-9F6C-40FB-9350-0E1B59B58408}">
      <dgm:prSet phldrT="[Texte]" custT="1"/>
      <dgm:spPr/>
      <dgm:t>
        <a:bodyPr/>
        <a:lstStyle/>
        <a:p>
          <a:r>
            <a:rPr lang="fr-FR" sz="1800" dirty="0"/>
            <a:t>Items</a:t>
          </a:r>
        </a:p>
        <a:p>
          <a:r>
            <a:rPr lang="fr-FR" sz="1100" dirty="0" err="1">
              <a:highlight>
                <a:srgbClr val="C0C0C0"/>
              </a:highlight>
            </a:rPr>
            <a:t>Order_id</a:t>
          </a:r>
          <a:br>
            <a:rPr lang="fr-FR" sz="1100" dirty="0">
              <a:highlight>
                <a:srgbClr val="C0C0C0"/>
              </a:highlight>
            </a:rPr>
          </a:br>
          <a:r>
            <a:rPr lang="fr-FR" sz="1100" dirty="0" err="1"/>
            <a:t>NofItems</a:t>
          </a:r>
          <a:endParaRPr lang="fr-FR" sz="1100" dirty="0"/>
        </a:p>
      </dgm:t>
    </dgm:pt>
    <dgm:pt modelId="{6BC68A46-6DF6-42E8-AAF2-64AADBFBE028}" type="parTrans" cxnId="{C1BB3BCB-9AB4-48BE-B84C-283FED6F7CAA}">
      <dgm:prSet/>
      <dgm:spPr/>
      <dgm:t>
        <a:bodyPr/>
        <a:lstStyle/>
        <a:p>
          <a:endParaRPr lang="fr-FR"/>
        </a:p>
      </dgm:t>
    </dgm:pt>
    <dgm:pt modelId="{0C1DB7DC-1421-4670-B088-4ADFEB558AFC}" type="sibTrans" cxnId="{C1BB3BCB-9AB4-48BE-B84C-283FED6F7CAA}">
      <dgm:prSet/>
      <dgm:spPr/>
      <dgm:t>
        <a:bodyPr/>
        <a:lstStyle/>
        <a:p>
          <a:endParaRPr lang="fr-FR"/>
        </a:p>
      </dgm:t>
    </dgm:pt>
    <dgm:pt modelId="{4BB504CC-D1CF-4BC6-9490-F05A734F9127}">
      <dgm:prSet phldrT="[Texte]" custT="1"/>
      <dgm:spPr/>
      <dgm:t>
        <a:bodyPr/>
        <a:lstStyle/>
        <a:p>
          <a:r>
            <a:rPr lang="fr-FR" sz="2300" dirty="0" err="1"/>
            <a:t>df_infos</a:t>
          </a:r>
          <a:endParaRPr lang="fr-FR" sz="2300" dirty="0"/>
        </a:p>
        <a:p>
          <a:r>
            <a:rPr lang="fr-FR" sz="1200" dirty="0" err="1">
              <a:highlight>
                <a:srgbClr val="C0C0C0"/>
              </a:highlight>
            </a:rPr>
            <a:t>Order_id</a:t>
          </a:r>
          <a:endParaRPr lang="fr-FR" sz="1200" dirty="0">
            <a:highlight>
              <a:srgbClr val="C0C0C0"/>
            </a:highlight>
          </a:endParaRPr>
        </a:p>
      </dgm:t>
    </dgm:pt>
    <dgm:pt modelId="{DE220298-6415-43E3-A9CE-D845AC0F1FC0}" type="sibTrans" cxnId="{B49E988F-D065-4832-86AF-77060C1B23B1}">
      <dgm:prSet/>
      <dgm:spPr/>
      <dgm:t>
        <a:bodyPr/>
        <a:lstStyle/>
        <a:p>
          <a:endParaRPr lang="fr-FR"/>
        </a:p>
      </dgm:t>
    </dgm:pt>
    <dgm:pt modelId="{306B71FB-F7C2-4309-B6E9-473538295E8B}" type="parTrans" cxnId="{B49E988F-D065-4832-86AF-77060C1B23B1}">
      <dgm:prSet/>
      <dgm:spPr/>
      <dgm:t>
        <a:bodyPr/>
        <a:lstStyle/>
        <a:p>
          <a:endParaRPr lang="fr-FR"/>
        </a:p>
      </dgm:t>
    </dgm:pt>
    <dgm:pt modelId="{450B7E67-1993-4F32-81F0-CD49F9052888}">
      <dgm:prSet phldrT="[Texte]" custT="1"/>
      <dgm:spPr/>
      <dgm:t>
        <a:bodyPr/>
        <a:lstStyle/>
        <a:p>
          <a:r>
            <a:rPr lang="fr-FR" sz="1800" dirty="0" err="1"/>
            <a:t>Review</a:t>
          </a:r>
          <a:endParaRPr lang="fr-FR" sz="1800" dirty="0"/>
        </a:p>
        <a:p>
          <a:r>
            <a:rPr lang="fr-FR" sz="1100" dirty="0" err="1">
              <a:highlight>
                <a:srgbClr val="C0C0C0"/>
              </a:highlight>
            </a:rPr>
            <a:t>Order_id</a:t>
          </a:r>
          <a:br>
            <a:rPr lang="fr-FR" sz="1100" dirty="0">
              <a:highlight>
                <a:srgbClr val="C0C0C0"/>
              </a:highlight>
            </a:rPr>
          </a:br>
          <a:r>
            <a:rPr lang="fr-FR" sz="1100" dirty="0" err="1"/>
            <a:t>Review_score</a:t>
          </a:r>
          <a:endParaRPr lang="fr-FR" sz="1100" dirty="0"/>
        </a:p>
      </dgm:t>
    </dgm:pt>
    <dgm:pt modelId="{8C2DC85D-FBB0-4938-B232-83E6FEA104AB}" type="parTrans" cxnId="{91292F1C-2B93-450D-B1F7-8598ECEEF77F}">
      <dgm:prSet/>
      <dgm:spPr/>
      <dgm:t>
        <a:bodyPr/>
        <a:lstStyle/>
        <a:p>
          <a:endParaRPr lang="fr-FR"/>
        </a:p>
      </dgm:t>
    </dgm:pt>
    <dgm:pt modelId="{4BC35845-3987-43AB-9A8F-3EBDEB76EC6F}" type="sibTrans" cxnId="{91292F1C-2B93-450D-B1F7-8598ECEEF77F}">
      <dgm:prSet/>
      <dgm:spPr/>
      <dgm:t>
        <a:bodyPr/>
        <a:lstStyle/>
        <a:p>
          <a:endParaRPr lang="fr-FR"/>
        </a:p>
      </dgm:t>
    </dgm:pt>
    <dgm:pt modelId="{5D41DE6E-4EB0-4052-8F15-3BCB6B72BD3D}">
      <dgm:prSet phldrT="[Texte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sz="2300" dirty="0" err="1"/>
            <a:t>df_infos</a:t>
          </a:r>
          <a:endParaRPr lang="fr-FR" sz="2300" dirty="0"/>
        </a:p>
      </dgm:t>
    </dgm:pt>
    <dgm:pt modelId="{4CC0D6CD-2E7D-4439-B095-B5012975876A}" type="sibTrans" cxnId="{D21583FF-842A-4A28-A477-FA83480AB0B8}">
      <dgm:prSet/>
      <dgm:spPr/>
      <dgm:t>
        <a:bodyPr/>
        <a:lstStyle/>
        <a:p>
          <a:endParaRPr lang="fr-FR"/>
        </a:p>
      </dgm:t>
    </dgm:pt>
    <dgm:pt modelId="{F6111FDD-589C-4E3B-A59E-EC6C51B51493}" type="parTrans" cxnId="{D21583FF-842A-4A28-A477-FA83480AB0B8}">
      <dgm:prSet/>
      <dgm:spPr/>
      <dgm:t>
        <a:bodyPr/>
        <a:lstStyle/>
        <a:p>
          <a:endParaRPr lang="fr-FR"/>
        </a:p>
      </dgm:t>
    </dgm:pt>
    <dgm:pt modelId="{423E6D63-3C90-4F0A-AFE0-CBF3A8EFE4CE}">
      <dgm:prSet phldrT="[Texte]" custT="1"/>
      <dgm:spPr/>
      <dgm:t>
        <a:bodyPr/>
        <a:lstStyle/>
        <a:p>
          <a:r>
            <a:rPr lang="fr-FR" sz="1400" kern="1200" dirty="0"/>
            <a:t>Delivery time</a:t>
          </a:r>
          <a:br>
            <a:rPr lang="fr-FR" sz="1050" kern="1200" dirty="0"/>
          </a:br>
          <a:r>
            <a:rPr lang="fr-FR" sz="900" kern="1200" dirty="0"/>
            <a:t>(</a:t>
          </a:r>
          <a:r>
            <a:rPr lang="fr-FR" sz="1000" kern="1200" dirty="0" err="1"/>
            <a:t>delivered</a:t>
          </a:r>
          <a:r>
            <a:rPr lang="fr-FR" sz="1000" kern="1200" dirty="0"/>
            <a:t> – </a:t>
          </a:r>
          <a:r>
            <a:rPr lang="fr-FR" sz="1000" kern="1200" dirty="0" err="1"/>
            <a:t>purchase</a:t>
          </a:r>
          <a:r>
            <a:rPr lang="fr-FR" sz="1000" kern="1200" dirty="0"/>
            <a:t>)</a:t>
          </a:r>
          <a:endParaRPr lang="fr-FR" sz="1050" kern="1200" dirty="0">
            <a:latin typeface="Trebuchet MS" panose="020B0603020202020204"/>
            <a:ea typeface="+mn-ea"/>
            <a:cs typeface="+mn-cs"/>
          </a:endParaRPr>
        </a:p>
      </dgm:t>
    </dgm:pt>
    <dgm:pt modelId="{E715A464-4F95-4374-B4C9-B64426082487}" type="parTrans" cxnId="{F12883E6-8789-48E6-AB21-5C7A091501AC}">
      <dgm:prSet/>
      <dgm:spPr/>
      <dgm:t>
        <a:bodyPr/>
        <a:lstStyle/>
        <a:p>
          <a:endParaRPr lang="fr-FR"/>
        </a:p>
      </dgm:t>
    </dgm:pt>
    <dgm:pt modelId="{7F2E2E52-9778-4912-B25A-464F96FF7FC1}" type="sibTrans" cxnId="{F12883E6-8789-48E6-AB21-5C7A091501AC}">
      <dgm:prSet/>
      <dgm:spPr/>
      <dgm:t>
        <a:bodyPr/>
        <a:lstStyle/>
        <a:p>
          <a:endParaRPr lang="fr-FR"/>
        </a:p>
      </dgm:t>
    </dgm:pt>
    <dgm:pt modelId="{25C5CDCC-AE31-4EBE-99A3-5EDFA70560EC}" type="pres">
      <dgm:prSet presAssocID="{733F3FF8-8B42-4AD3-BA83-D75BEF72FF4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EB765725-FC63-47D7-9306-031360A0C505}" type="pres">
      <dgm:prSet presAssocID="{5D41DE6E-4EB0-4052-8F15-3BCB6B72BD3D}" presName="root1" presStyleCnt="0"/>
      <dgm:spPr/>
    </dgm:pt>
    <dgm:pt modelId="{18D9BD0D-14B7-420F-BE40-A3831DE54AF4}" type="pres">
      <dgm:prSet presAssocID="{5D41DE6E-4EB0-4052-8F15-3BCB6B72BD3D}" presName="LevelOneTextNode" presStyleLbl="node0" presStyleIdx="0" presStyleCnt="1">
        <dgm:presLayoutVars>
          <dgm:chPref val="3"/>
        </dgm:presLayoutVars>
      </dgm:prSet>
      <dgm:spPr/>
    </dgm:pt>
    <dgm:pt modelId="{1794CDF6-4452-449E-861E-80622EF3212E}" type="pres">
      <dgm:prSet presAssocID="{5D41DE6E-4EB0-4052-8F15-3BCB6B72BD3D}" presName="level2hierChild" presStyleCnt="0"/>
      <dgm:spPr/>
    </dgm:pt>
    <dgm:pt modelId="{F7E4559A-048A-4D24-9D4C-4D3EA6A7E3DB}" type="pres">
      <dgm:prSet presAssocID="{306B71FB-F7C2-4309-B6E9-473538295E8B}" presName="conn2-1" presStyleLbl="parChTrans1D2" presStyleIdx="0" presStyleCnt="4"/>
      <dgm:spPr/>
    </dgm:pt>
    <dgm:pt modelId="{721FB3A5-C8E5-4289-AFFD-645BD4AA3EA0}" type="pres">
      <dgm:prSet presAssocID="{306B71FB-F7C2-4309-B6E9-473538295E8B}" presName="connTx" presStyleLbl="parChTrans1D2" presStyleIdx="0" presStyleCnt="4"/>
      <dgm:spPr/>
    </dgm:pt>
    <dgm:pt modelId="{1A25144B-1928-4BA2-A263-C44E30F17462}" type="pres">
      <dgm:prSet presAssocID="{4BB504CC-D1CF-4BC6-9490-F05A734F9127}" presName="root2" presStyleCnt="0"/>
      <dgm:spPr/>
    </dgm:pt>
    <dgm:pt modelId="{352017E5-3673-4423-965D-3D2C863FCF95}" type="pres">
      <dgm:prSet presAssocID="{4BB504CC-D1CF-4BC6-9490-F05A734F9127}" presName="LevelTwoTextNode" presStyleLbl="node2" presStyleIdx="0" presStyleCnt="4" custLinFactNeighborY="96637">
        <dgm:presLayoutVars>
          <dgm:chPref val="3"/>
        </dgm:presLayoutVars>
      </dgm:prSet>
      <dgm:spPr/>
    </dgm:pt>
    <dgm:pt modelId="{32922178-319F-4A88-A310-7C719016938D}" type="pres">
      <dgm:prSet presAssocID="{4BB504CC-D1CF-4BC6-9490-F05A734F9127}" presName="level3hierChild" presStyleCnt="0"/>
      <dgm:spPr/>
    </dgm:pt>
    <dgm:pt modelId="{841C5710-ED5D-4A74-A620-2D65E6471309}" type="pres">
      <dgm:prSet presAssocID="{5CE9760B-FBB4-4C71-92FD-4602250B7540}" presName="conn2-1" presStyleLbl="parChTrans1D3" presStyleIdx="0" presStyleCnt="5"/>
      <dgm:spPr/>
    </dgm:pt>
    <dgm:pt modelId="{B1B4948C-A006-4913-860B-D165EF847966}" type="pres">
      <dgm:prSet presAssocID="{5CE9760B-FBB4-4C71-92FD-4602250B7540}" presName="connTx" presStyleLbl="parChTrans1D3" presStyleIdx="0" presStyleCnt="5"/>
      <dgm:spPr/>
    </dgm:pt>
    <dgm:pt modelId="{F38BBAAD-172A-4D58-BCA7-BB8EF3579C71}" type="pres">
      <dgm:prSet presAssocID="{D3491B17-740E-4581-8C24-96ED6716E3A3}" presName="root2" presStyleCnt="0"/>
      <dgm:spPr/>
    </dgm:pt>
    <dgm:pt modelId="{A90FF376-A017-4855-9BA3-CAD1AEBBC3AF}" type="pres">
      <dgm:prSet presAssocID="{D3491B17-740E-4581-8C24-96ED6716E3A3}" presName="LevelTwoTextNode" presStyleLbl="node3" presStyleIdx="0" presStyleCnt="5" custScaleX="116540" custScaleY="96344" custLinFactNeighborY="96637">
        <dgm:presLayoutVars>
          <dgm:chPref val="3"/>
        </dgm:presLayoutVars>
      </dgm:prSet>
      <dgm:spPr/>
    </dgm:pt>
    <dgm:pt modelId="{F2F361EE-6641-4AFF-B844-2B65188AC6FC}" type="pres">
      <dgm:prSet presAssocID="{D3491B17-740E-4581-8C24-96ED6716E3A3}" presName="level3hierChild" presStyleCnt="0"/>
      <dgm:spPr/>
    </dgm:pt>
    <dgm:pt modelId="{ADDD9A1D-13D3-4FC7-91FF-50068D6AE99C}" type="pres">
      <dgm:prSet presAssocID="{E6AB1792-B6A3-49D3-A73C-A7B7FC03938C}" presName="conn2-1" presStyleLbl="parChTrans1D3" presStyleIdx="1" presStyleCnt="5"/>
      <dgm:spPr/>
    </dgm:pt>
    <dgm:pt modelId="{47A4BDBE-22F5-4A61-801F-72CD4AC7E836}" type="pres">
      <dgm:prSet presAssocID="{E6AB1792-B6A3-49D3-A73C-A7B7FC03938C}" presName="connTx" presStyleLbl="parChTrans1D3" presStyleIdx="1" presStyleCnt="5"/>
      <dgm:spPr/>
    </dgm:pt>
    <dgm:pt modelId="{989E5FE6-59A1-42A2-88DC-11B0AC7562D1}" type="pres">
      <dgm:prSet presAssocID="{A2969B7F-682B-4C94-B3BF-86947DBCC0E6}" presName="root2" presStyleCnt="0"/>
      <dgm:spPr/>
    </dgm:pt>
    <dgm:pt modelId="{C55EACE9-3C18-44F1-B20D-1784C6BF5548}" type="pres">
      <dgm:prSet presAssocID="{A2969B7F-682B-4C94-B3BF-86947DBCC0E6}" presName="LevelTwoTextNode" presStyleLbl="node3" presStyleIdx="1" presStyleCnt="5" custScaleX="116254" custScaleY="138558" custLinFactNeighborY="96637">
        <dgm:presLayoutVars>
          <dgm:chPref val="3"/>
        </dgm:presLayoutVars>
      </dgm:prSet>
      <dgm:spPr/>
    </dgm:pt>
    <dgm:pt modelId="{92C7DEC2-A4F0-4776-BDBA-4FE1DEBC60D2}" type="pres">
      <dgm:prSet presAssocID="{A2969B7F-682B-4C94-B3BF-86947DBCC0E6}" presName="level3hierChild" presStyleCnt="0"/>
      <dgm:spPr/>
    </dgm:pt>
    <dgm:pt modelId="{9D525659-D706-4FE4-82DC-80005C446668}" type="pres">
      <dgm:prSet presAssocID="{E715A464-4F95-4374-B4C9-B64426082487}" presName="conn2-1" presStyleLbl="parChTrans1D3" presStyleIdx="2" presStyleCnt="5"/>
      <dgm:spPr/>
    </dgm:pt>
    <dgm:pt modelId="{8FCB814A-D699-45AA-9328-51D279CF3898}" type="pres">
      <dgm:prSet presAssocID="{E715A464-4F95-4374-B4C9-B64426082487}" presName="connTx" presStyleLbl="parChTrans1D3" presStyleIdx="2" presStyleCnt="5"/>
      <dgm:spPr/>
    </dgm:pt>
    <dgm:pt modelId="{D7260E07-16BC-413C-BA82-E2B49D4C9208}" type="pres">
      <dgm:prSet presAssocID="{423E6D63-3C90-4F0A-AFE0-CBF3A8EFE4CE}" presName="root2" presStyleCnt="0"/>
      <dgm:spPr/>
    </dgm:pt>
    <dgm:pt modelId="{C8E8398F-7686-49A3-B237-FEE1FCC5493E}" type="pres">
      <dgm:prSet presAssocID="{423E6D63-3C90-4F0A-AFE0-CBF3A8EFE4CE}" presName="LevelTwoTextNode" presStyleLbl="node3" presStyleIdx="2" presStyleCnt="5" custScaleX="116540" custLinFactNeighborY="96637">
        <dgm:presLayoutVars>
          <dgm:chPref val="3"/>
        </dgm:presLayoutVars>
      </dgm:prSet>
      <dgm:spPr/>
    </dgm:pt>
    <dgm:pt modelId="{66875D37-8300-452A-A47C-97A0ED177419}" type="pres">
      <dgm:prSet presAssocID="{423E6D63-3C90-4F0A-AFE0-CBF3A8EFE4CE}" presName="level3hierChild" presStyleCnt="0"/>
      <dgm:spPr/>
    </dgm:pt>
    <dgm:pt modelId="{B8A13BF1-3782-41D5-AB01-E43E46629E58}" type="pres">
      <dgm:prSet presAssocID="{7725F468-CF9A-4532-8E23-E4583DBDC9EC}" presName="conn2-1" presStyleLbl="parChTrans1D2" presStyleIdx="1" presStyleCnt="4"/>
      <dgm:spPr/>
    </dgm:pt>
    <dgm:pt modelId="{6DFC2A82-7B99-4B8E-88BA-0DE6268F6AED}" type="pres">
      <dgm:prSet presAssocID="{7725F468-CF9A-4532-8E23-E4583DBDC9EC}" presName="connTx" presStyleLbl="parChTrans1D2" presStyleIdx="1" presStyleCnt="4"/>
      <dgm:spPr/>
    </dgm:pt>
    <dgm:pt modelId="{0B7A429F-D3BA-463B-95F7-472872099338}" type="pres">
      <dgm:prSet presAssocID="{7D175943-621E-4407-A8E8-519C64702117}" presName="root2" presStyleCnt="0"/>
      <dgm:spPr/>
    </dgm:pt>
    <dgm:pt modelId="{2D1C90A4-467B-48FD-9EDF-D96491641540}" type="pres">
      <dgm:prSet presAssocID="{7D175943-621E-4407-A8E8-519C64702117}" presName="LevelTwoTextNode" presStyleLbl="node2" presStyleIdx="1" presStyleCnt="4" custScaleY="126929" custLinFactY="8717" custLinFactNeighborY="100000">
        <dgm:presLayoutVars>
          <dgm:chPref val="3"/>
        </dgm:presLayoutVars>
      </dgm:prSet>
      <dgm:spPr/>
    </dgm:pt>
    <dgm:pt modelId="{C2463005-A84F-4EEA-A161-82664A02697B}" type="pres">
      <dgm:prSet presAssocID="{7D175943-621E-4407-A8E8-519C64702117}" presName="level3hierChild" presStyleCnt="0"/>
      <dgm:spPr/>
    </dgm:pt>
    <dgm:pt modelId="{31ED0ABD-6934-404E-ADA8-5C1E2B9FDEF3}" type="pres">
      <dgm:prSet presAssocID="{56EAD90A-288E-4FAA-8584-ACA842718713}" presName="conn2-1" presStyleLbl="parChTrans1D3" presStyleIdx="3" presStyleCnt="5"/>
      <dgm:spPr/>
    </dgm:pt>
    <dgm:pt modelId="{5D9063BA-9112-467F-BE74-585FACAFD858}" type="pres">
      <dgm:prSet presAssocID="{56EAD90A-288E-4FAA-8584-ACA842718713}" presName="connTx" presStyleLbl="parChTrans1D3" presStyleIdx="3" presStyleCnt="5"/>
      <dgm:spPr/>
    </dgm:pt>
    <dgm:pt modelId="{438F90B1-543D-41E1-9AF5-A20CB03509D3}" type="pres">
      <dgm:prSet presAssocID="{7379BEB1-851F-4380-8BCF-B8F8245EC7C9}" presName="root2" presStyleCnt="0"/>
      <dgm:spPr/>
    </dgm:pt>
    <dgm:pt modelId="{D005D27E-5136-49FD-BEF3-63F42AC74176}" type="pres">
      <dgm:prSet presAssocID="{7379BEB1-851F-4380-8BCF-B8F8245EC7C9}" presName="LevelTwoTextNode" presStyleLbl="node3" presStyleIdx="3" presStyleCnt="5" custLinFactY="8776" custLinFactNeighborY="100000">
        <dgm:presLayoutVars>
          <dgm:chPref val="3"/>
        </dgm:presLayoutVars>
      </dgm:prSet>
      <dgm:spPr/>
    </dgm:pt>
    <dgm:pt modelId="{42138576-69E8-4B12-B576-33464244C79E}" type="pres">
      <dgm:prSet presAssocID="{7379BEB1-851F-4380-8BCF-B8F8245EC7C9}" presName="level3hierChild" presStyleCnt="0"/>
      <dgm:spPr/>
    </dgm:pt>
    <dgm:pt modelId="{CD9B1DEF-9DDA-4F7D-9895-0A116574818C}" type="pres">
      <dgm:prSet presAssocID="{8C2DC85D-FBB0-4938-B232-83E6FEA104AB}" presName="conn2-1" presStyleLbl="parChTrans1D2" presStyleIdx="2" presStyleCnt="4"/>
      <dgm:spPr/>
    </dgm:pt>
    <dgm:pt modelId="{10DB8215-84E4-40CF-B9B7-ACA0540177CF}" type="pres">
      <dgm:prSet presAssocID="{8C2DC85D-FBB0-4938-B232-83E6FEA104AB}" presName="connTx" presStyleLbl="parChTrans1D2" presStyleIdx="2" presStyleCnt="4"/>
      <dgm:spPr/>
    </dgm:pt>
    <dgm:pt modelId="{0D8FB806-B19C-4C98-BE27-320E77FCEF20}" type="pres">
      <dgm:prSet presAssocID="{450B7E67-1993-4F32-81F0-CD49F9052888}" presName="root2" presStyleCnt="0"/>
      <dgm:spPr/>
    </dgm:pt>
    <dgm:pt modelId="{157C1994-E339-442A-892A-8E640A3A7080}" type="pres">
      <dgm:prSet presAssocID="{450B7E67-1993-4F32-81F0-CD49F9052888}" presName="LevelTwoTextNode" presStyleLbl="node2" presStyleIdx="2" presStyleCnt="4" custLinFactY="-56733" custLinFactNeighborY="-100000">
        <dgm:presLayoutVars>
          <dgm:chPref val="3"/>
        </dgm:presLayoutVars>
      </dgm:prSet>
      <dgm:spPr/>
    </dgm:pt>
    <dgm:pt modelId="{323FB2E0-E246-481B-8BC0-4C46F17813D1}" type="pres">
      <dgm:prSet presAssocID="{450B7E67-1993-4F32-81F0-CD49F9052888}" presName="level3hierChild" presStyleCnt="0"/>
      <dgm:spPr/>
    </dgm:pt>
    <dgm:pt modelId="{9FDC2D18-6D53-4E88-B248-ECA37FC2D45D}" type="pres">
      <dgm:prSet presAssocID="{6BC68A46-6DF6-42E8-AAF2-64AADBFBE028}" presName="conn2-1" presStyleLbl="parChTrans1D2" presStyleIdx="3" presStyleCnt="4"/>
      <dgm:spPr/>
    </dgm:pt>
    <dgm:pt modelId="{87D9EAD2-6494-41E1-91D7-1C4C2D46DF53}" type="pres">
      <dgm:prSet presAssocID="{6BC68A46-6DF6-42E8-AAF2-64AADBFBE028}" presName="connTx" presStyleLbl="parChTrans1D2" presStyleIdx="3" presStyleCnt="4"/>
      <dgm:spPr/>
    </dgm:pt>
    <dgm:pt modelId="{2FB6DAD0-827B-4F75-9A03-5817670FF4A5}" type="pres">
      <dgm:prSet presAssocID="{EB44535E-9F6C-40FB-9350-0E1B59B58408}" presName="root2" presStyleCnt="0"/>
      <dgm:spPr/>
    </dgm:pt>
    <dgm:pt modelId="{34B081B8-1CAD-4F21-8B5E-71C46200D1D8}" type="pres">
      <dgm:prSet presAssocID="{EB44535E-9F6C-40FB-9350-0E1B59B58408}" presName="LevelTwoTextNode" presStyleLbl="node2" presStyleIdx="3" presStyleCnt="4">
        <dgm:presLayoutVars>
          <dgm:chPref val="3"/>
        </dgm:presLayoutVars>
      </dgm:prSet>
      <dgm:spPr/>
    </dgm:pt>
    <dgm:pt modelId="{38F0D4D9-366B-45F2-A5E8-05795E58B4BC}" type="pres">
      <dgm:prSet presAssocID="{EB44535E-9F6C-40FB-9350-0E1B59B58408}" presName="level3hierChild" presStyleCnt="0"/>
      <dgm:spPr/>
    </dgm:pt>
    <dgm:pt modelId="{D5A7C1E6-5A53-4AB0-862C-1D5750D93A52}" type="pres">
      <dgm:prSet presAssocID="{740C0890-DE6A-48B4-AECE-2292B94AA3DB}" presName="conn2-1" presStyleLbl="parChTrans1D3" presStyleIdx="4" presStyleCnt="5"/>
      <dgm:spPr/>
    </dgm:pt>
    <dgm:pt modelId="{93E75476-0F8D-4B44-BF4E-DF0906AF984C}" type="pres">
      <dgm:prSet presAssocID="{740C0890-DE6A-48B4-AECE-2292B94AA3DB}" presName="connTx" presStyleLbl="parChTrans1D3" presStyleIdx="4" presStyleCnt="5"/>
      <dgm:spPr/>
    </dgm:pt>
    <dgm:pt modelId="{34FAE54F-74D4-43F8-9D93-46F3A316C078}" type="pres">
      <dgm:prSet presAssocID="{F9728A0A-5ABD-41A9-AA81-6E9E1E5569C9}" presName="root2" presStyleCnt="0"/>
      <dgm:spPr/>
    </dgm:pt>
    <dgm:pt modelId="{63DD8602-5EB4-4436-8439-03740307D03A}" type="pres">
      <dgm:prSet presAssocID="{F9728A0A-5ABD-41A9-AA81-6E9E1E5569C9}" presName="LevelTwoTextNode" presStyleLbl="node3" presStyleIdx="4" presStyleCnt="5">
        <dgm:presLayoutVars>
          <dgm:chPref val="3"/>
        </dgm:presLayoutVars>
      </dgm:prSet>
      <dgm:spPr/>
    </dgm:pt>
    <dgm:pt modelId="{E0828FC0-9614-42A4-ACEC-E4BCC165658F}" type="pres">
      <dgm:prSet presAssocID="{F9728A0A-5ABD-41A9-AA81-6E9E1E5569C9}" presName="level3hierChild" presStyleCnt="0"/>
      <dgm:spPr/>
    </dgm:pt>
  </dgm:ptLst>
  <dgm:cxnLst>
    <dgm:cxn modelId="{ED91580E-E641-4BF4-A737-AD8D4679354C}" type="presOf" srcId="{7379BEB1-851F-4380-8BCF-B8F8245EC7C9}" destId="{D005D27E-5136-49FD-BEF3-63F42AC74176}" srcOrd="0" destOrd="0" presId="urn:microsoft.com/office/officeart/2005/8/layout/hierarchy2"/>
    <dgm:cxn modelId="{2588F610-B6A8-454B-BDF6-9AF02ADE5BFE}" type="presOf" srcId="{7725F468-CF9A-4532-8E23-E4583DBDC9EC}" destId="{6DFC2A82-7B99-4B8E-88BA-0DE6268F6AED}" srcOrd="1" destOrd="0" presId="urn:microsoft.com/office/officeart/2005/8/layout/hierarchy2"/>
    <dgm:cxn modelId="{D132F31B-70E9-47F9-BA8F-DF626918FAC0}" type="presOf" srcId="{56EAD90A-288E-4FAA-8584-ACA842718713}" destId="{31ED0ABD-6934-404E-ADA8-5C1E2B9FDEF3}" srcOrd="0" destOrd="0" presId="urn:microsoft.com/office/officeart/2005/8/layout/hierarchy2"/>
    <dgm:cxn modelId="{91292F1C-2B93-450D-B1F7-8598ECEEF77F}" srcId="{5D41DE6E-4EB0-4052-8F15-3BCB6B72BD3D}" destId="{450B7E67-1993-4F32-81F0-CD49F9052888}" srcOrd="2" destOrd="0" parTransId="{8C2DC85D-FBB0-4938-B232-83E6FEA104AB}" sibTransId="{4BC35845-3987-43AB-9A8F-3EBDEB76EC6F}"/>
    <dgm:cxn modelId="{B118DA26-6002-4DFD-ACBD-C0770C6B14CB}" type="presOf" srcId="{740C0890-DE6A-48B4-AECE-2292B94AA3DB}" destId="{93E75476-0F8D-4B44-BF4E-DF0906AF984C}" srcOrd="1" destOrd="0" presId="urn:microsoft.com/office/officeart/2005/8/layout/hierarchy2"/>
    <dgm:cxn modelId="{20C9EF28-BD11-4477-BAEE-ECA472EFE470}" type="presOf" srcId="{F9728A0A-5ABD-41A9-AA81-6E9E1E5569C9}" destId="{63DD8602-5EB4-4436-8439-03740307D03A}" srcOrd="0" destOrd="0" presId="urn:microsoft.com/office/officeart/2005/8/layout/hierarchy2"/>
    <dgm:cxn modelId="{BD69A829-3D2C-4C60-82E2-5E0B72CAF449}" type="presOf" srcId="{733F3FF8-8B42-4AD3-BA83-D75BEF72FF42}" destId="{25C5CDCC-AE31-4EBE-99A3-5EDFA70560EC}" srcOrd="0" destOrd="0" presId="urn:microsoft.com/office/officeart/2005/8/layout/hierarchy2"/>
    <dgm:cxn modelId="{FB60C62D-47DD-4337-B425-B46FF5A00676}" srcId="{EB44535E-9F6C-40FB-9350-0E1B59B58408}" destId="{F9728A0A-5ABD-41A9-AA81-6E9E1E5569C9}" srcOrd="0" destOrd="0" parTransId="{740C0890-DE6A-48B4-AECE-2292B94AA3DB}" sibTransId="{9BBAA048-0F47-4A8E-80D7-A14892233914}"/>
    <dgm:cxn modelId="{06CE6E64-4551-4652-9500-065081FB5E3E}" type="presOf" srcId="{7D175943-621E-4407-A8E8-519C64702117}" destId="{2D1C90A4-467B-48FD-9EDF-D96491641540}" srcOrd="0" destOrd="0" presId="urn:microsoft.com/office/officeart/2005/8/layout/hierarchy2"/>
    <dgm:cxn modelId="{7129F26A-371C-41B4-8E5A-4CE8AF987114}" srcId="{4BB504CC-D1CF-4BC6-9490-F05A734F9127}" destId="{D3491B17-740E-4581-8C24-96ED6716E3A3}" srcOrd="0" destOrd="0" parTransId="{5CE9760B-FBB4-4C71-92FD-4602250B7540}" sibTransId="{4FEBC891-25F3-420C-826B-E4C350149637}"/>
    <dgm:cxn modelId="{2C1A434C-554F-4BEA-85D0-58948C709193}" type="presOf" srcId="{306B71FB-F7C2-4309-B6E9-473538295E8B}" destId="{721FB3A5-C8E5-4289-AFFD-645BD4AA3EA0}" srcOrd="1" destOrd="0" presId="urn:microsoft.com/office/officeart/2005/8/layout/hierarchy2"/>
    <dgm:cxn modelId="{72C2424D-9745-41A0-9CC8-6CF6C26C0EC5}" type="presOf" srcId="{56EAD90A-288E-4FAA-8584-ACA842718713}" destId="{5D9063BA-9112-467F-BE74-585FACAFD858}" srcOrd="1" destOrd="0" presId="urn:microsoft.com/office/officeart/2005/8/layout/hierarchy2"/>
    <dgm:cxn modelId="{33D8736D-CF8B-458A-AE8B-6E5FE2AC6253}" type="presOf" srcId="{6BC68A46-6DF6-42E8-AAF2-64AADBFBE028}" destId="{87D9EAD2-6494-41E1-91D7-1C4C2D46DF53}" srcOrd="1" destOrd="0" presId="urn:microsoft.com/office/officeart/2005/8/layout/hierarchy2"/>
    <dgm:cxn modelId="{BC1B194E-5E0D-4ED5-B62F-31585692C24E}" type="presOf" srcId="{A2969B7F-682B-4C94-B3BF-86947DBCC0E6}" destId="{C55EACE9-3C18-44F1-B20D-1784C6BF5548}" srcOrd="0" destOrd="0" presId="urn:microsoft.com/office/officeart/2005/8/layout/hierarchy2"/>
    <dgm:cxn modelId="{3EB8AC71-9927-4C34-8799-155B336270A3}" type="presOf" srcId="{450B7E67-1993-4F32-81F0-CD49F9052888}" destId="{157C1994-E339-442A-892A-8E640A3A7080}" srcOrd="0" destOrd="0" presId="urn:microsoft.com/office/officeart/2005/8/layout/hierarchy2"/>
    <dgm:cxn modelId="{D1383872-FC58-49CA-9B1E-8E5D38DCCCF3}" type="presOf" srcId="{5CE9760B-FBB4-4C71-92FD-4602250B7540}" destId="{B1B4948C-A006-4913-860B-D165EF847966}" srcOrd="1" destOrd="0" presId="urn:microsoft.com/office/officeart/2005/8/layout/hierarchy2"/>
    <dgm:cxn modelId="{D92FE376-14ED-47AD-B8FC-315E17F9C15F}" type="presOf" srcId="{6BC68A46-6DF6-42E8-AAF2-64AADBFBE028}" destId="{9FDC2D18-6D53-4E88-B248-ECA37FC2D45D}" srcOrd="0" destOrd="0" presId="urn:microsoft.com/office/officeart/2005/8/layout/hierarchy2"/>
    <dgm:cxn modelId="{F96F5458-4538-4796-93DD-DF35DD6E723E}" type="presOf" srcId="{306B71FB-F7C2-4309-B6E9-473538295E8B}" destId="{F7E4559A-048A-4D24-9D4C-4D3EA6A7E3DB}" srcOrd="0" destOrd="0" presId="urn:microsoft.com/office/officeart/2005/8/layout/hierarchy2"/>
    <dgm:cxn modelId="{0C6D2F7A-804B-4BB5-9227-E9742464F731}" type="presOf" srcId="{EB44535E-9F6C-40FB-9350-0E1B59B58408}" destId="{34B081B8-1CAD-4F21-8B5E-71C46200D1D8}" srcOrd="0" destOrd="0" presId="urn:microsoft.com/office/officeart/2005/8/layout/hierarchy2"/>
    <dgm:cxn modelId="{2A886584-9579-4020-991D-75C616BB1E5C}" type="presOf" srcId="{740C0890-DE6A-48B4-AECE-2292B94AA3DB}" destId="{D5A7C1E6-5A53-4AB0-862C-1D5750D93A52}" srcOrd="0" destOrd="0" presId="urn:microsoft.com/office/officeart/2005/8/layout/hierarchy2"/>
    <dgm:cxn modelId="{B49E988F-D065-4832-86AF-77060C1B23B1}" srcId="{5D41DE6E-4EB0-4052-8F15-3BCB6B72BD3D}" destId="{4BB504CC-D1CF-4BC6-9490-F05A734F9127}" srcOrd="0" destOrd="0" parTransId="{306B71FB-F7C2-4309-B6E9-473538295E8B}" sibTransId="{DE220298-6415-43E3-A9CE-D845AC0F1FC0}"/>
    <dgm:cxn modelId="{91E48898-9389-4B84-A100-8FE85CB6F8E0}" srcId="{7D175943-621E-4407-A8E8-519C64702117}" destId="{7379BEB1-851F-4380-8BCF-B8F8245EC7C9}" srcOrd="0" destOrd="0" parTransId="{56EAD90A-288E-4FAA-8584-ACA842718713}" sibTransId="{9746E9A6-E805-4CD8-A3E0-F052E5519076}"/>
    <dgm:cxn modelId="{A0769A98-184C-4099-9AF5-B39CF2D20486}" srcId="{4BB504CC-D1CF-4BC6-9490-F05A734F9127}" destId="{A2969B7F-682B-4C94-B3BF-86947DBCC0E6}" srcOrd="1" destOrd="0" parTransId="{E6AB1792-B6A3-49D3-A73C-A7B7FC03938C}" sibTransId="{E1F21841-D8B2-4393-984D-239B7553B8C3}"/>
    <dgm:cxn modelId="{741B969C-7BDB-4FC7-99AC-B00F1D9519FE}" type="presOf" srcId="{E6AB1792-B6A3-49D3-A73C-A7B7FC03938C}" destId="{47A4BDBE-22F5-4A61-801F-72CD4AC7E836}" srcOrd="1" destOrd="0" presId="urn:microsoft.com/office/officeart/2005/8/layout/hierarchy2"/>
    <dgm:cxn modelId="{395892A6-EC34-43EF-946B-DDCF33C12263}" type="presOf" srcId="{423E6D63-3C90-4F0A-AFE0-CBF3A8EFE4CE}" destId="{C8E8398F-7686-49A3-B237-FEE1FCC5493E}" srcOrd="0" destOrd="0" presId="urn:microsoft.com/office/officeart/2005/8/layout/hierarchy2"/>
    <dgm:cxn modelId="{57E827B1-E2FE-479B-8D16-684D82D8B420}" srcId="{5D41DE6E-4EB0-4052-8F15-3BCB6B72BD3D}" destId="{7D175943-621E-4407-A8E8-519C64702117}" srcOrd="1" destOrd="0" parTransId="{7725F468-CF9A-4532-8E23-E4583DBDC9EC}" sibTransId="{10619421-D885-42C0-A79B-EE065223AE30}"/>
    <dgm:cxn modelId="{40189CB6-B72A-4571-9214-B95A481FE70E}" type="presOf" srcId="{D3491B17-740E-4581-8C24-96ED6716E3A3}" destId="{A90FF376-A017-4855-9BA3-CAD1AEBBC3AF}" srcOrd="0" destOrd="0" presId="urn:microsoft.com/office/officeart/2005/8/layout/hierarchy2"/>
    <dgm:cxn modelId="{D460D3C1-C655-4DB3-B2B6-4BF2FCD7E6FE}" type="presOf" srcId="{E6AB1792-B6A3-49D3-A73C-A7B7FC03938C}" destId="{ADDD9A1D-13D3-4FC7-91FF-50068D6AE99C}" srcOrd="0" destOrd="0" presId="urn:microsoft.com/office/officeart/2005/8/layout/hierarchy2"/>
    <dgm:cxn modelId="{ABAE09C9-19FE-4BE5-9911-A25FF3F8710B}" type="presOf" srcId="{E715A464-4F95-4374-B4C9-B64426082487}" destId="{8FCB814A-D699-45AA-9328-51D279CF3898}" srcOrd="1" destOrd="0" presId="urn:microsoft.com/office/officeart/2005/8/layout/hierarchy2"/>
    <dgm:cxn modelId="{C1BB3BCB-9AB4-48BE-B84C-283FED6F7CAA}" srcId="{5D41DE6E-4EB0-4052-8F15-3BCB6B72BD3D}" destId="{EB44535E-9F6C-40FB-9350-0E1B59B58408}" srcOrd="3" destOrd="0" parTransId="{6BC68A46-6DF6-42E8-AAF2-64AADBFBE028}" sibTransId="{0C1DB7DC-1421-4670-B088-4ADFEB558AFC}"/>
    <dgm:cxn modelId="{51861CCE-AB5B-4CD8-8207-DA2780C65D45}" type="presOf" srcId="{8C2DC85D-FBB0-4938-B232-83E6FEA104AB}" destId="{CD9B1DEF-9DDA-4F7D-9895-0A116574818C}" srcOrd="0" destOrd="0" presId="urn:microsoft.com/office/officeart/2005/8/layout/hierarchy2"/>
    <dgm:cxn modelId="{0A75ADE1-C6F9-4081-89D7-A87881788897}" type="presOf" srcId="{4BB504CC-D1CF-4BC6-9490-F05A734F9127}" destId="{352017E5-3673-4423-965D-3D2C863FCF95}" srcOrd="0" destOrd="0" presId="urn:microsoft.com/office/officeart/2005/8/layout/hierarchy2"/>
    <dgm:cxn modelId="{F12883E6-8789-48E6-AB21-5C7A091501AC}" srcId="{4BB504CC-D1CF-4BC6-9490-F05A734F9127}" destId="{423E6D63-3C90-4F0A-AFE0-CBF3A8EFE4CE}" srcOrd="2" destOrd="0" parTransId="{E715A464-4F95-4374-B4C9-B64426082487}" sibTransId="{7F2E2E52-9778-4912-B25A-464F96FF7FC1}"/>
    <dgm:cxn modelId="{775CCFE7-EB43-449A-AA8E-D7F45FA18037}" type="presOf" srcId="{8C2DC85D-FBB0-4938-B232-83E6FEA104AB}" destId="{10DB8215-84E4-40CF-B9B7-ACA0540177CF}" srcOrd="1" destOrd="0" presId="urn:microsoft.com/office/officeart/2005/8/layout/hierarchy2"/>
    <dgm:cxn modelId="{E8F0FDEA-7F97-4480-A9EE-FD5518F9781F}" type="presOf" srcId="{E715A464-4F95-4374-B4C9-B64426082487}" destId="{9D525659-D706-4FE4-82DC-80005C446668}" srcOrd="0" destOrd="0" presId="urn:microsoft.com/office/officeart/2005/8/layout/hierarchy2"/>
    <dgm:cxn modelId="{7267A4EB-0966-4EC2-BD23-7268A76E239B}" type="presOf" srcId="{7725F468-CF9A-4532-8E23-E4583DBDC9EC}" destId="{B8A13BF1-3782-41D5-AB01-E43E46629E58}" srcOrd="0" destOrd="0" presId="urn:microsoft.com/office/officeart/2005/8/layout/hierarchy2"/>
    <dgm:cxn modelId="{FD6419F6-5789-4A9F-A2E8-1A6A93640E51}" type="presOf" srcId="{5D41DE6E-4EB0-4052-8F15-3BCB6B72BD3D}" destId="{18D9BD0D-14B7-420F-BE40-A3831DE54AF4}" srcOrd="0" destOrd="0" presId="urn:microsoft.com/office/officeart/2005/8/layout/hierarchy2"/>
    <dgm:cxn modelId="{283035FF-4E25-4CEC-9907-7BA55A02C6D5}" type="presOf" srcId="{5CE9760B-FBB4-4C71-92FD-4602250B7540}" destId="{841C5710-ED5D-4A74-A620-2D65E6471309}" srcOrd="0" destOrd="0" presId="urn:microsoft.com/office/officeart/2005/8/layout/hierarchy2"/>
    <dgm:cxn modelId="{D21583FF-842A-4A28-A477-FA83480AB0B8}" srcId="{733F3FF8-8B42-4AD3-BA83-D75BEF72FF42}" destId="{5D41DE6E-4EB0-4052-8F15-3BCB6B72BD3D}" srcOrd="0" destOrd="0" parTransId="{F6111FDD-589C-4E3B-A59E-EC6C51B51493}" sibTransId="{4CC0D6CD-2E7D-4439-B095-B5012975876A}"/>
    <dgm:cxn modelId="{562D8076-8EF3-4A1D-9036-816C45946A43}" type="presParOf" srcId="{25C5CDCC-AE31-4EBE-99A3-5EDFA70560EC}" destId="{EB765725-FC63-47D7-9306-031360A0C505}" srcOrd="0" destOrd="0" presId="urn:microsoft.com/office/officeart/2005/8/layout/hierarchy2"/>
    <dgm:cxn modelId="{86D277EB-EC21-453F-ACC3-550526CDA24C}" type="presParOf" srcId="{EB765725-FC63-47D7-9306-031360A0C505}" destId="{18D9BD0D-14B7-420F-BE40-A3831DE54AF4}" srcOrd="0" destOrd="0" presId="urn:microsoft.com/office/officeart/2005/8/layout/hierarchy2"/>
    <dgm:cxn modelId="{6EBF702D-F391-4811-B820-CC6293064C29}" type="presParOf" srcId="{EB765725-FC63-47D7-9306-031360A0C505}" destId="{1794CDF6-4452-449E-861E-80622EF3212E}" srcOrd="1" destOrd="0" presId="urn:microsoft.com/office/officeart/2005/8/layout/hierarchy2"/>
    <dgm:cxn modelId="{83AA7811-3F00-40D4-9448-216FA71E51F0}" type="presParOf" srcId="{1794CDF6-4452-449E-861E-80622EF3212E}" destId="{F7E4559A-048A-4D24-9D4C-4D3EA6A7E3DB}" srcOrd="0" destOrd="0" presId="urn:microsoft.com/office/officeart/2005/8/layout/hierarchy2"/>
    <dgm:cxn modelId="{AB102195-B08B-4A80-BDC2-02E22DC9C5BE}" type="presParOf" srcId="{F7E4559A-048A-4D24-9D4C-4D3EA6A7E3DB}" destId="{721FB3A5-C8E5-4289-AFFD-645BD4AA3EA0}" srcOrd="0" destOrd="0" presId="urn:microsoft.com/office/officeart/2005/8/layout/hierarchy2"/>
    <dgm:cxn modelId="{03DD3897-324B-4BFE-8081-97A54602689C}" type="presParOf" srcId="{1794CDF6-4452-449E-861E-80622EF3212E}" destId="{1A25144B-1928-4BA2-A263-C44E30F17462}" srcOrd="1" destOrd="0" presId="urn:microsoft.com/office/officeart/2005/8/layout/hierarchy2"/>
    <dgm:cxn modelId="{25F62FE1-A837-4EB9-AFCD-F1348000770C}" type="presParOf" srcId="{1A25144B-1928-4BA2-A263-C44E30F17462}" destId="{352017E5-3673-4423-965D-3D2C863FCF95}" srcOrd="0" destOrd="0" presId="urn:microsoft.com/office/officeart/2005/8/layout/hierarchy2"/>
    <dgm:cxn modelId="{945850D2-A881-4623-A879-D1CAE0587FC8}" type="presParOf" srcId="{1A25144B-1928-4BA2-A263-C44E30F17462}" destId="{32922178-319F-4A88-A310-7C719016938D}" srcOrd="1" destOrd="0" presId="urn:microsoft.com/office/officeart/2005/8/layout/hierarchy2"/>
    <dgm:cxn modelId="{969DC904-E6EC-4523-8B59-1459742FB4AD}" type="presParOf" srcId="{32922178-319F-4A88-A310-7C719016938D}" destId="{841C5710-ED5D-4A74-A620-2D65E6471309}" srcOrd="0" destOrd="0" presId="urn:microsoft.com/office/officeart/2005/8/layout/hierarchy2"/>
    <dgm:cxn modelId="{0C89C789-788C-4665-A255-59B8F50F6D3A}" type="presParOf" srcId="{841C5710-ED5D-4A74-A620-2D65E6471309}" destId="{B1B4948C-A006-4913-860B-D165EF847966}" srcOrd="0" destOrd="0" presId="urn:microsoft.com/office/officeart/2005/8/layout/hierarchy2"/>
    <dgm:cxn modelId="{21D8C367-89B3-4B83-B254-4AC52C488D00}" type="presParOf" srcId="{32922178-319F-4A88-A310-7C719016938D}" destId="{F38BBAAD-172A-4D58-BCA7-BB8EF3579C71}" srcOrd="1" destOrd="0" presId="urn:microsoft.com/office/officeart/2005/8/layout/hierarchy2"/>
    <dgm:cxn modelId="{8F38DFDC-F40A-45B3-ACC6-C2E4613B3DE4}" type="presParOf" srcId="{F38BBAAD-172A-4D58-BCA7-BB8EF3579C71}" destId="{A90FF376-A017-4855-9BA3-CAD1AEBBC3AF}" srcOrd="0" destOrd="0" presId="urn:microsoft.com/office/officeart/2005/8/layout/hierarchy2"/>
    <dgm:cxn modelId="{5A441D2B-F8A0-4A19-A632-3301C30F0449}" type="presParOf" srcId="{F38BBAAD-172A-4D58-BCA7-BB8EF3579C71}" destId="{F2F361EE-6641-4AFF-B844-2B65188AC6FC}" srcOrd="1" destOrd="0" presId="urn:microsoft.com/office/officeart/2005/8/layout/hierarchy2"/>
    <dgm:cxn modelId="{D0476ACF-AE27-4D82-BEC5-E3FD40F2A84F}" type="presParOf" srcId="{32922178-319F-4A88-A310-7C719016938D}" destId="{ADDD9A1D-13D3-4FC7-91FF-50068D6AE99C}" srcOrd="2" destOrd="0" presId="urn:microsoft.com/office/officeart/2005/8/layout/hierarchy2"/>
    <dgm:cxn modelId="{149E2E6D-567E-46E5-8D1C-575F8DC6DEC5}" type="presParOf" srcId="{ADDD9A1D-13D3-4FC7-91FF-50068D6AE99C}" destId="{47A4BDBE-22F5-4A61-801F-72CD4AC7E836}" srcOrd="0" destOrd="0" presId="urn:microsoft.com/office/officeart/2005/8/layout/hierarchy2"/>
    <dgm:cxn modelId="{E1CE53C0-5842-496C-BC76-60944129EF5A}" type="presParOf" srcId="{32922178-319F-4A88-A310-7C719016938D}" destId="{989E5FE6-59A1-42A2-88DC-11B0AC7562D1}" srcOrd="3" destOrd="0" presId="urn:microsoft.com/office/officeart/2005/8/layout/hierarchy2"/>
    <dgm:cxn modelId="{988F2195-DEF8-4526-9041-ECA007C0686C}" type="presParOf" srcId="{989E5FE6-59A1-42A2-88DC-11B0AC7562D1}" destId="{C55EACE9-3C18-44F1-B20D-1784C6BF5548}" srcOrd="0" destOrd="0" presId="urn:microsoft.com/office/officeart/2005/8/layout/hierarchy2"/>
    <dgm:cxn modelId="{52D73CA3-A2F9-4424-B151-E34F4B22E0A3}" type="presParOf" srcId="{989E5FE6-59A1-42A2-88DC-11B0AC7562D1}" destId="{92C7DEC2-A4F0-4776-BDBA-4FE1DEBC60D2}" srcOrd="1" destOrd="0" presId="urn:microsoft.com/office/officeart/2005/8/layout/hierarchy2"/>
    <dgm:cxn modelId="{FD355B6B-2C7F-4194-A6A9-3120335E619C}" type="presParOf" srcId="{32922178-319F-4A88-A310-7C719016938D}" destId="{9D525659-D706-4FE4-82DC-80005C446668}" srcOrd="4" destOrd="0" presId="urn:microsoft.com/office/officeart/2005/8/layout/hierarchy2"/>
    <dgm:cxn modelId="{E5D79F4B-9A8C-4446-B7BE-C5F624F62436}" type="presParOf" srcId="{9D525659-D706-4FE4-82DC-80005C446668}" destId="{8FCB814A-D699-45AA-9328-51D279CF3898}" srcOrd="0" destOrd="0" presId="urn:microsoft.com/office/officeart/2005/8/layout/hierarchy2"/>
    <dgm:cxn modelId="{2768EACA-F474-4D57-A0F3-5F9F8C41E7DC}" type="presParOf" srcId="{32922178-319F-4A88-A310-7C719016938D}" destId="{D7260E07-16BC-413C-BA82-E2B49D4C9208}" srcOrd="5" destOrd="0" presId="urn:microsoft.com/office/officeart/2005/8/layout/hierarchy2"/>
    <dgm:cxn modelId="{44C40679-0036-40E8-9D7B-50CD2B92AA0C}" type="presParOf" srcId="{D7260E07-16BC-413C-BA82-E2B49D4C9208}" destId="{C8E8398F-7686-49A3-B237-FEE1FCC5493E}" srcOrd="0" destOrd="0" presId="urn:microsoft.com/office/officeart/2005/8/layout/hierarchy2"/>
    <dgm:cxn modelId="{EDE61A77-3D38-45E7-99C6-1E7E37017A4B}" type="presParOf" srcId="{D7260E07-16BC-413C-BA82-E2B49D4C9208}" destId="{66875D37-8300-452A-A47C-97A0ED177419}" srcOrd="1" destOrd="0" presId="urn:microsoft.com/office/officeart/2005/8/layout/hierarchy2"/>
    <dgm:cxn modelId="{4FFFB520-89AC-48FA-A454-A0C029E3B6DD}" type="presParOf" srcId="{1794CDF6-4452-449E-861E-80622EF3212E}" destId="{B8A13BF1-3782-41D5-AB01-E43E46629E58}" srcOrd="2" destOrd="0" presId="urn:microsoft.com/office/officeart/2005/8/layout/hierarchy2"/>
    <dgm:cxn modelId="{29EC1BFA-B259-40A3-BB1A-FCD67535261C}" type="presParOf" srcId="{B8A13BF1-3782-41D5-AB01-E43E46629E58}" destId="{6DFC2A82-7B99-4B8E-88BA-0DE6268F6AED}" srcOrd="0" destOrd="0" presId="urn:microsoft.com/office/officeart/2005/8/layout/hierarchy2"/>
    <dgm:cxn modelId="{C980147B-9C54-46BE-B359-9D632EE8E9EB}" type="presParOf" srcId="{1794CDF6-4452-449E-861E-80622EF3212E}" destId="{0B7A429F-D3BA-463B-95F7-472872099338}" srcOrd="3" destOrd="0" presId="urn:microsoft.com/office/officeart/2005/8/layout/hierarchy2"/>
    <dgm:cxn modelId="{9B069672-5C62-4503-B488-695BBA4B5D27}" type="presParOf" srcId="{0B7A429F-D3BA-463B-95F7-472872099338}" destId="{2D1C90A4-467B-48FD-9EDF-D96491641540}" srcOrd="0" destOrd="0" presId="urn:microsoft.com/office/officeart/2005/8/layout/hierarchy2"/>
    <dgm:cxn modelId="{96796AA0-719B-43A9-AEC3-AF9F955E3E1C}" type="presParOf" srcId="{0B7A429F-D3BA-463B-95F7-472872099338}" destId="{C2463005-A84F-4EEA-A161-82664A02697B}" srcOrd="1" destOrd="0" presId="urn:microsoft.com/office/officeart/2005/8/layout/hierarchy2"/>
    <dgm:cxn modelId="{88A6F798-BE68-4E02-9906-75A337CF124F}" type="presParOf" srcId="{C2463005-A84F-4EEA-A161-82664A02697B}" destId="{31ED0ABD-6934-404E-ADA8-5C1E2B9FDEF3}" srcOrd="0" destOrd="0" presId="urn:microsoft.com/office/officeart/2005/8/layout/hierarchy2"/>
    <dgm:cxn modelId="{8DC32BAC-F251-4589-80F2-E85739A22C23}" type="presParOf" srcId="{31ED0ABD-6934-404E-ADA8-5C1E2B9FDEF3}" destId="{5D9063BA-9112-467F-BE74-585FACAFD858}" srcOrd="0" destOrd="0" presId="urn:microsoft.com/office/officeart/2005/8/layout/hierarchy2"/>
    <dgm:cxn modelId="{1924664C-69EB-4101-9071-8CE2CF0E1541}" type="presParOf" srcId="{C2463005-A84F-4EEA-A161-82664A02697B}" destId="{438F90B1-543D-41E1-9AF5-A20CB03509D3}" srcOrd="1" destOrd="0" presId="urn:microsoft.com/office/officeart/2005/8/layout/hierarchy2"/>
    <dgm:cxn modelId="{88451CDF-D1AA-4F08-8F90-E74FDEE472CB}" type="presParOf" srcId="{438F90B1-543D-41E1-9AF5-A20CB03509D3}" destId="{D005D27E-5136-49FD-BEF3-63F42AC74176}" srcOrd="0" destOrd="0" presId="urn:microsoft.com/office/officeart/2005/8/layout/hierarchy2"/>
    <dgm:cxn modelId="{06E55BFD-6400-454A-B167-055F8B2A0BB5}" type="presParOf" srcId="{438F90B1-543D-41E1-9AF5-A20CB03509D3}" destId="{42138576-69E8-4B12-B576-33464244C79E}" srcOrd="1" destOrd="0" presId="urn:microsoft.com/office/officeart/2005/8/layout/hierarchy2"/>
    <dgm:cxn modelId="{E5E129A8-6111-4D9E-AF91-0F352DFA7AA0}" type="presParOf" srcId="{1794CDF6-4452-449E-861E-80622EF3212E}" destId="{CD9B1DEF-9DDA-4F7D-9895-0A116574818C}" srcOrd="4" destOrd="0" presId="urn:microsoft.com/office/officeart/2005/8/layout/hierarchy2"/>
    <dgm:cxn modelId="{B99F589D-D46D-4D23-A8C9-D879AF557F02}" type="presParOf" srcId="{CD9B1DEF-9DDA-4F7D-9895-0A116574818C}" destId="{10DB8215-84E4-40CF-B9B7-ACA0540177CF}" srcOrd="0" destOrd="0" presId="urn:microsoft.com/office/officeart/2005/8/layout/hierarchy2"/>
    <dgm:cxn modelId="{0B6A5537-FC79-46FB-A64D-701381EF2196}" type="presParOf" srcId="{1794CDF6-4452-449E-861E-80622EF3212E}" destId="{0D8FB806-B19C-4C98-BE27-320E77FCEF20}" srcOrd="5" destOrd="0" presId="urn:microsoft.com/office/officeart/2005/8/layout/hierarchy2"/>
    <dgm:cxn modelId="{BDADDFDD-904B-4B0F-9F5B-D3F45E0FE4A2}" type="presParOf" srcId="{0D8FB806-B19C-4C98-BE27-320E77FCEF20}" destId="{157C1994-E339-442A-892A-8E640A3A7080}" srcOrd="0" destOrd="0" presId="urn:microsoft.com/office/officeart/2005/8/layout/hierarchy2"/>
    <dgm:cxn modelId="{78685213-4C77-4DDE-94C7-D09BEC08FA56}" type="presParOf" srcId="{0D8FB806-B19C-4C98-BE27-320E77FCEF20}" destId="{323FB2E0-E246-481B-8BC0-4C46F17813D1}" srcOrd="1" destOrd="0" presId="urn:microsoft.com/office/officeart/2005/8/layout/hierarchy2"/>
    <dgm:cxn modelId="{A1A87047-24E9-4EC8-8D33-91AB287CEB99}" type="presParOf" srcId="{1794CDF6-4452-449E-861E-80622EF3212E}" destId="{9FDC2D18-6D53-4E88-B248-ECA37FC2D45D}" srcOrd="6" destOrd="0" presId="urn:microsoft.com/office/officeart/2005/8/layout/hierarchy2"/>
    <dgm:cxn modelId="{EF0CB9AE-AE1E-452D-AD5F-D6FC16FCB083}" type="presParOf" srcId="{9FDC2D18-6D53-4E88-B248-ECA37FC2D45D}" destId="{87D9EAD2-6494-41E1-91D7-1C4C2D46DF53}" srcOrd="0" destOrd="0" presId="urn:microsoft.com/office/officeart/2005/8/layout/hierarchy2"/>
    <dgm:cxn modelId="{A84D7223-6E87-4A3C-A794-B7C1CBCCD55D}" type="presParOf" srcId="{1794CDF6-4452-449E-861E-80622EF3212E}" destId="{2FB6DAD0-827B-4F75-9A03-5817670FF4A5}" srcOrd="7" destOrd="0" presId="urn:microsoft.com/office/officeart/2005/8/layout/hierarchy2"/>
    <dgm:cxn modelId="{1622EBC1-7EF5-4DD2-A541-ED966F28F0F5}" type="presParOf" srcId="{2FB6DAD0-827B-4F75-9A03-5817670FF4A5}" destId="{34B081B8-1CAD-4F21-8B5E-71C46200D1D8}" srcOrd="0" destOrd="0" presId="urn:microsoft.com/office/officeart/2005/8/layout/hierarchy2"/>
    <dgm:cxn modelId="{9706800E-2AF4-4AA4-AC71-0F4A701E545A}" type="presParOf" srcId="{2FB6DAD0-827B-4F75-9A03-5817670FF4A5}" destId="{38F0D4D9-366B-45F2-A5E8-05795E58B4BC}" srcOrd="1" destOrd="0" presId="urn:microsoft.com/office/officeart/2005/8/layout/hierarchy2"/>
    <dgm:cxn modelId="{240AD28A-9823-4610-947A-902D27289349}" type="presParOf" srcId="{38F0D4D9-366B-45F2-A5E8-05795E58B4BC}" destId="{D5A7C1E6-5A53-4AB0-862C-1D5750D93A52}" srcOrd="0" destOrd="0" presId="urn:microsoft.com/office/officeart/2005/8/layout/hierarchy2"/>
    <dgm:cxn modelId="{C46F0363-A01A-41AF-B3D2-D80CF18CAA94}" type="presParOf" srcId="{D5A7C1E6-5A53-4AB0-862C-1D5750D93A52}" destId="{93E75476-0F8D-4B44-BF4E-DF0906AF984C}" srcOrd="0" destOrd="0" presId="urn:microsoft.com/office/officeart/2005/8/layout/hierarchy2"/>
    <dgm:cxn modelId="{820FE134-F4D4-4370-B586-3A1260907D2F}" type="presParOf" srcId="{38F0D4D9-366B-45F2-A5E8-05795E58B4BC}" destId="{34FAE54F-74D4-43F8-9D93-46F3A316C078}" srcOrd="1" destOrd="0" presId="urn:microsoft.com/office/officeart/2005/8/layout/hierarchy2"/>
    <dgm:cxn modelId="{EA93D9B1-787B-46F6-B841-0EBE67803497}" type="presParOf" srcId="{34FAE54F-74D4-43F8-9D93-46F3A316C078}" destId="{63DD8602-5EB4-4436-8439-03740307D03A}" srcOrd="0" destOrd="0" presId="urn:microsoft.com/office/officeart/2005/8/layout/hierarchy2"/>
    <dgm:cxn modelId="{D2F13DBD-A515-4CFD-A1A8-C0B8644490EB}" type="presParOf" srcId="{34FAE54F-74D4-43F8-9D93-46F3A316C078}" destId="{E0828FC0-9614-42A4-ACEC-E4BCC16565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69837-ECC5-4B76-84D8-2B96A05D30E1}" type="doc">
      <dgm:prSet loTypeId="urn:microsoft.com/office/officeart/2005/8/layout/hierarchy2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7E2DCC0-D6C9-4F95-8502-C2C2DE2FBA1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Df0</a:t>
          </a:r>
        </a:p>
        <a:p>
          <a:r>
            <a:rPr lang="fr-FR" dirty="0"/>
            <a:t>dfs</a:t>
          </a:r>
        </a:p>
      </dgm:t>
    </dgm:pt>
    <dgm:pt modelId="{34ACD86F-AD46-4983-98B4-D169AA64C38C}" type="parTrans" cxnId="{846A5ECC-6E9C-4205-9830-84591D21CB09}">
      <dgm:prSet/>
      <dgm:spPr/>
      <dgm:t>
        <a:bodyPr/>
        <a:lstStyle/>
        <a:p>
          <a:endParaRPr lang="fr-FR"/>
        </a:p>
      </dgm:t>
    </dgm:pt>
    <dgm:pt modelId="{57977B03-4794-4DC0-99B9-B2F43877D989}" type="sibTrans" cxnId="{846A5ECC-6E9C-4205-9830-84591D21CB09}">
      <dgm:prSet/>
      <dgm:spPr/>
      <dgm:t>
        <a:bodyPr/>
        <a:lstStyle/>
        <a:p>
          <a:endParaRPr lang="fr-FR"/>
        </a:p>
      </dgm:t>
    </dgm:pt>
    <dgm:pt modelId="{A23C9385-9340-4EEA-BCEB-A2D6895C1AF9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Nombres de jours </a:t>
          </a:r>
        </a:p>
      </dgm:t>
    </dgm:pt>
    <dgm:pt modelId="{5880326F-D3AD-4DDF-B1F0-7DCB4D0D946D}" type="parTrans" cxnId="{D517C0A1-82BB-402F-96D9-B9D6EF3D3A55}">
      <dgm:prSet/>
      <dgm:spPr/>
      <dgm:t>
        <a:bodyPr/>
        <a:lstStyle/>
        <a:p>
          <a:endParaRPr lang="fr-FR"/>
        </a:p>
      </dgm:t>
    </dgm:pt>
    <dgm:pt modelId="{990FD310-E934-4640-9A32-630ABFCEDCA9}" type="sibTrans" cxnId="{D517C0A1-82BB-402F-96D9-B9D6EF3D3A55}">
      <dgm:prSet/>
      <dgm:spPr/>
      <dgm:t>
        <a:bodyPr/>
        <a:lstStyle/>
        <a:p>
          <a:endParaRPr lang="fr-FR"/>
        </a:p>
      </dgm:t>
    </dgm:pt>
    <dgm:pt modelId="{3A69844F-84EC-48CB-841B-AAD2091F18A9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Nbr de jours pour df0</a:t>
          </a:r>
        </a:p>
      </dgm:t>
    </dgm:pt>
    <dgm:pt modelId="{33CF8AFC-A3DD-457D-836E-5C1E376B67CD}" type="parTrans" cxnId="{28EEE8BF-C89B-4E0E-BC8C-ECA39F3F43EB}">
      <dgm:prSet/>
      <dgm:spPr/>
      <dgm:t>
        <a:bodyPr/>
        <a:lstStyle/>
        <a:p>
          <a:endParaRPr lang="fr-FR"/>
        </a:p>
      </dgm:t>
    </dgm:pt>
    <dgm:pt modelId="{93A98AA2-7D00-4347-A689-456B1D9DBDD3}" type="sibTrans" cxnId="{28EEE8BF-C89B-4E0E-BC8C-ECA39F3F43EB}">
      <dgm:prSet/>
      <dgm:spPr/>
      <dgm:t>
        <a:bodyPr/>
        <a:lstStyle/>
        <a:p>
          <a:endParaRPr lang="fr-FR"/>
        </a:p>
      </dgm:t>
    </dgm:pt>
    <dgm:pt modelId="{21211928-EC1B-4831-A825-E61333E09E05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Date start</a:t>
          </a:r>
        </a:p>
      </dgm:t>
    </dgm:pt>
    <dgm:pt modelId="{E773B90F-9772-483D-BB5E-DE9230704B95}" type="parTrans" cxnId="{38AA746C-1A18-4EC1-BBA0-A5C8BB12D2DC}">
      <dgm:prSet/>
      <dgm:spPr/>
      <dgm:t>
        <a:bodyPr/>
        <a:lstStyle/>
        <a:p>
          <a:endParaRPr lang="fr-FR"/>
        </a:p>
      </dgm:t>
    </dgm:pt>
    <dgm:pt modelId="{D10181E1-CA5E-4367-A252-25DDD5166C1F}" type="sibTrans" cxnId="{38AA746C-1A18-4EC1-BBA0-A5C8BB12D2DC}">
      <dgm:prSet/>
      <dgm:spPr/>
      <dgm:t>
        <a:bodyPr/>
        <a:lstStyle/>
        <a:p>
          <a:endParaRPr lang="fr-FR"/>
        </a:p>
      </dgm:t>
    </dgm:pt>
    <dgm:pt modelId="{772891CF-0A73-4C81-9E51-F5588E2809F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Df0 == True</a:t>
          </a:r>
        </a:p>
        <a:p>
          <a:r>
            <a:rPr lang="fr-FR" dirty="0"/>
            <a:t>Df0 == False</a:t>
          </a:r>
        </a:p>
      </dgm:t>
    </dgm:pt>
    <dgm:pt modelId="{851E639A-4879-4772-B6FC-94AE2C56A0A1}" type="parTrans" cxnId="{1EB7517F-93FD-49BD-BCCB-B0F012E88B06}">
      <dgm:prSet/>
      <dgm:spPr/>
      <dgm:t>
        <a:bodyPr/>
        <a:lstStyle/>
        <a:p>
          <a:endParaRPr lang="fr-FR"/>
        </a:p>
      </dgm:t>
    </dgm:pt>
    <dgm:pt modelId="{C125B5CB-5AC7-4E5B-BD72-82FD35B906BF}" type="sibTrans" cxnId="{1EB7517F-93FD-49BD-BCCB-B0F012E88B06}">
      <dgm:prSet/>
      <dgm:spPr/>
      <dgm:t>
        <a:bodyPr/>
        <a:lstStyle/>
        <a:p>
          <a:endParaRPr lang="fr-FR"/>
        </a:p>
      </dgm:t>
    </dgm:pt>
    <dgm:pt modelId="{787677D2-AC30-458B-9392-DA92CFE7A31B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/>
            <a:t>Df0 ?</a:t>
          </a:r>
        </a:p>
      </dgm:t>
    </dgm:pt>
    <dgm:pt modelId="{418FC850-BF04-420A-8CC0-8D492B6D2E3A}" type="parTrans" cxnId="{417B7641-9A91-4F5B-A200-43E6ABCD69EE}">
      <dgm:prSet/>
      <dgm:spPr/>
      <dgm:t>
        <a:bodyPr/>
        <a:lstStyle/>
        <a:p>
          <a:endParaRPr lang="fr-FR"/>
        </a:p>
      </dgm:t>
    </dgm:pt>
    <dgm:pt modelId="{877EEF45-D1A8-4E1D-A86E-3A5B4EFC89AC}" type="sibTrans" cxnId="{417B7641-9A91-4F5B-A200-43E6ABCD69EE}">
      <dgm:prSet/>
      <dgm:spPr/>
      <dgm:t>
        <a:bodyPr/>
        <a:lstStyle/>
        <a:p>
          <a:endParaRPr lang="fr-FR"/>
        </a:p>
      </dgm:t>
    </dgm:pt>
    <dgm:pt modelId="{3E2AFE45-DF60-4E75-9CB0-90DDE87051BA}" type="pres">
      <dgm:prSet presAssocID="{4DA69837-ECC5-4B76-84D8-2B96A05D30E1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A404AFC-658A-4680-B87E-27D882ADC8CB}" type="pres">
      <dgm:prSet presAssocID="{D7E2DCC0-D6C9-4F95-8502-C2C2DE2FBA15}" presName="root1" presStyleCnt="0"/>
      <dgm:spPr/>
    </dgm:pt>
    <dgm:pt modelId="{91428A92-CF3F-476D-9564-0EA8DA4BAE43}" type="pres">
      <dgm:prSet presAssocID="{D7E2DCC0-D6C9-4F95-8502-C2C2DE2FBA15}" presName="LevelOneTextNode" presStyleLbl="node0" presStyleIdx="0" presStyleCnt="1">
        <dgm:presLayoutVars>
          <dgm:chPref val="3"/>
        </dgm:presLayoutVars>
      </dgm:prSet>
      <dgm:spPr/>
    </dgm:pt>
    <dgm:pt modelId="{E56E4402-AECC-4F13-81B8-B1EAE82DED08}" type="pres">
      <dgm:prSet presAssocID="{D7E2DCC0-D6C9-4F95-8502-C2C2DE2FBA15}" presName="level2hierChild" presStyleCnt="0"/>
      <dgm:spPr/>
    </dgm:pt>
    <dgm:pt modelId="{9C05FE96-55AD-46D9-9D3D-717DB3EE07E0}" type="pres">
      <dgm:prSet presAssocID="{851E639A-4879-4772-B6FC-94AE2C56A0A1}" presName="conn2-1" presStyleLbl="parChTrans1D2" presStyleIdx="0" presStyleCnt="1"/>
      <dgm:spPr/>
    </dgm:pt>
    <dgm:pt modelId="{8E6BDD3E-0361-4CBB-94F3-33D3F878F86F}" type="pres">
      <dgm:prSet presAssocID="{851E639A-4879-4772-B6FC-94AE2C56A0A1}" presName="connTx" presStyleLbl="parChTrans1D2" presStyleIdx="0" presStyleCnt="1"/>
      <dgm:spPr/>
    </dgm:pt>
    <dgm:pt modelId="{C2F1B670-934E-4495-B3B4-28BC0E6627A5}" type="pres">
      <dgm:prSet presAssocID="{772891CF-0A73-4C81-9E51-F5588E2809F8}" presName="root2" presStyleCnt="0"/>
      <dgm:spPr/>
    </dgm:pt>
    <dgm:pt modelId="{5F46F806-895B-4C1C-94B4-953498A2300F}" type="pres">
      <dgm:prSet presAssocID="{772891CF-0A73-4C81-9E51-F5588E2809F8}" presName="LevelTwoTextNode" presStyleLbl="node2" presStyleIdx="0" presStyleCnt="1">
        <dgm:presLayoutVars>
          <dgm:chPref val="3"/>
        </dgm:presLayoutVars>
      </dgm:prSet>
      <dgm:spPr/>
    </dgm:pt>
    <dgm:pt modelId="{6C7689EB-A4DF-447E-BF73-73092C0338EE}" type="pres">
      <dgm:prSet presAssocID="{772891CF-0A73-4C81-9E51-F5588E2809F8}" presName="level3hierChild" presStyleCnt="0"/>
      <dgm:spPr/>
    </dgm:pt>
    <dgm:pt modelId="{EFAED951-0730-446C-A6CF-03AACC8EC942}" type="pres">
      <dgm:prSet presAssocID="{E773B90F-9772-483D-BB5E-DE9230704B95}" presName="conn2-1" presStyleLbl="parChTrans1D3" presStyleIdx="0" presStyleCnt="4"/>
      <dgm:spPr/>
    </dgm:pt>
    <dgm:pt modelId="{31FE1352-2A06-4509-A654-18FA2ADC4044}" type="pres">
      <dgm:prSet presAssocID="{E773B90F-9772-483D-BB5E-DE9230704B95}" presName="connTx" presStyleLbl="parChTrans1D3" presStyleIdx="0" presStyleCnt="4"/>
      <dgm:spPr/>
    </dgm:pt>
    <dgm:pt modelId="{67C3A40B-0892-485C-8DDA-41519BA7C3B6}" type="pres">
      <dgm:prSet presAssocID="{21211928-EC1B-4831-A825-E61333E09E05}" presName="root2" presStyleCnt="0"/>
      <dgm:spPr/>
    </dgm:pt>
    <dgm:pt modelId="{E088D6E0-053E-4E0B-866F-114444AE3107}" type="pres">
      <dgm:prSet presAssocID="{21211928-EC1B-4831-A825-E61333E09E05}" presName="LevelTwoTextNode" presStyleLbl="node3" presStyleIdx="0" presStyleCnt="4">
        <dgm:presLayoutVars>
          <dgm:chPref val="3"/>
        </dgm:presLayoutVars>
      </dgm:prSet>
      <dgm:spPr/>
    </dgm:pt>
    <dgm:pt modelId="{9FF1DFA5-6663-40BC-9FF3-87BE2DB0B165}" type="pres">
      <dgm:prSet presAssocID="{21211928-EC1B-4831-A825-E61333E09E05}" presName="level3hierChild" presStyleCnt="0"/>
      <dgm:spPr/>
    </dgm:pt>
    <dgm:pt modelId="{D662ACAC-1FFA-4A94-9C39-252135D129E2}" type="pres">
      <dgm:prSet presAssocID="{5880326F-D3AD-4DDF-B1F0-7DCB4D0D946D}" presName="conn2-1" presStyleLbl="parChTrans1D3" presStyleIdx="1" presStyleCnt="4"/>
      <dgm:spPr/>
    </dgm:pt>
    <dgm:pt modelId="{4806FABB-1407-4A3A-831F-8DE823BF191F}" type="pres">
      <dgm:prSet presAssocID="{5880326F-D3AD-4DDF-B1F0-7DCB4D0D946D}" presName="connTx" presStyleLbl="parChTrans1D3" presStyleIdx="1" presStyleCnt="4"/>
      <dgm:spPr/>
    </dgm:pt>
    <dgm:pt modelId="{756B197C-652D-45A2-8D1F-4293919C3296}" type="pres">
      <dgm:prSet presAssocID="{A23C9385-9340-4EEA-BCEB-A2D6895C1AF9}" presName="root2" presStyleCnt="0"/>
      <dgm:spPr/>
    </dgm:pt>
    <dgm:pt modelId="{C482029A-27DD-4B37-AA17-54DFF07B5C4F}" type="pres">
      <dgm:prSet presAssocID="{A23C9385-9340-4EEA-BCEB-A2D6895C1AF9}" presName="LevelTwoTextNode" presStyleLbl="node3" presStyleIdx="1" presStyleCnt="4">
        <dgm:presLayoutVars>
          <dgm:chPref val="3"/>
        </dgm:presLayoutVars>
      </dgm:prSet>
      <dgm:spPr/>
    </dgm:pt>
    <dgm:pt modelId="{FD45165A-5065-4766-9E7C-2F9C4ECE4FB8}" type="pres">
      <dgm:prSet presAssocID="{A23C9385-9340-4EEA-BCEB-A2D6895C1AF9}" presName="level3hierChild" presStyleCnt="0"/>
      <dgm:spPr/>
    </dgm:pt>
    <dgm:pt modelId="{BBA8F2D3-6185-428A-84F3-083CC3B81D47}" type="pres">
      <dgm:prSet presAssocID="{418FC850-BF04-420A-8CC0-8D492B6D2E3A}" presName="conn2-1" presStyleLbl="parChTrans1D3" presStyleIdx="2" presStyleCnt="4"/>
      <dgm:spPr/>
    </dgm:pt>
    <dgm:pt modelId="{14496618-A598-4541-8DEF-EB3EE9E90F23}" type="pres">
      <dgm:prSet presAssocID="{418FC850-BF04-420A-8CC0-8D492B6D2E3A}" presName="connTx" presStyleLbl="parChTrans1D3" presStyleIdx="2" presStyleCnt="4"/>
      <dgm:spPr/>
    </dgm:pt>
    <dgm:pt modelId="{6E748BE0-6F68-49DA-BB1D-7054E1C4B1C2}" type="pres">
      <dgm:prSet presAssocID="{787677D2-AC30-458B-9392-DA92CFE7A31B}" presName="root2" presStyleCnt="0"/>
      <dgm:spPr/>
    </dgm:pt>
    <dgm:pt modelId="{121D5C13-68EF-4AED-8AE0-AEE3FC9AA6A5}" type="pres">
      <dgm:prSet presAssocID="{787677D2-AC30-458B-9392-DA92CFE7A31B}" presName="LevelTwoTextNode" presStyleLbl="node3" presStyleIdx="2" presStyleCnt="4">
        <dgm:presLayoutVars>
          <dgm:chPref val="3"/>
        </dgm:presLayoutVars>
      </dgm:prSet>
      <dgm:spPr/>
    </dgm:pt>
    <dgm:pt modelId="{69099A1D-25FA-4586-9750-83547C2D2AE2}" type="pres">
      <dgm:prSet presAssocID="{787677D2-AC30-458B-9392-DA92CFE7A31B}" presName="level3hierChild" presStyleCnt="0"/>
      <dgm:spPr/>
    </dgm:pt>
    <dgm:pt modelId="{97619C19-89B0-4372-B786-FDE954684FBB}" type="pres">
      <dgm:prSet presAssocID="{33CF8AFC-A3DD-457D-836E-5C1E376B67CD}" presName="conn2-1" presStyleLbl="parChTrans1D3" presStyleIdx="3" presStyleCnt="4"/>
      <dgm:spPr/>
    </dgm:pt>
    <dgm:pt modelId="{5209C069-F233-4F68-8D67-5DC5B70A8F92}" type="pres">
      <dgm:prSet presAssocID="{33CF8AFC-A3DD-457D-836E-5C1E376B67CD}" presName="connTx" presStyleLbl="parChTrans1D3" presStyleIdx="3" presStyleCnt="4"/>
      <dgm:spPr/>
    </dgm:pt>
    <dgm:pt modelId="{13236BA5-0D4E-487B-9509-1B25F9B6AFB4}" type="pres">
      <dgm:prSet presAssocID="{3A69844F-84EC-48CB-841B-AAD2091F18A9}" presName="root2" presStyleCnt="0"/>
      <dgm:spPr/>
    </dgm:pt>
    <dgm:pt modelId="{8065B822-168A-4B4C-A36B-F7512EB5ED0D}" type="pres">
      <dgm:prSet presAssocID="{3A69844F-84EC-48CB-841B-AAD2091F18A9}" presName="LevelTwoTextNode" presStyleLbl="node3" presStyleIdx="3" presStyleCnt="4">
        <dgm:presLayoutVars>
          <dgm:chPref val="3"/>
        </dgm:presLayoutVars>
      </dgm:prSet>
      <dgm:spPr/>
    </dgm:pt>
    <dgm:pt modelId="{28F9E52D-A520-488A-8A77-AACF202935E2}" type="pres">
      <dgm:prSet presAssocID="{3A69844F-84EC-48CB-841B-AAD2091F18A9}" presName="level3hierChild" presStyleCnt="0"/>
      <dgm:spPr/>
    </dgm:pt>
  </dgm:ptLst>
  <dgm:cxnLst>
    <dgm:cxn modelId="{9F58C205-082E-4613-8586-1CF8982FFCCE}" type="presOf" srcId="{33CF8AFC-A3DD-457D-836E-5C1E376B67CD}" destId="{97619C19-89B0-4372-B786-FDE954684FBB}" srcOrd="0" destOrd="0" presId="urn:microsoft.com/office/officeart/2005/8/layout/hierarchy2"/>
    <dgm:cxn modelId="{CF9C230A-E1A5-49AA-8757-CC85A8DD4427}" type="presOf" srcId="{21211928-EC1B-4831-A825-E61333E09E05}" destId="{E088D6E0-053E-4E0B-866F-114444AE3107}" srcOrd="0" destOrd="0" presId="urn:microsoft.com/office/officeart/2005/8/layout/hierarchy2"/>
    <dgm:cxn modelId="{1518320B-3096-441E-8BDF-7C79EC95569B}" type="presOf" srcId="{5880326F-D3AD-4DDF-B1F0-7DCB4D0D946D}" destId="{D662ACAC-1FFA-4A94-9C39-252135D129E2}" srcOrd="0" destOrd="0" presId="urn:microsoft.com/office/officeart/2005/8/layout/hierarchy2"/>
    <dgm:cxn modelId="{5E9DA90B-91B7-43AB-AC7E-A9BFDB4DE5FA}" type="presOf" srcId="{4DA69837-ECC5-4B76-84D8-2B96A05D30E1}" destId="{3E2AFE45-DF60-4E75-9CB0-90DDE87051BA}" srcOrd="0" destOrd="0" presId="urn:microsoft.com/office/officeart/2005/8/layout/hierarchy2"/>
    <dgm:cxn modelId="{43C24A0D-E74F-4DE9-A453-6B58A20D00D9}" type="presOf" srcId="{851E639A-4879-4772-B6FC-94AE2C56A0A1}" destId="{9C05FE96-55AD-46D9-9D3D-717DB3EE07E0}" srcOrd="0" destOrd="0" presId="urn:microsoft.com/office/officeart/2005/8/layout/hierarchy2"/>
    <dgm:cxn modelId="{D1637A2F-F979-4D0E-A0C9-D032121D91E1}" type="presOf" srcId="{787677D2-AC30-458B-9392-DA92CFE7A31B}" destId="{121D5C13-68EF-4AED-8AE0-AEE3FC9AA6A5}" srcOrd="0" destOrd="0" presId="urn:microsoft.com/office/officeart/2005/8/layout/hierarchy2"/>
    <dgm:cxn modelId="{417B7641-9A91-4F5B-A200-43E6ABCD69EE}" srcId="{772891CF-0A73-4C81-9E51-F5588E2809F8}" destId="{787677D2-AC30-458B-9392-DA92CFE7A31B}" srcOrd="2" destOrd="0" parTransId="{418FC850-BF04-420A-8CC0-8D492B6D2E3A}" sibTransId="{877EEF45-D1A8-4E1D-A86E-3A5B4EFC89AC}"/>
    <dgm:cxn modelId="{BE19F842-B3B2-4C21-A5C4-7D6139163270}" type="presOf" srcId="{D7E2DCC0-D6C9-4F95-8502-C2C2DE2FBA15}" destId="{91428A92-CF3F-476D-9564-0EA8DA4BAE43}" srcOrd="0" destOrd="0" presId="urn:microsoft.com/office/officeart/2005/8/layout/hierarchy2"/>
    <dgm:cxn modelId="{7675726B-A030-4FF0-B4E3-3B50DDC28F79}" type="presOf" srcId="{851E639A-4879-4772-B6FC-94AE2C56A0A1}" destId="{8E6BDD3E-0361-4CBB-94F3-33D3F878F86F}" srcOrd="1" destOrd="0" presId="urn:microsoft.com/office/officeart/2005/8/layout/hierarchy2"/>
    <dgm:cxn modelId="{38AA746C-1A18-4EC1-BBA0-A5C8BB12D2DC}" srcId="{772891CF-0A73-4C81-9E51-F5588E2809F8}" destId="{21211928-EC1B-4831-A825-E61333E09E05}" srcOrd="0" destOrd="0" parTransId="{E773B90F-9772-483D-BB5E-DE9230704B95}" sibTransId="{D10181E1-CA5E-4367-A252-25DDD5166C1F}"/>
    <dgm:cxn modelId="{65015073-5447-4FF1-A3D2-868485074F6D}" type="presOf" srcId="{772891CF-0A73-4C81-9E51-F5588E2809F8}" destId="{5F46F806-895B-4C1C-94B4-953498A2300F}" srcOrd="0" destOrd="0" presId="urn:microsoft.com/office/officeart/2005/8/layout/hierarchy2"/>
    <dgm:cxn modelId="{353C2755-3523-455A-B494-8EEE6456DFA5}" type="presOf" srcId="{E773B90F-9772-483D-BB5E-DE9230704B95}" destId="{31FE1352-2A06-4509-A654-18FA2ADC4044}" srcOrd="1" destOrd="0" presId="urn:microsoft.com/office/officeart/2005/8/layout/hierarchy2"/>
    <dgm:cxn modelId="{43101276-78C0-47D0-A01A-5265B9626963}" type="presOf" srcId="{33CF8AFC-A3DD-457D-836E-5C1E376B67CD}" destId="{5209C069-F233-4F68-8D67-5DC5B70A8F92}" srcOrd="1" destOrd="0" presId="urn:microsoft.com/office/officeart/2005/8/layout/hierarchy2"/>
    <dgm:cxn modelId="{AD94FF7C-6FA1-4451-90B2-D7757653627A}" type="presOf" srcId="{418FC850-BF04-420A-8CC0-8D492B6D2E3A}" destId="{14496618-A598-4541-8DEF-EB3EE9E90F23}" srcOrd="1" destOrd="0" presId="urn:microsoft.com/office/officeart/2005/8/layout/hierarchy2"/>
    <dgm:cxn modelId="{1EB7517F-93FD-49BD-BCCB-B0F012E88B06}" srcId="{D7E2DCC0-D6C9-4F95-8502-C2C2DE2FBA15}" destId="{772891CF-0A73-4C81-9E51-F5588E2809F8}" srcOrd="0" destOrd="0" parTransId="{851E639A-4879-4772-B6FC-94AE2C56A0A1}" sibTransId="{C125B5CB-5AC7-4E5B-BD72-82FD35B906BF}"/>
    <dgm:cxn modelId="{3A62B788-0AE7-491D-9FA1-79D2F5101A04}" type="presOf" srcId="{E773B90F-9772-483D-BB5E-DE9230704B95}" destId="{EFAED951-0730-446C-A6CF-03AACC8EC942}" srcOrd="0" destOrd="0" presId="urn:microsoft.com/office/officeart/2005/8/layout/hierarchy2"/>
    <dgm:cxn modelId="{D517C0A1-82BB-402F-96D9-B9D6EF3D3A55}" srcId="{772891CF-0A73-4C81-9E51-F5588E2809F8}" destId="{A23C9385-9340-4EEA-BCEB-A2D6895C1AF9}" srcOrd="1" destOrd="0" parTransId="{5880326F-D3AD-4DDF-B1F0-7DCB4D0D946D}" sibTransId="{990FD310-E934-4640-9A32-630ABFCEDCA9}"/>
    <dgm:cxn modelId="{08FAD4BD-B39B-484F-949C-E44A5624CD37}" type="presOf" srcId="{418FC850-BF04-420A-8CC0-8D492B6D2E3A}" destId="{BBA8F2D3-6185-428A-84F3-083CC3B81D47}" srcOrd="0" destOrd="0" presId="urn:microsoft.com/office/officeart/2005/8/layout/hierarchy2"/>
    <dgm:cxn modelId="{28EEE8BF-C89B-4E0E-BC8C-ECA39F3F43EB}" srcId="{772891CF-0A73-4C81-9E51-F5588E2809F8}" destId="{3A69844F-84EC-48CB-841B-AAD2091F18A9}" srcOrd="3" destOrd="0" parTransId="{33CF8AFC-A3DD-457D-836E-5C1E376B67CD}" sibTransId="{93A98AA2-7D00-4347-A689-456B1D9DBDD3}"/>
    <dgm:cxn modelId="{11CFF3C1-F529-4322-80B6-07AABD513EE1}" type="presOf" srcId="{A23C9385-9340-4EEA-BCEB-A2D6895C1AF9}" destId="{C482029A-27DD-4B37-AA17-54DFF07B5C4F}" srcOrd="0" destOrd="0" presId="urn:microsoft.com/office/officeart/2005/8/layout/hierarchy2"/>
    <dgm:cxn modelId="{846A5ECC-6E9C-4205-9830-84591D21CB09}" srcId="{4DA69837-ECC5-4B76-84D8-2B96A05D30E1}" destId="{D7E2DCC0-D6C9-4F95-8502-C2C2DE2FBA15}" srcOrd="0" destOrd="0" parTransId="{34ACD86F-AD46-4983-98B4-D169AA64C38C}" sibTransId="{57977B03-4794-4DC0-99B9-B2F43877D989}"/>
    <dgm:cxn modelId="{707A94F5-5525-41D8-BD7B-4EDF6D6A82B8}" type="presOf" srcId="{5880326F-D3AD-4DDF-B1F0-7DCB4D0D946D}" destId="{4806FABB-1407-4A3A-831F-8DE823BF191F}" srcOrd="1" destOrd="0" presId="urn:microsoft.com/office/officeart/2005/8/layout/hierarchy2"/>
    <dgm:cxn modelId="{503561FD-30A2-4416-89DE-4E0CFC3074BB}" type="presOf" srcId="{3A69844F-84EC-48CB-841B-AAD2091F18A9}" destId="{8065B822-168A-4B4C-A36B-F7512EB5ED0D}" srcOrd="0" destOrd="0" presId="urn:microsoft.com/office/officeart/2005/8/layout/hierarchy2"/>
    <dgm:cxn modelId="{64D8A337-ECEC-4518-96B8-77408D7B5C9F}" type="presParOf" srcId="{3E2AFE45-DF60-4E75-9CB0-90DDE87051BA}" destId="{4A404AFC-658A-4680-B87E-27D882ADC8CB}" srcOrd="0" destOrd="0" presId="urn:microsoft.com/office/officeart/2005/8/layout/hierarchy2"/>
    <dgm:cxn modelId="{AC262362-1442-4A3A-B627-2D5A2C9202D5}" type="presParOf" srcId="{4A404AFC-658A-4680-B87E-27D882ADC8CB}" destId="{91428A92-CF3F-476D-9564-0EA8DA4BAE43}" srcOrd="0" destOrd="0" presId="urn:microsoft.com/office/officeart/2005/8/layout/hierarchy2"/>
    <dgm:cxn modelId="{D87C78DD-BA21-4576-A9A5-EB2E5E30C032}" type="presParOf" srcId="{4A404AFC-658A-4680-B87E-27D882ADC8CB}" destId="{E56E4402-AECC-4F13-81B8-B1EAE82DED08}" srcOrd="1" destOrd="0" presId="urn:microsoft.com/office/officeart/2005/8/layout/hierarchy2"/>
    <dgm:cxn modelId="{ED98D997-79FF-477E-A31E-38203AE10950}" type="presParOf" srcId="{E56E4402-AECC-4F13-81B8-B1EAE82DED08}" destId="{9C05FE96-55AD-46D9-9D3D-717DB3EE07E0}" srcOrd="0" destOrd="0" presId="urn:microsoft.com/office/officeart/2005/8/layout/hierarchy2"/>
    <dgm:cxn modelId="{3CC2BC5E-D957-4C08-B8F7-D096676CC841}" type="presParOf" srcId="{9C05FE96-55AD-46D9-9D3D-717DB3EE07E0}" destId="{8E6BDD3E-0361-4CBB-94F3-33D3F878F86F}" srcOrd="0" destOrd="0" presId="urn:microsoft.com/office/officeart/2005/8/layout/hierarchy2"/>
    <dgm:cxn modelId="{301B8825-C56E-4057-AAA0-76CE0292CB2C}" type="presParOf" srcId="{E56E4402-AECC-4F13-81B8-B1EAE82DED08}" destId="{C2F1B670-934E-4495-B3B4-28BC0E6627A5}" srcOrd="1" destOrd="0" presId="urn:microsoft.com/office/officeart/2005/8/layout/hierarchy2"/>
    <dgm:cxn modelId="{639D644A-3F2D-461D-8E02-B9689CDA3195}" type="presParOf" srcId="{C2F1B670-934E-4495-B3B4-28BC0E6627A5}" destId="{5F46F806-895B-4C1C-94B4-953498A2300F}" srcOrd="0" destOrd="0" presId="urn:microsoft.com/office/officeart/2005/8/layout/hierarchy2"/>
    <dgm:cxn modelId="{D5818F2D-BCD3-4313-A981-554E9C94D6FB}" type="presParOf" srcId="{C2F1B670-934E-4495-B3B4-28BC0E6627A5}" destId="{6C7689EB-A4DF-447E-BF73-73092C0338EE}" srcOrd="1" destOrd="0" presId="urn:microsoft.com/office/officeart/2005/8/layout/hierarchy2"/>
    <dgm:cxn modelId="{1AFDAB79-86A0-4472-948B-D69FD52B60A0}" type="presParOf" srcId="{6C7689EB-A4DF-447E-BF73-73092C0338EE}" destId="{EFAED951-0730-446C-A6CF-03AACC8EC942}" srcOrd="0" destOrd="0" presId="urn:microsoft.com/office/officeart/2005/8/layout/hierarchy2"/>
    <dgm:cxn modelId="{213B0E07-5292-4FFB-A8E9-988BE86B87E5}" type="presParOf" srcId="{EFAED951-0730-446C-A6CF-03AACC8EC942}" destId="{31FE1352-2A06-4509-A654-18FA2ADC4044}" srcOrd="0" destOrd="0" presId="urn:microsoft.com/office/officeart/2005/8/layout/hierarchy2"/>
    <dgm:cxn modelId="{2C4B2492-F4CA-4F92-945E-DFB6766DC280}" type="presParOf" srcId="{6C7689EB-A4DF-447E-BF73-73092C0338EE}" destId="{67C3A40B-0892-485C-8DDA-41519BA7C3B6}" srcOrd="1" destOrd="0" presId="urn:microsoft.com/office/officeart/2005/8/layout/hierarchy2"/>
    <dgm:cxn modelId="{2D6E2C26-F6B2-4211-9287-0C7A90207F3A}" type="presParOf" srcId="{67C3A40B-0892-485C-8DDA-41519BA7C3B6}" destId="{E088D6E0-053E-4E0B-866F-114444AE3107}" srcOrd="0" destOrd="0" presId="urn:microsoft.com/office/officeart/2005/8/layout/hierarchy2"/>
    <dgm:cxn modelId="{FF7124FF-FD59-44C3-A633-5AE50C73FC91}" type="presParOf" srcId="{67C3A40B-0892-485C-8DDA-41519BA7C3B6}" destId="{9FF1DFA5-6663-40BC-9FF3-87BE2DB0B165}" srcOrd="1" destOrd="0" presId="urn:microsoft.com/office/officeart/2005/8/layout/hierarchy2"/>
    <dgm:cxn modelId="{3F68E476-6461-4BA3-8B5A-DDC13443FCA5}" type="presParOf" srcId="{6C7689EB-A4DF-447E-BF73-73092C0338EE}" destId="{D662ACAC-1FFA-4A94-9C39-252135D129E2}" srcOrd="2" destOrd="0" presId="urn:microsoft.com/office/officeart/2005/8/layout/hierarchy2"/>
    <dgm:cxn modelId="{A45E034F-986F-4B80-B845-BDAF95596A24}" type="presParOf" srcId="{D662ACAC-1FFA-4A94-9C39-252135D129E2}" destId="{4806FABB-1407-4A3A-831F-8DE823BF191F}" srcOrd="0" destOrd="0" presId="urn:microsoft.com/office/officeart/2005/8/layout/hierarchy2"/>
    <dgm:cxn modelId="{AB6F51F2-2720-4E97-965E-C21C4ABF6309}" type="presParOf" srcId="{6C7689EB-A4DF-447E-BF73-73092C0338EE}" destId="{756B197C-652D-45A2-8D1F-4293919C3296}" srcOrd="3" destOrd="0" presId="urn:microsoft.com/office/officeart/2005/8/layout/hierarchy2"/>
    <dgm:cxn modelId="{8FFACD11-DA8B-458E-B56C-CE02BA785893}" type="presParOf" srcId="{756B197C-652D-45A2-8D1F-4293919C3296}" destId="{C482029A-27DD-4B37-AA17-54DFF07B5C4F}" srcOrd="0" destOrd="0" presId="urn:microsoft.com/office/officeart/2005/8/layout/hierarchy2"/>
    <dgm:cxn modelId="{9596D33A-08C4-4675-89A5-8A1A4DBF58C6}" type="presParOf" srcId="{756B197C-652D-45A2-8D1F-4293919C3296}" destId="{FD45165A-5065-4766-9E7C-2F9C4ECE4FB8}" srcOrd="1" destOrd="0" presId="urn:microsoft.com/office/officeart/2005/8/layout/hierarchy2"/>
    <dgm:cxn modelId="{07E8C0CA-25FA-4E3F-9578-670BE69E1BE0}" type="presParOf" srcId="{6C7689EB-A4DF-447E-BF73-73092C0338EE}" destId="{BBA8F2D3-6185-428A-84F3-083CC3B81D47}" srcOrd="4" destOrd="0" presId="urn:microsoft.com/office/officeart/2005/8/layout/hierarchy2"/>
    <dgm:cxn modelId="{060E3E34-A203-4C46-AE0E-510C07AFCEF7}" type="presParOf" srcId="{BBA8F2D3-6185-428A-84F3-083CC3B81D47}" destId="{14496618-A598-4541-8DEF-EB3EE9E90F23}" srcOrd="0" destOrd="0" presId="urn:microsoft.com/office/officeart/2005/8/layout/hierarchy2"/>
    <dgm:cxn modelId="{30934906-8928-4A1F-91EE-982A3EF163AB}" type="presParOf" srcId="{6C7689EB-A4DF-447E-BF73-73092C0338EE}" destId="{6E748BE0-6F68-49DA-BB1D-7054E1C4B1C2}" srcOrd="5" destOrd="0" presId="urn:microsoft.com/office/officeart/2005/8/layout/hierarchy2"/>
    <dgm:cxn modelId="{B6324606-0A01-41D7-9898-DDE961BE1925}" type="presParOf" srcId="{6E748BE0-6F68-49DA-BB1D-7054E1C4B1C2}" destId="{121D5C13-68EF-4AED-8AE0-AEE3FC9AA6A5}" srcOrd="0" destOrd="0" presId="urn:microsoft.com/office/officeart/2005/8/layout/hierarchy2"/>
    <dgm:cxn modelId="{775DEE9D-3400-4A1F-B1B9-5DF8C38FD8DC}" type="presParOf" srcId="{6E748BE0-6F68-49DA-BB1D-7054E1C4B1C2}" destId="{69099A1D-25FA-4586-9750-83547C2D2AE2}" srcOrd="1" destOrd="0" presId="urn:microsoft.com/office/officeart/2005/8/layout/hierarchy2"/>
    <dgm:cxn modelId="{D1790BB5-1C5A-463B-9BFA-3DFACE22588D}" type="presParOf" srcId="{6C7689EB-A4DF-447E-BF73-73092C0338EE}" destId="{97619C19-89B0-4372-B786-FDE954684FBB}" srcOrd="6" destOrd="0" presId="urn:microsoft.com/office/officeart/2005/8/layout/hierarchy2"/>
    <dgm:cxn modelId="{1EAEF107-B3C6-471B-A657-155AC32F59EA}" type="presParOf" srcId="{97619C19-89B0-4372-B786-FDE954684FBB}" destId="{5209C069-F233-4F68-8D67-5DC5B70A8F92}" srcOrd="0" destOrd="0" presId="urn:microsoft.com/office/officeart/2005/8/layout/hierarchy2"/>
    <dgm:cxn modelId="{68F6D088-D66B-412F-968B-AD6AFF8A79FD}" type="presParOf" srcId="{6C7689EB-A4DF-447E-BF73-73092C0338EE}" destId="{13236BA5-0D4E-487B-9509-1B25F9B6AFB4}" srcOrd="7" destOrd="0" presId="urn:microsoft.com/office/officeart/2005/8/layout/hierarchy2"/>
    <dgm:cxn modelId="{B261A925-5FB2-4CA4-8E94-DDB1C21E59DD}" type="presParOf" srcId="{13236BA5-0D4E-487B-9509-1B25F9B6AFB4}" destId="{8065B822-168A-4B4C-A36B-F7512EB5ED0D}" srcOrd="0" destOrd="0" presId="urn:microsoft.com/office/officeart/2005/8/layout/hierarchy2"/>
    <dgm:cxn modelId="{7EA27684-6C64-4C06-BE6A-96CA1BBBD623}" type="presParOf" srcId="{13236BA5-0D4E-487B-9509-1B25F9B6AFB4}" destId="{28F9E52D-A520-488A-8A77-AACF202935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9BD0D-14B7-420F-BE40-A3831DE54AF4}">
      <dsp:nvSpPr>
        <dsp:cNvPr id="0" name=""/>
        <dsp:cNvSpPr/>
      </dsp:nvSpPr>
      <dsp:spPr>
        <a:xfrm>
          <a:off x="6101403" y="2387095"/>
          <a:ext cx="1261623" cy="63081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df_infos</a:t>
          </a:r>
          <a:endParaRPr lang="fr-FR" sz="2300" kern="1200" dirty="0"/>
        </a:p>
      </dsp:txBody>
      <dsp:txXfrm>
        <a:off x="6119879" y="2405571"/>
        <a:ext cx="1224671" cy="593859"/>
      </dsp:txXfrm>
    </dsp:sp>
    <dsp:sp modelId="{F7E4559A-048A-4D24-9D4C-4D3EA6A7E3DB}">
      <dsp:nvSpPr>
        <dsp:cNvPr id="0" name=""/>
        <dsp:cNvSpPr/>
      </dsp:nvSpPr>
      <dsp:spPr>
        <a:xfrm rot="14504360">
          <a:off x="5316168" y="2220687"/>
          <a:ext cx="106582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065821" y="12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5822433" y="2206466"/>
        <a:ext cx="53291" cy="53291"/>
      </dsp:txXfrm>
    </dsp:sp>
    <dsp:sp modelId="{352017E5-3673-4423-965D-3D2C863FCF95}">
      <dsp:nvSpPr>
        <dsp:cNvPr id="0" name=""/>
        <dsp:cNvSpPr/>
      </dsp:nvSpPr>
      <dsp:spPr>
        <a:xfrm>
          <a:off x="4335131" y="1448317"/>
          <a:ext cx="1261623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df_infos</a:t>
          </a:r>
          <a:endParaRPr lang="fr-FR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highlight>
                <a:srgbClr val="C0C0C0"/>
              </a:highlight>
            </a:rPr>
            <a:t>Order_id</a:t>
          </a:r>
          <a:endParaRPr lang="fr-FR" sz="1200" kern="1200" dirty="0">
            <a:highlight>
              <a:srgbClr val="C0C0C0"/>
            </a:highlight>
          </a:endParaRPr>
        </a:p>
      </dsp:txBody>
      <dsp:txXfrm>
        <a:off x="4353607" y="1466793"/>
        <a:ext cx="1224671" cy="593859"/>
      </dsp:txXfrm>
    </dsp:sp>
    <dsp:sp modelId="{841C5710-ED5D-4A74-A620-2D65E6471309}">
      <dsp:nvSpPr>
        <dsp:cNvPr id="0" name=""/>
        <dsp:cNvSpPr/>
      </dsp:nvSpPr>
      <dsp:spPr>
        <a:xfrm rot="14352876">
          <a:off x="3589815" y="1327775"/>
          <a:ext cx="98598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985981" y="124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4058157" y="1315549"/>
        <a:ext cx="49299" cy="49299"/>
      </dsp:txXfrm>
    </dsp:sp>
    <dsp:sp modelId="{A90FF376-A017-4855-9BA3-CAD1AEBBC3AF}">
      <dsp:nvSpPr>
        <dsp:cNvPr id="0" name=""/>
        <dsp:cNvSpPr/>
      </dsp:nvSpPr>
      <dsp:spPr>
        <a:xfrm>
          <a:off x="2360186" y="612801"/>
          <a:ext cx="1470295" cy="607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Customers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>
              <a:highlight>
                <a:srgbClr val="C0C0C0"/>
              </a:highlight>
            </a:rPr>
            <a:t>Customer_id</a:t>
          </a:r>
          <a:br>
            <a:rPr lang="fr-FR" sz="1050" kern="1200" dirty="0"/>
          </a:br>
          <a:r>
            <a:rPr lang="fr-FR" sz="1050" kern="1200" dirty="0" err="1"/>
            <a:t>customer_unique_id</a:t>
          </a:r>
          <a:endParaRPr lang="fr-FR" sz="1050" kern="1200" dirty="0"/>
        </a:p>
      </dsp:txBody>
      <dsp:txXfrm>
        <a:off x="2377986" y="630601"/>
        <a:ext cx="1434695" cy="572149"/>
      </dsp:txXfrm>
    </dsp:sp>
    <dsp:sp modelId="{ADDD9A1D-13D3-4FC7-91FF-50068D6AE99C}">
      <dsp:nvSpPr>
        <dsp:cNvPr id="0" name=""/>
        <dsp:cNvSpPr/>
      </dsp:nvSpPr>
      <dsp:spPr>
        <a:xfrm rot="10878539">
          <a:off x="3830416" y="1745533"/>
          <a:ext cx="50478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04780" y="124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4070187" y="1745338"/>
        <a:ext cx="25239" cy="25239"/>
      </dsp:txXfrm>
    </dsp:sp>
    <dsp:sp modelId="{C55EACE9-3C18-44F1-B20D-1784C6BF5548}">
      <dsp:nvSpPr>
        <dsp:cNvPr id="0" name=""/>
        <dsp:cNvSpPr/>
      </dsp:nvSpPr>
      <dsp:spPr>
        <a:xfrm>
          <a:off x="2363794" y="1315172"/>
          <a:ext cx="1466687" cy="874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Orders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 err="1">
              <a:highlight>
                <a:srgbClr val="C0C0C0"/>
              </a:highlight>
              <a:latin typeface="Trebuchet MS" panose="020B0603020202020204"/>
              <a:ea typeface="+mn-ea"/>
              <a:cs typeface="+mn-cs"/>
            </a:rPr>
            <a:t>Customer_id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order_id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purchase</a:t>
          </a:r>
          <a:r>
            <a:rPr lang="fr-FR" sz="1050" kern="1200" dirty="0">
              <a:latin typeface="Trebuchet MS" panose="020B0603020202020204"/>
              <a:ea typeface="+mn-ea"/>
              <a:cs typeface="+mn-cs"/>
            </a:rPr>
            <a:t> date</a:t>
          </a:r>
          <a:br>
            <a:rPr lang="fr-FR" sz="1050" kern="1200" dirty="0">
              <a:latin typeface="Trebuchet MS" panose="020B0603020202020204"/>
              <a:ea typeface="+mn-ea"/>
              <a:cs typeface="+mn-cs"/>
            </a:rPr>
          </a:br>
          <a:r>
            <a:rPr lang="fr-FR" sz="1050" kern="1200" dirty="0" err="1">
              <a:latin typeface="Trebuchet MS" panose="020B0603020202020204"/>
              <a:ea typeface="+mn-ea"/>
              <a:cs typeface="+mn-cs"/>
            </a:rPr>
            <a:t>delivered</a:t>
          </a:r>
          <a:r>
            <a:rPr lang="fr-FR" sz="1050" kern="1200" dirty="0">
              <a:latin typeface="Trebuchet MS" panose="020B0603020202020204"/>
              <a:ea typeface="+mn-ea"/>
              <a:cs typeface="+mn-cs"/>
            </a:rPr>
            <a:t> date</a:t>
          </a:r>
        </a:p>
      </dsp:txBody>
      <dsp:txXfrm>
        <a:off x="2389394" y="1340772"/>
        <a:ext cx="1415487" cy="822839"/>
      </dsp:txXfrm>
    </dsp:sp>
    <dsp:sp modelId="{9D525659-D706-4FE4-82DC-80005C446668}">
      <dsp:nvSpPr>
        <dsp:cNvPr id="0" name=""/>
        <dsp:cNvSpPr/>
      </dsp:nvSpPr>
      <dsp:spPr>
        <a:xfrm rot="7267911">
          <a:off x="3594759" y="2169056"/>
          <a:ext cx="97609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976093" y="124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4058404" y="2157078"/>
        <a:ext cx="48804" cy="48804"/>
      </dsp:txXfrm>
    </dsp:sp>
    <dsp:sp modelId="{C8E8398F-7686-49A3-B237-FEE1FCC5493E}">
      <dsp:nvSpPr>
        <dsp:cNvPr id="0" name=""/>
        <dsp:cNvSpPr/>
      </dsp:nvSpPr>
      <dsp:spPr>
        <a:xfrm>
          <a:off x="2360186" y="2283833"/>
          <a:ext cx="1470295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Delivery time</a:t>
          </a:r>
          <a:br>
            <a:rPr lang="fr-FR" sz="1050" kern="1200" dirty="0"/>
          </a:br>
          <a:r>
            <a:rPr lang="fr-FR" sz="900" kern="1200" dirty="0"/>
            <a:t>(</a:t>
          </a:r>
          <a:r>
            <a:rPr lang="fr-FR" sz="1000" kern="1200" dirty="0" err="1"/>
            <a:t>delivered</a:t>
          </a:r>
          <a:r>
            <a:rPr lang="fr-FR" sz="1000" kern="1200" dirty="0"/>
            <a:t> – </a:t>
          </a:r>
          <a:r>
            <a:rPr lang="fr-FR" sz="1000" kern="1200" dirty="0" err="1"/>
            <a:t>purchase</a:t>
          </a:r>
          <a:r>
            <a:rPr lang="fr-FR" sz="1000" kern="1200" dirty="0"/>
            <a:t>)</a:t>
          </a:r>
          <a:endParaRPr lang="fr-FR" sz="1050" kern="1200" dirty="0">
            <a:latin typeface="Trebuchet MS" panose="020B0603020202020204"/>
            <a:ea typeface="+mn-ea"/>
            <a:cs typeface="+mn-cs"/>
          </a:endParaRPr>
        </a:p>
      </dsp:txBody>
      <dsp:txXfrm>
        <a:off x="2378662" y="2302309"/>
        <a:ext cx="1433343" cy="593859"/>
      </dsp:txXfrm>
    </dsp:sp>
    <dsp:sp modelId="{B8A13BF1-3782-41D5-AB01-E43E46629E58}">
      <dsp:nvSpPr>
        <dsp:cNvPr id="0" name=""/>
        <dsp:cNvSpPr/>
      </dsp:nvSpPr>
      <dsp:spPr>
        <a:xfrm rot="7551128">
          <a:off x="5418266" y="3039263"/>
          <a:ext cx="86162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61623" y="12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5827538" y="3030147"/>
        <a:ext cx="43081" cy="43081"/>
      </dsp:txXfrm>
    </dsp:sp>
    <dsp:sp modelId="{2D1C90A4-467B-48FD-9EDF-D96491641540}">
      <dsp:nvSpPr>
        <dsp:cNvPr id="0" name=""/>
        <dsp:cNvSpPr/>
      </dsp:nvSpPr>
      <dsp:spPr>
        <a:xfrm>
          <a:off x="4335131" y="3000533"/>
          <a:ext cx="1261623" cy="80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Payment</a:t>
          </a:r>
          <a:endParaRPr lang="fr-FR" sz="20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highlight>
                <a:srgbClr val="C0C0C0"/>
              </a:highlight>
            </a:rPr>
            <a:t>Order_id</a:t>
          </a:r>
          <a:br>
            <a:rPr lang="fr-FR" sz="1100" kern="1200" dirty="0">
              <a:highlight>
                <a:srgbClr val="C0C0C0"/>
              </a:highlight>
            </a:rPr>
          </a:br>
          <a:r>
            <a:rPr lang="fr-FR" sz="1100" kern="1200" dirty="0"/>
            <a:t>value</a:t>
          </a:r>
          <a:br>
            <a:rPr lang="fr-FR" sz="1100" kern="1200" dirty="0"/>
          </a:br>
          <a:r>
            <a:rPr lang="fr-FR" sz="1100" kern="1200" dirty="0" err="1"/>
            <a:t>installment</a:t>
          </a:r>
          <a:endParaRPr lang="fr-FR" sz="1200" kern="1200" dirty="0"/>
        </a:p>
      </dsp:txBody>
      <dsp:txXfrm>
        <a:off x="4358582" y="3023984"/>
        <a:ext cx="1214721" cy="753780"/>
      </dsp:txXfrm>
    </dsp:sp>
    <dsp:sp modelId="{31ED0ABD-6934-404E-ADA8-5C1E2B9FDEF3}">
      <dsp:nvSpPr>
        <dsp:cNvPr id="0" name=""/>
        <dsp:cNvSpPr/>
      </dsp:nvSpPr>
      <dsp:spPr>
        <a:xfrm rot="10797465">
          <a:off x="3830481" y="3388636"/>
          <a:ext cx="504649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04649" y="124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4070190" y="3388444"/>
        <a:ext cx="25232" cy="25232"/>
      </dsp:txXfrm>
    </dsp:sp>
    <dsp:sp modelId="{D005D27E-5136-49FD-BEF3-63F42AC74176}">
      <dsp:nvSpPr>
        <dsp:cNvPr id="0" name=""/>
        <dsp:cNvSpPr/>
      </dsp:nvSpPr>
      <dsp:spPr>
        <a:xfrm>
          <a:off x="2568858" y="3085840"/>
          <a:ext cx="1261623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Orders_payments</a:t>
          </a: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Groupby</a:t>
          </a:r>
          <a:endParaRPr lang="fr-FR" sz="1000" kern="1200" dirty="0"/>
        </a:p>
      </dsp:txBody>
      <dsp:txXfrm>
        <a:off x="2587334" y="3104316"/>
        <a:ext cx="1224671" cy="593859"/>
      </dsp:txXfrm>
    </dsp:sp>
    <dsp:sp modelId="{CD9B1DEF-9DDA-4F7D-9895-0A116574818C}">
      <dsp:nvSpPr>
        <dsp:cNvPr id="0" name=""/>
        <dsp:cNvSpPr/>
      </dsp:nvSpPr>
      <dsp:spPr>
        <a:xfrm rot="11890937">
          <a:off x="5583493" y="2607203"/>
          <a:ext cx="53117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31171" y="12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5835799" y="2606348"/>
        <a:ext cx="26558" cy="26558"/>
      </dsp:txXfrm>
    </dsp:sp>
    <dsp:sp modelId="{157C1994-E339-442A-892A-8E640A3A7080}">
      <dsp:nvSpPr>
        <dsp:cNvPr id="0" name=""/>
        <dsp:cNvSpPr/>
      </dsp:nvSpPr>
      <dsp:spPr>
        <a:xfrm>
          <a:off x="4335131" y="2221348"/>
          <a:ext cx="1261623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Review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highlight>
                <a:srgbClr val="C0C0C0"/>
              </a:highlight>
            </a:rPr>
            <a:t>Order_id</a:t>
          </a:r>
          <a:br>
            <a:rPr lang="fr-FR" sz="1100" kern="1200" dirty="0">
              <a:highlight>
                <a:srgbClr val="C0C0C0"/>
              </a:highlight>
            </a:rPr>
          </a:br>
          <a:r>
            <a:rPr lang="fr-FR" sz="1100" kern="1200" dirty="0" err="1"/>
            <a:t>Review_score</a:t>
          </a:r>
          <a:endParaRPr lang="fr-FR" sz="1100" kern="1200" dirty="0"/>
        </a:p>
      </dsp:txBody>
      <dsp:txXfrm>
        <a:off x="4353607" y="2239824"/>
        <a:ext cx="1224671" cy="593859"/>
      </dsp:txXfrm>
    </dsp:sp>
    <dsp:sp modelId="{9FDC2D18-6D53-4E88-B248-ECA37FC2D45D}">
      <dsp:nvSpPr>
        <dsp:cNvPr id="0" name=""/>
        <dsp:cNvSpPr/>
      </dsp:nvSpPr>
      <dsp:spPr>
        <a:xfrm rot="6483115">
          <a:off x="5034809" y="3464265"/>
          <a:ext cx="1628538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628538" y="12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5808365" y="3435975"/>
        <a:ext cx="81426" cy="81426"/>
      </dsp:txXfrm>
    </dsp:sp>
    <dsp:sp modelId="{34B081B8-1CAD-4F21-8B5E-71C46200D1D8}">
      <dsp:nvSpPr>
        <dsp:cNvPr id="0" name=""/>
        <dsp:cNvSpPr/>
      </dsp:nvSpPr>
      <dsp:spPr>
        <a:xfrm>
          <a:off x="4335131" y="3935471"/>
          <a:ext cx="1261623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Items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highlight>
                <a:srgbClr val="C0C0C0"/>
              </a:highlight>
            </a:rPr>
            <a:t>Order_id</a:t>
          </a:r>
          <a:br>
            <a:rPr lang="fr-FR" sz="1100" kern="1200" dirty="0">
              <a:highlight>
                <a:srgbClr val="C0C0C0"/>
              </a:highlight>
            </a:rPr>
          </a:br>
          <a:r>
            <a:rPr lang="fr-FR" sz="1100" kern="1200" dirty="0" err="1"/>
            <a:t>NofItems</a:t>
          </a:r>
          <a:endParaRPr lang="fr-FR" sz="1100" kern="1200" dirty="0"/>
        </a:p>
      </dsp:txBody>
      <dsp:txXfrm>
        <a:off x="4353607" y="3953947"/>
        <a:ext cx="1224671" cy="593859"/>
      </dsp:txXfrm>
    </dsp:sp>
    <dsp:sp modelId="{D5A7C1E6-5A53-4AB0-862C-1D5750D93A52}">
      <dsp:nvSpPr>
        <dsp:cNvPr id="0" name=""/>
        <dsp:cNvSpPr/>
      </dsp:nvSpPr>
      <dsp:spPr>
        <a:xfrm rot="10800000">
          <a:off x="3830482" y="4238452"/>
          <a:ext cx="504649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04649" y="1242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4070190" y="4238261"/>
        <a:ext cx="25232" cy="25232"/>
      </dsp:txXfrm>
    </dsp:sp>
    <dsp:sp modelId="{63DD8602-5EB4-4436-8439-03740307D03A}">
      <dsp:nvSpPr>
        <dsp:cNvPr id="0" name=""/>
        <dsp:cNvSpPr/>
      </dsp:nvSpPr>
      <dsp:spPr>
        <a:xfrm>
          <a:off x="2568858" y="3935471"/>
          <a:ext cx="1261623" cy="63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Orders_items</a:t>
          </a:r>
          <a:endParaRPr lang="fr-F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groupby</a:t>
          </a:r>
          <a:endParaRPr lang="fr-FR" sz="1200" kern="1200" dirty="0"/>
        </a:p>
      </dsp:txBody>
      <dsp:txXfrm>
        <a:off x="2587334" y="3953947"/>
        <a:ext cx="1224671" cy="593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28A92-CF3F-476D-9564-0EA8DA4BAE43}">
      <dsp:nvSpPr>
        <dsp:cNvPr id="0" name=""/>
        <dsp:cNvSpPr/>
      </dsp:nvSpPr>
      <dsp:spPr>
        <a:xfrm>
          <a:off x="4132058" y="1614022"/>
          <a:ext cx="1475566" cy="73778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Df0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dfs</a:t>
          </a:r>
        </a:p>
      </dsp:txBody>
      <dsp:txXfrm>
        <a:off x="4153667" y="1635631"/>
        <a:ext cx="1432348" cy="694565"/>
      </dsp:txXfrm>
    </dsp:sp>
    <dsp:sp modelId="{9C05FE96-55AD-46D9-9D3D-717DB3EE07E0}">
      <dsp:nvSpPr>
        <dsp:cNvPr id="0" name=""/>
        <dsp:cNvSpPr/>
      </dsp:nvSpPr>
      <dsp:spPr>
        <a:xfrm rot="10800000">
          <a:off x="3541831" y="1966170"/>
          <a:ext cx="590226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590226" y="167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822189" y="1968158"/>
        <a:ext cx="29511" cy="29511"/>
      </dsp:txXfrm>
    </dsp:sp>
    <dsp:sp modelId="{5F46F806-895B-4C1C-94B4-953498A2300F}">
      <dsp:nvSpPr>
        <dsp:cNvPr id="0" name=""/>
        <dsp:cNvSpPr/>
      </dsp:nvSpPr>
      <dsp:spPr>
        <a:xfrm>
          <a:off x="2066265" y="1614022"/>
          <a:ext cx="1475566" cy="7377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Df0 == True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Df0 == False</a:t>
          </a:r>
        </a:p>
      </dsp:txBody>
      <dsp:txXfrm>
        <a:off x="2087874" y="1635631"/>
        <a:ext cx="1432348" cy="694565"/>
      </dsp:txXfrm>
    </dsp:sp>
    <dsp:sp modelId="{EFAED951-0730-446C-A6CF-03AACC8EC942}">
      <dsp:nvSpPr>
        <dsp:cNvPr id="0" name=""/>
        <dsp:cNvSpPr/>
      </dsp:nvSpPr>
      <dsp:spPr>
        <a:xfrm rot="14707178">
          <a:off x="1069711" y="1329832"/>
          <a:ext cx="1402880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402880" y="167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1736079" y="1311503"/>
        <a:ext cx="70144" cy="70144"/>
      </dsp:txXfrm>
    </dsp:sp>
    <dsp:sp modelId="{E088D6E0-053E-4E0B-866F-114444AE3107}">
      <dsp:nvSpPr>
        <dsp:cNvPr id="0" name=""/>
        <dsp:cNvSpPr/>
      </dsp:nvSpPr>
      <dsp:spPr>
        <a:xfrm>
          <a:off x="471" y="341345"/>
          <a:ext cx="1475566" cy="73778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Date start</a:t>
          </a:r>
        </a:p>
      </dsp:txBody>
      <dsp:txXfrm>
        <a:off x="22080" y="362954"/>
        <a:ext cx="1432348" cy="694565"/>
      </dsp:txXfrm>
    </dsp:sp>
    <dsp:sp modelId="{D662ACAC-1FFA-4A94-9C39-252135D129E2}">
      <dsp:nvSpPr>
        <dsp:cNvPr id="0" name=""/>
        <dsp:cNvSpPr/>
      </dsp:nvSpPr>
      <dsp:spPr>
        <a:xfrm rot="12942401">
          <a:off x="1407718" y="1754058"/>
          <a:ext cx="726866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726866" y="167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1752980" y="1752629"/>
        <a:ext cx="36343" cy="36343"/>
      </dsp:txXfrm>
    </dsp:sp>
    <dsp:sp modelId="{C482029A-27DD-4B37-AA17-54DFF07B5C4F}">
      <dsp:nvSpPr>
        <dsp:cNvPr id="0" name=""/>
        <dsp:cNvSpPr/>
      </dsp:nvSpPr>
      <dsp:spPr>
        <a:xfrm>
          <a:off x="471" y="1189796"/>
          <a:ext cx="1475566" cy="73778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Nombres de jours </a:t>
          </a:r>
        </a:p>
      </dsp:txBody>
      <dsp:txXfrm>
        <a:off x="22080" y="1211405"/>
        <a:ext cx="1432348" cy="694565"/>
      </dsp:txXfrm>
    </dsp:sp>
    <dsp:sp modelId="{BBA8F2D3-6185-428A-84F3-083CC3B81D47}">
      <dsp:nvSpPr>
        <dsp:cNvPr id="0" name=""/>
        <dsp:cNvSpPr/>
      </dsp:nvSpPr>
      <dsp:spPr>
        <a:xfrm rot="8657599">
          <a:off x="1407718" y="2178283"/>
          <a:ext cx="726866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726866" y="167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1752980" y="2176855"/>
        <a:ext cx="36343" cy="36343"/>
      </dsp:txXfrm>
    </dsp:sp>
    <dsp:sp modelId="{121D5C13-68EF-4AED-8AE0-AEE3FC9AA6A5}">
      <dsp:nvSpPr>
        <dsp:cNvPr id="0" name=""/>
        <dsp:cNvSpPr/>
      </dsp:nvSpPr>
      <dsp:spPr>
        <a:xfrm>
          <a:off x="471" y="2038247"/>
          <a:ext cx="1475566" cy="73778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Df0 ?</a:t>
          </a:r>
        </a:p>
      </dsp:txBody>
      <dsp:txXfrm>
        <a:off x="22080" y="2059856"/>
        <a:ext cx="1432348" cy="694565"/>
      </dsp:txXfrm>
    </dsp:sp>
    <dsp:sp modelId="{97619C19-89B0-4372-B786-FDE954684FBB}">
      <dsp:nvSpPr>
        <dsp:cNvPr id="0" name=""/>
        <dsp:cNvSpPr/>
      </dsp:nvSpPr>
      <dsp:spPr>
        <a:xfrm rot="6892822">
          <a:off x="1069711" y="2602509"/>
          <a:ext cx="1402880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1402880" y="167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1736079" y="2584180"/>
        <a:ext cx="70144" cy="70144"/>
      </dsp:txXfrm>
    </dsp:sp>
    <dsp:sp modelId="{8065B822-168A-4B4C-A36B-F7512EB5ED0D}">
      <dsp:nvSpPr>
        <dsp:cNvPr id="0" name=""/>
        <dsp:cNvSpPr/>
      </dsp:nvSpPr>
      <dsp:spPr>
        <a:xfrm>
          <a:off x="471" y="2886698"/>
          <a:ext cx="1475566" cy="73778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Nbr de jours pour df0</a:t>
          </a:r>
        </a:p>
      </dsp:txBody>
      <dsp:txXfrm>
        <a:off x="22080" y="2908307"/>
        <a:ext cx="1432348" cy="69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1312E-0C6B-4E84-A231-51D8D1C5938F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3098D-344F-4DBB-8C40-AF8B3E6FB1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0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3098D-344F-4DBB-8C40-AF8B3E6FB1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RFM semble logiquement distribué avec 4 clusters distincts. La différence de répartition entre les clusters : majorité de clients a 1 seul achat</a:t>
            </a:r>
          </a:p>
          <a:p>
            <a:r>
              <a:rPr lang="fr-FR" dirty="0"/>
              <a:t>RFM </a:t>
            </a:r>
            <a:r>
              <a:rPr lang="fr-FR" dirty="0" err="1"/>
              <a:t>review</a:t>
            </a:r>
            <a:r>
              <a:rPr lang="fr-FR" dirty="0"/>
              <a:t> aussi logiquement distribué que RFM, avec une division supplémentaire d'un cluster en deux.</a:t>
            </a:r>
          </a:p>
          <a:p>
            <a:r>
              <a:rPr lang="fr-FR" dirty="0"/>
              <a:t>RFM full semble avoir un cluster qui se distingue par le nombre de clients qu'il contient.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3098D-344F-4DBB-8C40-AF8B3E6FB1A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0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(k=5) meilleur modèle tant sur les scores que sur l'interprétation des clusters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RFM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review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apporte suffisamment d'informations pour un clustering efficace (plus de clusters que RFM, et autant que RFM full)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3098D-344F-4DBB-8C40-AF8B3E6FB1A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3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78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508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38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7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577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53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8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1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4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3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5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1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FF1C7-22EA-12BD-DDD2-A1083A52F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Segmentez des clients d'un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55EC72-A5C0-DFC2-E562-D30F63E7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fr-FR" sz="2000" dirty="0"/>
              <a:t>Formation Data </a:t>
            </a:r>
            <a:r>
              <a:rPr lang="fr-FR" sz="2000" dirty="0" err="1"/>
              <a:t>Scientist</a:t>
            </a:r>
            <a:r>
              <a:rPr lang="fr-FR" sz="2000" dirty="0"/>
              <a:t> –</a:t>
            </a:r>
            <a:r>
              <a:rPr lang="fr-FR" dirty="0"/>
              <a:t> </a:t>
            </a:r>
            <a:r>
              <a:rPr lang="fr-FR" sz="2000" dirty="0"/>
              <a:t>Projet 5</a:t>
            </a:r>
          </a:p>
          <a:p>
            <a:pPr rtl="0"/>
            <a:r>
              <a:rPr lang="fr-FR" sz="2000" dirty="0"/>
              <a:t>Octave POUILLOT</a:t>
            </a:r>
            <a:r>
              <a:rPr lang="fr-FR" dirty="0"/>
              <a:t>	  </a:t>
            </a:r>
            <a:r>
              <a:rPr lang="fr-FR" sz="2000" dirty="0"/>
              <a:t>Juin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EC3F6E-49F6-F876-BE95-D588606B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19" y="2892262"/>
            <a:ext cx="2644925" cy="107347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65CF496-A9C8-1CD0-517F-71677DD1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3804"/>
            <a:ext cx="994956" cy="9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1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EA0EFD8-6547-B618-2BF4-5E9AFCDB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&amp; Exploration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3FA570-F931-7F3C-715F-B6396219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4342EF-E028-985B-C1E3-A4B664C7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78" y="3764332"/>
            <a:ext cx="3992529" cy="15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455B2B6-A1EC-DF51-DD78-C59F4DC4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47" y="5337829"/>
            <a:ext cx="3992654" cy="15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FD780EB-85D2-4445-DA90-E6E3420F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4215"/>
            <a:ext cx="3992524" cy="15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E4D2905-F607-8B5D-D14B-36E7F1C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72" y="5297465"/>
            <a:ext cx="3992654" cy="15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A761433-A91D-DBCD-A8B8-267DD26D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5" y="2329641"/>
            <a:ext cx="3757074" cy="286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E44187E-F114-0D17-1E68-4FC55E501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35" y="3761357"/>
            <a:ext cx="3992529" cy="15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9">
            <a:extLst>
              <a:ext uri="{FF2B5EF4-FFF2-40B4-BE49-F238E27FC236}">
                <a16:creationId xmlns:a16="http://schemas.microsoft.com/office/drawing/2014/main" id="{B6D22F8A-5074-CC7A-DC3E-3B42E8FAA8A4}"/>
              </a:ext>
            </a:extLst>
          </p:cNvPr>
          <p:cNvSpPr txBox="1">
            <a:spLocks/>
          </p:cNvSpPr>
          <p:nvPr/>
        </p:nvSpPr>
        <p:spPr>
          <a:xfrm>
            <a:off x="4104963" y="2432807"/>
            <a:ext cx="7974602" cy="95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Concentration sur 01-2017 -&gt; 10-2018</a:t>
            </a:r>
          </a:p>
          <a:p>
            <a:r>
              <a:rPr lang="fr-FR" dirty="0"/>
              <a:t>Suppression des achats spécifiques à gros montants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D09139B-FCB2-2876-E967-8D9A608094EB}"/>
              </a:ext>
            </a:extLst>
          </p:cNvPr>
          <p:cNvSpPr/>
          <p:nvPr/>
        </p:nvSpPr>
        <p:spPr>
          <a:xfrm>
            <a:off x="578840" y="2432807"/>
            <a:ext cx="713065" cy="255864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F24777F-27B6-650F-8AF3-3CE393227B48}"/>
              </a:ext>
            </a:extLst>
          </p:cNvPr>
          <p:cNvSpPr/>
          <p:nvPr/>
        </p:nvSpPr>
        <p:spPr>
          <a:xfrm>
            <a:off x="6845373" y="4334957"/>
            <a:ext cx="1182891" cy="29361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EA0EFD8-6547-B618-2BF4-5E9AFCDB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&amp; Exploration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6ADB995-6CA4-BB21-7E93-089E22A91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061" y="2336800"/>
            <a:ext cx="4698358" cy="43597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Création « RFM »  : pour chaque « </a:t>
            </a:r>
            <a:r>
              <a:rPr lang="fr-FR" dirty="0" err="1"/>
              <a:t>customer_unique_id</a:t>
            </a:r>
            <a:r>
              <a:rPr lang="fr-FR" dirty="0"/>
              <a:t> » </a:t>
            </a:r>
          </a:p>
          <a:p>
            <a:pPr lvl="1"/>
            <a:r>
              <a:rPr lang="fr-FR" dirty="0" err="1"/>
              <a:t>Recency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Frequency</a:t>
            </a:r>
          </a:p>
          <a:p>
            <a:pPr lvl="1"/>
            <a:r>
              <a:rPr lang="fr-FR" dirty="0" err="1"/>
              <a:t>Monetary</a:t>
            </a:r>
            <a:r>
              <a:rPr lang="fr-FR" dirty="0"/>
              <a:t> value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</a:t>
            </a:r>
          </a:p>
          <a:p>
            <a:pPr lvl="1"/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installment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Items </a:t>
            </a:r>
            <a:r>
              <a:rPr lang="fr-FR" dirty="0" err="1"/>
              <a:t>quantity</a:t>
            </a:r>
            <a:endParaRPr lang="fr-FR" dirty="0"/>
          </a:p>
          <a:p>
            <a:pPr lvl="1"/>
            <a:r>
              <a:rPr lang="fr-FR" dirty="0"/>
              <a:t>Delivery time</a:t>
            </a:r>
          </a:p>
          <a:p>
            <a:endParaRPr lang="fr-FR" dirty="0"/>
          </a:p>
          <a:p>
            <a:r>
              <a:rPr lang="fr-FR" dirty="0"/>
              <a:t>Sauvegarde :</a:t>
            </a:r>
          </a:p>
          <a:p>
            <a:pPr lvl="1"/>
            <a:r>
              <a:rPr lang="fr-FR" dirty="0"/>
              <a:t>RFM</a:t>
            </a:r>
          </a:p>
          <a:p>
            <a:pPr lvl="1"/>
            <a:r>
              <a:rPr lang="fr-FR" dirty="0"/>
              <a:t>RFM + </a:t>
            </a:r>
            <a:r>
              <a:rPr lang="fr-FR" dirty="0" err="1"/>
              <a:t>Review</a:t>
            </a:r>
            <a:endParaRPr lang="fr-FR" dirty="0"/>
          </a:p>
          <a:p>
            <a:pPr lvl="1"/>
            <a:r>
              <a:rPr lang="fr-FR" dirty="0"/>
              <a:t>RFM + </a:t>
            </a:r>
            <a:r>
              <a:rPr lang="fr-FR" dirty="0" err="1"/>
              <a:t>Review</a:t>
            </a:r>
            <a:r>
              <a:rPr lang="fr-FR" dirty="0"/>
              <a:t> + </a:t>
            </a:r>
            <a:r>
              <a:rPr lang="fr-FR" dirty="0" err="1"/>
              <a:t>Installement</a:t>
            </a:r>
            <a:r>
              <a:rPr lang="fr-FR" dirty="0"/>
              <a:t> + Items + Delivery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3FA570-F931-7F3C-715F-B6396219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8E2B40A-3AF6-3101-D80E-87A60C038F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7" y="2330066"/>
            <a:ext cx="5233484" cy="452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4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Modélisation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C22E293-E812-B0A6-0592-19930D27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86511"/>
              </p:ext>
            </p:extLst>
          </p:nvPr>
        </p:nvGraphicFramePr>
        <p:xfrm>
          <a:off x="1945342" y="4232171"/>
          <a:ext cx="834883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82">
                  <a:extLst>
                    <a:ext uri="{9D8B030D-6E8A-4147-A177-3AD203B41FA5}">
                      <a16:colId xmlns:a16="http://schemas.microsoft.com/office/drawing/2014/main" val="2757887035"/>
                    </a:ext>
                  </a:extLst>
                </a:gridCol>
                <a:gridCol w="1342614">
                  <a:extLst>
                    <a:ext uri="{9D8B030D-6E8A-4147-A177-3AD203B41FA5}">
                      <a16:colId xmlns:a16="http://schemas.microsoft.com/office/drawing/2014/main" val="14526015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6902811"/>
                    </a:ext>
                  </a:extLst>
                </a:gridCol>
                <a:gridCol w="1575696">
                  <a:extLst>
                    <a:ext uri="{9D8B030D-6E8A-4147-A177-3AD203B41FA5}">
                      <a16:colId xmlns:a16="http://schemas.microsoft.com/office/drawing/2014/main" val="182182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997270"/>
                    </a:ext>
                  </a:extLst>
                </a:gridCol>
                <a:gridCol w="2037687">
                  <a:extLst>
                    <a:ext uri="{9D8B030D-6E8A-4147-A177-3AD203B41FA5}">
                      <a16:colId xmlns:a16="http://schemas.microsoft.com/office/drawing/2014/main" val="1672996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Algorithmes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KMeans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-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Datasets</a:t>
                      </a:r>
                      <a:r>
                        <a:rPr lang="fr-FR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RFM </a:t>
                      </a:r>
                      <a:r>
                        <a:rPr lang="fr-FR" dirty="0" err="1"/>
                        <a:t>Review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RFM 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4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Scores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Davis </a:t>
                      </a:r>
                      <a:r>
                        <a:rPr lang="fr-FR" dirty="0" err="1"/>
                        <a:t>Bouldin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Kalinski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Harabasz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7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C9E9E-9FAD-E5D5-4D71-1E3456F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E97F96-870D-FC47-6ABB-D0335B7E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9220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Echantillon pour chaque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20 000 </a:t>
            </a:r>
            <a:r>
              <a:rPr lang="fr-FR" dirty="0" err="1"/>
              <a:t>samples</a:t>
            </a:r>
            <a:endParaRPr lang="fr-FR" dirty="0"/>
          </a:p>
          <a:p>
            <a:pPr lvl="1"/>
            <a:r>
              <a:rPr lang="fr-FR" dirty="0"/>
              <a:t>Graine fixée (</a:t>
            </a:r>
            <a:r>
              <a:rPr lang="fr-FR" dirty="0" err="1"/>
              <a:t>random</a:t>
            </a:r>
            <a:r>
              <a:rPr lang="fr-FR" dirty="0"/>
              <a:t> state)</a:t>
            </a:r>
          </a:p>
          <a:p>
            <a:pPr lvl="1"/>
            <a:endParaRPr lang="fr-FR" dirty="0"/>
          </a:p>
          <a:p>
            <a:r>
              <a:rPr lang="fr-FR" dirty="0"/>
              <a:t>Sélection de l’algorithme :</a:t>
            </a:r>
          </a:p>
          <a:p>
            <a:pPr lvl="1"/>
            <a:r>
              <a:rPr lang="fr-FR" dirty="0"/>
              <a:t>Hyperparamètres</a:t>
            </a:r>
          </a:p>
          <a:p>
            <a:pPr lvl="1"/>
            <a:r>
              <a:rPr lang="fr-FR" dirty="0"/>
              <a:t>Scores</a:t>
            </a:r>
          </a:p>
          <a:p>
            <a:pPr lvl="1"/>
            <a:r>
              <a:rPr lang="fr-FR" dirty="0"/>
              <a:t>t-SNE</a:t>
            </a:r>
          </a:p>
          <a:p>
            <a:r>
              <a:rPr lang="fr-FR" dirty="0"/>
              <a:t>Sélection du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Barplot</a:t>
            </a:r>
            <a:endParaRPr lang="fr-FR" dirty="0"/>
          </a:p>
          <a:p>
            <a:pPr lvl="1"/>
            <a:r>
              <a:rPr lang="fr-FR" dirty="0"/>
              <a:t>t-SNE</a:t>
            </a:r>
          </a:p>
          <a:p>
            <a:pPr lvl="1"/>
            <a:r>
              <a:rPr lang="fr-FR" dirty="0"/>
              <a:t>radar plot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229DE7-70F5-3169-B522-8450D285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C9E9E-9FAD-E5D5-4D71-1E3456F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Sélection de l’algorithme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0912E9-DC21-B9C9-5F94-A41F93F6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DF0009-01A0-AE59-3313-9F851F9D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333" y="2142172"/>
            <a:ext cx="4685499" cy="2415997"/>
          </a:xfrm>
        </p:spPr>
        <p:txBody>
          <a:bodyPr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 &amp; CAH</a:t>
            </a:r>
          </a:p>
          <a:p>
            <a:pPr lvl="1"/>
            <a:r>
              <a:rPr lang="en-US" dirty="0"/>
              <a:t>RFM : </a:t>
            </a:r>
            <a:r>
              <a:rPr lang="en-US" dirty="0" err="1"/>
              <a:t>n_clusters</a:t>
            </a:r>
            <a:r>
              <a:rPr lang="en-US" dirty="0"/>
              <a:t>=4</a:t>
            </a:r>
          </a:p>
          <a:p>
            <a:pPr lvl="1"/>
            <a:r>
              <a:rPr lang="en-US" dirty="0"/>
              <a:t>RFM review : </a:t>
            </a:r>
            <a:r>
              <a:rPr lang="en-US" dirty="0" err="1"/>
              <a:t>n_clusters</a:t>
            </a:r>
            <a:r>
              <a:rPr lang="en-US" dirty="0"/>
              <a:t>=5</a:t>
            </a:r>
          </a:p>
          <a:p>
            <a:pPr lvl="1"/>
            <a:r>
              <a:rPr lang="en-US" dirty="0"/>
              <a:t>RFM full : </a:t>
            </a:r>
            <a:r>
              <a:rPr lang="en-US" dirty="0" err="1"/>
              <a:t>n_clusters</a:t>
            </a:r>
            <a:r>
              <a:rPr lang="en-US" dirty="0"/>
              <a:t>=5</a:t>
            </a:r>
          </a:p>
          <a:p>
            <a:r>
              <a:rPr lang="en-US" dirty="0"/>
              <a:t>DBSCAN</a:t>
            </a:r>
          </a:p>
          <a:p>
            <a:pPr lvl="1"/>
            <a:r>
              <a:rPr lang="en-US" dirty="0"/>
              <a:t>eps=0.056, </a:t>
            </a:r>
            <a:r>
              <a:rPr lang="en-US" dirty="0" err="1"/>
              <a:t>min_samples</a:t>
            </a:r>
            <a:r>
              <a:rPr lang="en-US" dirty="0"/>
              <a:t>=5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ACEC7F-C66B-8F91-612B-112AF48C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4" y="2101317"/>
            <a:ext cx="5052656" cy="228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FD543AE-99F8-F244-41C9-B24332AC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33" y="4558170"/>
            <a:ext cx="5052656" cy="22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6D36385-7184-D54D-5ED4-AC68E998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8" y="4558170"/>
            <a:ext cx="5052656" cy="22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0AE1F6-9423-DB47-662F-1F86BDF4A892}"/>
              </a:ext>
            </a:extLst>
          </p:cNvPr>
          <p:cNvSpPr txBox="1"/>
          <p:nvPr/>
        </p:nvSpPr>
        <p:spPr>
          <a:xfrm>
            <a:off x="2604599" y="3059668"/>
            <a:ext cx="9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KMeans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B89F42-1E0C-390A-1E81-F8D4771E7247}"/>
              </a:ext>
            </a:extLst>
          </p:cNvPr>
          <p:cNvSpPr txBox="1"/>
          <p:nvPr/>
        </p:nvSpPr>
        <p:spPr>
          <a:xfrm>
            <a:off x="2619465" y="5514565"/>
            <a:ext cx="68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FB9207-16B6-780E-8DCA-217AFBAF2B84}"/>
              </a:ext>
            </a:extLst>
          </p:cNvPr>
          <p:cNvSpPr txBox="1"/>
          <p:nvPr/>
        </p:nvSpPr>
        <p:spPr>
          <a:xfrm>
            <a:off x="8197678" y="5523419"/>
            <a:ext cx="10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227950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C9E9E-9FAD-E5D5-4D71-1E3456F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Sélection de l’algorithme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0912E9-DC21-B9C9-5F94-A41F93F6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089C430-5143-54EF-F927-2FD83EE6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94" y="2167493"/>
            <a:ext cx="7122269" cy="20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9989DC0-21D5-5820-F987-B6B250E0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96" y="4400518"/>
            <a:ext cx="7122267" cy="20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5AEC4BF-490A-4924-5F01-53FAE259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" y="3758895"/>
            <a:ext cx="4142511" cy="11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922F2DB-899E-87CE-E6E0-DFB9131E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Meilleur</a:t>
            </a:r>
            <a:r>
              <a:rPr lang="en-US" dirty="0"/>
              <a:t> </a:t>
            </a:r>
            <a:r>
              <a:rPr lang="fr-FR" dirty="0"/>
              <a:t>algorithme</a:t>
            </a:r>
            <a:r>
              <a:rPr lang="en-US" dirty="0"/>
              <a:t> :</a:t>
            </a:r>
          </a:p>
          <a:p>
            <a:r>
              <a:rPr lang="en-US" dirty="0"/>
              <a:t>KMEANS</a:t>
            </a:r>
          </a:p>
        </p:txBody>
      </p:sp>
    </p:spTree>
    <p:extLst>
      <p:ext uri="{BB962C8B-B14F-4D97-AF65-F5344CB8AC3E}">
        <p14:creationId xmlns:p14="http://schemas.microsoft.com/office/powerpoint/2010/main" val="21825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1DB94-BE35-C4DC-4518-A16EC797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Sélection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94034E-45CA-A0A9-09DE-96F40A45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9682" y="2610798"/>
            <a:ext cx="1615430" cy="35993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RFM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RFM review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RFM full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E5B0BB-9A3C-DE02-DB5B-2420CA09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42937D1-CC11-9228-1788-4A3227AA5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13" y="2035350"/>
            <a:ext cx="5200796" cy="47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0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991B56-0CB3-3827-7770-41D14F2C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Sélection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3D7A53C-6812-13EE-D3EB-824D437E456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84695" y="5435816"/>
            <a:ext cx="3049705" cy="106242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Cluster1 : Gros acheteur (</a:t>
            </a:r>
            <a:r>
              <a:rPr lang="fr-FR" dirty="0" err="1"/>
              <a:t>occasionel</a:t>
            </a:r>
            <a:r>
              <a:rPr lang="fr-FR" dirty="0"/>
              <a:t>)</a:t>
            </a:r>
          </a:p>
          <a:p>
            <a:r>
              <a:rPr lang="fr-FR" dirty="0"/>
              <a:t>Cluster2 : Acheteur "classique"</a:t>
            </a:r>
          </a:p>
          <a:p>
            <a:r>
              <a:rPr lang="fr-FR" dirty="0"/>
              <a:t>Cluster3 : Acheteur récent</a:t>
            </a:r>
          </a:p>
          <a:p>
            <a:r>
              <a:rPr lang="fr-FR" dirty="0"/>
              <a:t>Cluster4 : Acheteur régulier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B6349F5-0864-80B0-7BCF-92826FCF29D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59761" y="5435812"/>
            <a:ext cx="3067297" cy="142218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Cluster1 : Gros acheteur (</a:t>
            </a:r>
            <a:r>
              <a:rPr lang="fr-FR" dirty="0" err="1"/>
              <a:t>occasionel</a:t>
            </a:r>
            <a:r>
              <a:rPr lang="fr-FR" dirty="0"/>
              <a:t>)</a:t>
            </a:r>
          </a:p>
          <a:p>
            <a:r>
              <a:rPr lang="fr-FR" dirty="0"/>
              <a:t>Cluster2 : Acheteur "classique"</a:t>
            </a:r>
          </a:p>
          <a:p>
            <a:r>
              <a:rPr lang="fr-FR" dirty="0"/>
              <a:t>Cluster3 : Acheteur mécontent</a:t>
            </a:r>
          </a:p>
          <a:p>
            <a:r>
              <a:rPr lang="fr-FR" dirty="0"/>
              <a:t>Cluster4 : Acheteur récent </a:t>
            </a:r>
          </a:p>
          <a:p>
            <a:r>
              <a:rPr lang="fr-FR" dirty="0"/>
              <a:t>Cluster5 : Acheteur régulier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C255AEA-D2F7-D161-F7D6-A1947AA79E9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339742" y="5435813"/>
            <a:ext cx="3067563" cy="142218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Cluster1 : Acheteur "classique" content</a:t>
            </a:r>
          </a:p>
          <a:p>
            <a:r>
              <a:rPr lang="fr-FR" dirty="0"/>
              <a:t>Cluster2 : Gros acheteur (</a:t>
            </a:r>
            <a:r>
              <a:rPr lang="fr-FR" dirty="0" err="1"/>
              <a:t>occasionel</a:t>
            </a:r>
            <a:r>
              <a:rPr lang="fr-FR" dirty="0"/>
              <a:t>)</a:t>
            </a:r>
          </a:p>
          <a:p>
            <a:r>
              <a:rPr lang="fr-FR" dirty="0"/>
              <a:t>Cluster3 : Acheteur en quantité</a:t>
            </a:r>
          </a:p>
          <a:p>
            <a:r>
              <a:rPr lang="fr-FR" dirty="0"/>
              <a:t>Cluster4 : Acheteur régulier</a:t>
            </a:r>
          </a:p>
          <a:p>
            <a:r>
              <a:rPr lang="fr-FR" dirty="0"/>
              <a:t>Cluster5 : Acheteur mécontent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7C85FD-F056-FEAC-BEEA-27F5D083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68849F8-90AE-9539-1022-8ACAF0AB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489" y="2253989"/>
            <a:ext cx="3519292" cy="30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060B8A0-1392-963B-2A65-83F03D5A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83" y="2253989"/>
            <a:ext cx="3493452" cy="302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602DF4F3-FDEC-F9C0-DB76-DA43EE82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7" y="2211733"/>
            <a:ext cx="3493452" cy="30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3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Maintenance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D2F05-B2D1-DEFE-162D-2357CE8F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Simulation de décalage temporel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F7F1-BA11-F164-C1F7-30D07D96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7249F-EFC1-8BF7-BF57-F1F26F1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91784" cy="359931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Création de fonction :</a:t>
            </a:r>
          </a:p>
          <a:p>
            <a:pPr lvl="1"/>
            <a:r>
              <a:rPr lang="fr-FR" dirty="0"/>
              <a:t>Automatisation Nettoyage &amp; Création dataframe</a:t>
            </a:r>
          </a:p>
          <a:p>
            <a:pPr lvl="1"/>
            <a:r>
              <a:rPr lang="fr-FR" dirty="0"/>
              <a:t>Date start = 01-01-2017</a:t>
            </a:r>
          </a:p>
          <a:p>
            <a:pPr lvl="1"/>
            <a:r>
              <a:rPr lang="fr-FR" dirty="0" err="1"/>
              <a:t>N_days</a:t>
            </a:r>
            <a:r>
              <a:rPr lang="fr-FR" dirty="0"/>
              <a:t> = 15</a:t>
            </a:r>
          </a:p>
          <a:p>
            <a:pPr lvl="1"/>
            <a:r>
              <a:rPr lang="fr-FR" dirty="0"/>
              <a:t>N_days_d0 = 365</a:t>
            </a:r>
          </a:p>
          <a:p>
            <a:r>
              <a:rPr lang="fr-FR" dirty="0"/>
              <a:t>Création de df0 </a:t>
            </a:r>
            <a:br>
              <a:rPr lang="fr-FR" dirty="0"/>
            </a:br>
            <a:r>
              <a:rPr lang="fr-FR" dirty="0"/>
              <a:t>01-01-2017 </a:t>
            </a:r>
            <a:r>
              <a:rPr lang="fr-FR" dirty="0">
                <a:sym typeface="Wingdings" panose="05000000000000000000" pitchFamily="2" charset="2"/>
              </a:rPr>
              <a:t>+ 365 jours</a:t>
            </a:r>
            <a:endParaRPr lang="fr-FR" dirty="0"/>
          </a:p>
          <a:p>
            <a:r>
              <a:rPr lang="fr-FR" dirty="0"/>
              <a:t>Création de dictionnaire dfs</a:t>
            </a:r>
            <a:br>
              <a:rPr lang="fr-FR" dirty="0"/>
            </a:br>
            <a:r>
              <a:rPr lang="fr-FR" dirty="0"/>
              <a:t>01-01-2017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01-01-2018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+15 jours / </a:t>
            </a:r>
            <a:r>
              <a:rPr lang="fr-FR" dirty="0" err="1">
                <a:sym typeface="Wingdings" panose="05000000000000000000" pitchFamily="2" charset="2"/>
              </a:rPr>
              <a:t>df</a:t>
            </a: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E5DCE3-6FAA-C3C3-4DA5-18FEE27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2093C63-5B86-7299-655E-085A643E9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068264"/>
              </p:ext>
            </p:extLst>
          </p:nvPr>
        </p:nvGraphicFramePr>
        <p:xfrm>
          <a:off x="6583903" y="2473068"/>
          <a:ext cx="5608097" cy="3965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44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C5C3-FF74-7B55-DCE5-51E72AF9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B4537-814C-2485-2C87-2007B444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fr-FR" dirty="0"/>
              <a:t>Mission</a:t>
            </a:r>
          </a:p>
          <a:p>
            <a:pPr rtl="0"/>
            <a:r>
              <a:rPr lang="fr-FR" dirty="0"/>
              <a:t>Présentation du jeu de données</a:t>
            </a:r>
          </a:p>
          <a:p>
            <a:pPr rtl="0"/>
            <a:r>
              <a:rPr lang="fr-FR" dirty="0"/>
              <a:t>Nettoyage &amp; Exploration</a:t>
            </a:r>
          </a:p>
          <a:p>
            <a:pPr rtl="0"/>
            <a:r>
              <a:rPr lang="fr-FR" dirty="0"/>
              <a:t>Modélisation</a:t>
            </a:r>
          </a:p>
          <a:p>
            <a:pPr rtl="0"/>
            <a:r>
              <a:rPr lang="fr-FR" dirty="0"/>
              <a:t>Maintenance</a:t>
            </a:r>
          </a:p>
          <a:p>
            <a:pPr rtl="0"/>
            <a:r>
              <a:rPr lang="fr-FR" dirty="0"/>
              <a:t>Conclusions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554021-6635-803C-27B9-1E94954C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4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0206-778B-D393-57F1-235170D5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67E2E-B5FD-42C1-8FA2-0A4F0E94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4992"/>
          </a:xfrm>
        </p:spPr>
        <p:txBody>
          <a:bodyPr>
            <a:normAutofit lnSpcReduction="10000"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StandardScaler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Kmeans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n_clusters</a:t>
            </a:r>
            <a:r>
              <a:rPr lang="fr-FR" dirty="0">
                <a:sym typeface="Wingdings" panose="05000000000000000000" pitchFamily="2" charset="2"/>
              </a:rPr>
              <a:t>=5)</a:t>
            </a:r>
          </a:p>
          <a:p>
            <a:r>
              <a:rPr lang="fr-FR" dirty="0" err="1">
                <a:sym typeface="Wingdings" panose="05000000000000000000" pitchFamily="2" charset="2"/>
              </a:rPr>
              <a:t>Adjusted</a:t>
            </a:r>
            <a:r>
              <a:rPr lang="fr-FR" dirty="0">
                <a:sym typeface="Wingdings" panose="05000000000000000000" pitchFamily="2" charset="2"/>
              </a:rPr>
              <a:t> Rand Index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score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Boucle for : score </a:t>
            </a:r>
            <a:r>
              <a:rPr lang="fr-FR" dirty="0" err="1">
                <a:sym typeface="Wingdings" panose="05000000000000000000" pitchFamily="2" charset="2"/>
              </a:rPr>
              <a:t>ari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dirty="0" err="1">
                <a:sym typeface="Wingdings" panose="05000000000000000000" pitchFamily="2" charset="2"/>
              </a:rPr>
              <a:t>predict</a:t>
            </a:r>
            <a:r>
              <a:rPr lang="fr-FR" dirty="0">
                <a:sym typeface="Wingdings" panose="05000000000000000000" pitchFamily="2" charset="2"/>
              </a:rPr>
              <a:t> Km0(</a:t>
            </a:r>
            <a:r>
              <a:rPr lang="fr-FR" dirty="0" err="1">
                <a:sym typeface="Wingdings" panose="05000000000000000000" pitchFamily="2" charset="2"/>
              </a:rPr>
              <a:t>dfx</a:t>
            </a:r>
            <a:r>
              <a:rPr lang="fr-FR" dirty="0">
                <a:sym typeface="Wingdings" panose="05000000000000000000" pitchFamily="2" charset="2"/>
              </a:rPr>
              <a:t>), </a:t>
            </a:r>
            <a:r>
              <a:rPr lang="fr-FR" dirty="0" err="1">
                <a:sym typeface="Wingdings" panose="05000000000000000000" pitchFamily="2" charset="2"/>
              </a:rPr>
              <a:t>predict</a:t>
            </a:r>
            <a:r>
              <a:rPr lang="fr-FR" dirty="0">
                <a:sym typeface="Wingdings" panose="05000000000000000000" pitchFamily="2" charset="2"/>
              </a:rPr>
              <a:t> Km(</a:t>
            </a:r>
            <a:r>
              <a:rPr lang="fr-FR" dirty="0" err="1">
                <a:sym typeface="Wingdings" panose="05000000000000000000" pitchFamily="2" charset="2"/>
              </a:rPr>
              <a:t>dfx</a:t>
            </a:r>
            <a:r>
              <a:rPr lang="fr-FR" dirty="0">
                <a:sym typeface="Wingdings" panose="05000000000000000000" pitchFamily="2" charset="2"/>
              </a:rPr>
              <a:t>))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5DAEEB-A6A9-3D46-23B1-A2AC291C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81D5A64-B82C-E11D-61D0-5BB49C49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9090"/>
              </p:ext>
            </p:extLst>
          </p:nvPr>
        </p:nvGraphicFramePr>
        <p:xfrm>
          <a:off x="4149969" y="2336871"/>
          <a:ext cx="7918100" cy="32299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4980">
                  <a:extLst>
                    <a:ext uri="{9D8B030D-6E8A-4147-A177-3AD203B41FA5}">
                      <a16:colId xmlns:a16="http://schemas.microsoft.com/office/drawing/2014/main" val="3013352614"/>
                    </a:ext>
                  </a:extLst>
                </a:gridCol>
                <a:gridCol w="2230735">
                  <a:extLst>
                    <a:ext uri="{9D8B030D-6E8A-4147-A177-3AD203B41FA5}">
                      <a16:colId xmlns:a16="http://schemas.microsoft.com/office/drawing/2014/main" val="1800048632"/>
                    </a:ext>
                  </a:extLst>
                </a:gridCol>
                <a:gridCol w="3944374">
                  <a:extLst>
                    <a:ext uri="{9D8B030D-6E8A-4147-A177-3AD203B41FA5}">
                      <a16:colId xmlns:a16="http://schemas.microsoft.com/office/drawing/2014/main" val="4379569"/>
                    </a:ext>
                  </a:extLst>
                </a:gridCol>
                <a:gridCol w="224634">
                  <a:extLst>
                    <a:ext uri="{9D8B030D-6E8A-4147-A177-3AD203B41FA5}">
                      <a16:colId xmlns:a16="http://schemas.microsoft.com/office/drawing/2014/main" val="1586376928"/>
                    </a:ext>
                  </a:extLst>
                </a:gridCol>
                <a:gridCol w="483377">
                  <a:extLst>
                    <a:ext uri="{9D8B030D-6E8A-4147-A177-3AD203B41FA5}">
                      <a16:colId xmlns:a16="http://schemas.microsoft.com/office/drawing/2014/main" val="3391549969"/>
                    </a:ext>
                  </a:extLst>
                </a:gridCol>
              </a:tblGrid>
              <a:tr h="414091">
                <a:tc>
                  <a:txBody>
                    <a:bodyPr/>
                    <a:lstStyle/>
                    <a:p>
                      <a:r>
                        <a:rPr lang="fr-FR" sz="1400" dirty="0"/>
                        <a:t>dataframe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Df0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dfn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94026"/>
                  </a:ext>
                </a:extLst>
              </a:tr>
              <a:tr h="414091">
                <a:tc>
                  <a:txBody>
                    <a:bodyPr/>
                    <a:lstStyle/>
                    <a:p>
                      <a:r>
                        <a:rPr lang="fr-FR" sz="1400" dirty="0" err="1"/>
                        <a:t>scaler</a:t>
                      </a:r>
                      <a:endParaRPr lang="fr-FR" sz="14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Sc0 (</a:t>
                      </a:r>
                      <a:r>
                        <a:rPr lang="fr-FR" sz="1400" dirty="0" err="1"/>
                        <a:t>fitted</a:t>
                      </a:r>
                      <a:r>
                        <a:rPr lang="fr-FR" sz="1400" dirty="0"/>
                        <a:t> on df0)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Sc1 (</a:t>
                      </a:r>
                      <a:r>
                        <a:rPr lang="fr-FR" sz="1400" dirty="0" err="1"/>
                        <a:t>fitted</a:t>
                      </a:r>
                      <a:r>
                        <a:rPr lang="fr-FR" sz="1400" dirty="0"/>
                        <a:t> on df1)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797532"/>
                  </a:ext>
                </a:extLst>
              </a:tr>
              <a:tr h="703956">
                <a:tc>
                  <a:txBody>
                    <a:bodyPr/>
                    <a:lstStyle/>
                    <a:p>
                      <a:r>
                        <a:rPr lang="fr-FR" sz="1400" dirty="0" err="1"/>
                        <a:t>Scaled</a:t>
                      </a:r>
                      <a:r>
                        <a:rPr lang="fr-FR" sz="1400" dirty="0"/>
                        <a:t> dataframe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Df0_sc0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Df1_sc1</a:t>
                      </a:r>
                    </a:p>
                    <a:p>
                      <a:pPr algn="ctr"/>
                      <a:r>
                        <a:rPr lang="fr-FR" sz="1400" dirty="0"/>
                        <a:t>Df1_sc0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309934"/>
                  </a:ext>
                </a:extLst>
              </a:tr>
              <a:tr h="703956">
                <a:tc>
                  <a:txBody>
                    <a:bodyPr/>
                    <a:lstStyle/>
                    <a:p>
                      <a:r>
                        <a:rPr lang="fr-FR" sz="1400" dirty="0" err="1"/>
                        <a:t>Models</a:t>
                      </a:r>
                      <a:endParaRPr lang="fr-FR" sz="14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Km0</a:t>
                      </a:r>
                      <a:br>
                        <a:rPr lang="fr-FR" sz="1400" dirty="0"/>
                      </a:br>
                      <a:r>
                        <a:rPr lang="fr-FR" sz="1400" dirty="0" err="1"/>
                        <a:t>kmeans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fitted</a:t>
                      </a:r>
                      <a:r>
                        <a:rPr lang="fr-FR" sz="1400" dirty="0"/>
                        <a:t> on df0_sc0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Km1</a:t>
                      </a:r>
                      <a:br>
                        <a:rPr lang="fr-FR" sz="1400" dirty="0"/>
                      </a:br>
                      <a:r>
                        <a:rPr lang="fr-FR" sz="1400" dirty="0" err="1"/>
                        <a:t>kmeans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fitted</a:t>
                      </a:r>
                      <a:r>
                        <a:rPr lang="fr-FR" sz="1400" dirty="0"/>
                        <a:t> on df1_sc1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76713"/>
                  </a:ext>
                </a:extLst>
              </a:tr>
              <a:tr h="993821">
                <a:tc>
                  <a:txBody>
                    <a:bodyPr/>
                    <a:lstStyle/>
                    <a:p>
                      <a:r>
                        <a:rPr lang="fr-FR" sz="1400" dirty="0"/>
                        <a:t>ARI score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Label0 vs label1</a:t>
                      </a:r>
                    </a:p>
                    <a:p>
                      <a:pPr algn="ctr"/>
                      <a:r>
                        <a:rPr lang="fr-FR" sz="1400" dirty="0">
                          <a:sym typeface="Wingdings" panose="05000000000000000000" pitchFamily="2" charset="2"/>
                        </a:rPr>
                        <a:t></a:t>
                      </a:r>
                      <a:endParaRPr lang="fr-FR" sz="1400" dirty="0"/>
                    </a:p>
                    <a:p>
                      <a:pPr algn="ctr"/>
                      <a:r>
                        <a:rPr lang="fr-FR" sz="1400" dirty="0"/>
                        <a:t>km0.predict(df1_sc0) vs km1.predict(df1_sc1)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8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3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F7F1-BA11-F164-C1F7-30D07D96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7249F-EFC1-8BF7-BF57-F1F26F1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308497" cy="3599316"/>
          </a:xfrm>
        </p:spPr>
        <p:txBody>
          <a:bodyPr/>
          <a:lstStyle/>
          <a:p>
            <a:r>
              <a:rPr lang="fr-FR" dirty="0"/>
              <a:t>Limite de performance fixée à 0,80</a:t>
            </a:r>
          </a:p>
          <a:p>
            <a:r>
              <a:rPr lang="fr-FR" dirty="0"/>
              <a:t>Modèle obsolète au bout de ~ 3 mois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BC047F-C546-AE2E-A257-80B7D2F2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E237701-DD21-7587-E203-6B5F455E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278488" y="2116364"/>
            <a:ext cx="5045889" cy="46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D2F05-B2D1-DEFE-162D-2357CE8F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F7F1-BA11-F164-C1F7-30D07D96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7249F-EFC1-8BF7-BF57-F1F26F1C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: </a:t>
            </a:r>
            <a:r>
              <a:rPr lang="fr-FR" dirty="0" err="1"/>
              <a:t>Kmeans</a:t>
            </a:r>
            <a:r>
              <a:rPr lang="fr-FR" dirty="0"/>
              <a:t> avec 5 clusters</a:t>
            </a:r>
          </a:p>
          <a:p>
            <a:r>
              <a:rPr lang="fr-FR" dirty="0" err="1"/>
              <a:t>Dataset</a:t>
            </a:r>
            <a:r>
              <a:rPr lang="fr-FR" dirty="0"/>
              <a:t> : RFMR</a:t>
            </a:r>
          </a:p>
          <a:p>
            <a:endParaRPr lang="fr-FR" dirty="0"/>
          </a:p>
          <a:p>
            <a:r>
              <a:rPr lang="fr-FR" dirty="0"/>
              <a:t>Maintenance tout les 3 mois</a:t>
            </a:r>
          </a:p>
          <a:p>
            <a:pPr lvl="1"/>
            <a:r>
              <a:rPr lang="fr-FR" dirty="0"/>
              <a:t>Changement du jeu d’entrainement</a:t>
            </a:r>
          </a:p>
          <a:p>
            <a:pPr lvl="1"/>
            <a:r>
              <a:rPr lang="fr-FR" dirty="0"/>
              <a:t>Vérification de la cohérence du modèle</a:t>
            </a:r>
          </a:p>
          <a:p>
            <a:pPr lvl="1"/>
            <a:r>
              <a:rPr lang="fr-FR" dirty="0"/>
              <a:t>Vérification de la segmentation</a:t>
            </a:r>
          </a:p>
          <a:p>
            <a:pPr lvl="1"/>
            <a:r>
              <a:rPr lang="fr-FR" dirty="0"/>
              <a:t>Vérification du rythme de maintenance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66F59C-DDE2-3601-4EE7-0DED1337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D2F05-B2D1-DEFE-162D-2357CE8F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71A21-28E7-E19B-53AB-DDB2BF44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D8F41-BC43-854E-240C-C4D53675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Olist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Campagne de communication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Segmentation des clients</a:t>
            </a:r>
          </a:p>
          <a:p>
            <a:r>
              <a:rPr lang="fr-FR" dirty="0"/>
              <a:t>Comprendre les différents types d’utilisateurs</a:t>
            </a:r>
          </a:p>
          <a:p>
            <a:r>
              <a:rPr lang="fr-FR" dirty="0"/>
              <a:t>Fournir à l’équipe marketing une description actionnable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Segmentation compréhensible</a:t>
            </a:r>
            <a:endParaRPr lang="fr-FR" dirty="0"/>
          </a:p>
          <a:p>
            <a:r>
              <a:rPr lang="fr-FR" dirty="0"/>
              <a:t>Analyse de la stabilité des segments au cours du temps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Proposer un contrat de maintenance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3B3511-6022-D854-6656-7F6B4439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D2F05-B2D1-DEFE-162D-2357CE8F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E9420-AD22-728D-3940-6FA35BEB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C59314-49A1-32CF-ABC8-D3D7468A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ABB225D-6E1E-FC5C-8119-7853200CCA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DFDD"/>
              </a:clrFrom>
              <a:clrTo>
                <a:srgbClr val="E1D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3995" y="2024525"/>
            <a:ext cx="8698569" cy="4754756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A92E2F5-C454-DBEE-762B-58146E9370CE}"/>
              </a:ext>
            </a:extLst>
          </p:cNvPr>
          <p:cNvSpPr/>
          <p:nvPr/>
        </p:nvSpPr>
        <p:spPr>
          <a:xfrm>
            <a:off x="3011648" y="2147582"/>
            <a:ext cx="1359016" cy="1148050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71B8E61-BE88-B247-FCB3-9FAC38CF3153}"/>
              </a:ext>
            </a:extLst>
          </p:cNvPr>
          <p:cNvSpPr/>
          <p:nvPr/>
        </p:nvSpPr>
        <p:spPr>
          <a:xfrm>
            <a:off x="4286774" y="2988344"/>
            <a:ext cx="1809226" cy="1516544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F6A1DFA-1E35-4132-671A-5BDA6C0D0C10}"/>
              </a:ext>
            </a:extLst>
          </p:cNvPr>
          <p:cNvSpPr/>
          <p:nvPr/>
        </p:nvSpPr>
        <p:spPr>
          <a:xfrm>
            <a:off x="7013196" y="1963335"/>
            <a:ext cx="1644244" cy="1465665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4795DDC-323C-ADCC-AD00-F0287CF21636}"/>
              </a:ext>
            </a:extLst>
          </p:cNvPr>
          <p:cNvSpPr/>
          <p:nvPr/>
        </p:nvSpPr>
        <p:spPr>
          <a:xfrm>
            <a:off x="4118995" y="5110099"/>
            <a:ext cx="1621872" cy="160948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17B18C5-88FC-41F6-F055-45D76C0684D9}"/>
              </a:ext>
            </a:extLst>
          </p:cNvPr>
          <p:cNvSpPr/>
          <p:nvPr/>
        </p:nvSpPr>
        <p:spPr>
          <a:xfrm>
            <a:off x="1199626" y="4044698"/>
            <a:ext cx="1526796" cy="1181644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9A6BDC-42DA-7767-A735-C8EEBC189EDC}"/>
              </a:ext>
            </a:extLst>
          </p:cNvPr>
          <p:cNvSpPr/>
          <p:nvPr/>
        </p:nvSpPr>
        <p:spPr>
          <a:xfrm>
            <a:off x="3228464" y="2605917"/>
            <a:ext cx="1058309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F14003-3238-DCD3-D739-CEA74A3E9AAF}"/>
              </a:ext>
            </a:extLst>
          </p:cNvPr>
          <p:cNvSpPr/>
          <p:nvPr/>
        </p:nvSpPr>
        <p:spPr>
          <a:xfrm>
            <a:off x="3228464" y="2839999"/>
            <a:ext cx="1058310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187BC3-5B13-B6CD-A6D8-35CAC2614082}"/>
              </a:ext>
            </a:extLst>
          </p:cNvPr>
          <p:cNvSpPr/>
          <p:nvPr/>
        </p:nvSpPr>
        <p:spPr>
          <a:xfrm>
            <a:off x="4524608" y="3935569"/>
            <a:ext cx="1063391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1F2729-3AA0-98BA-F9C4-9D79A20ED022}"/>
              </a:ext>
            </a:extLst>
          </p:cNvPr>
          <p:cNvSpPr/>
          <p:nvPr/>
        </p:nvSpPr>
        <p:spPr>
          <a:xfrm>
            <a:off x="4524608" y="4051048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FF50E1-B447-7905-2732-A8C997DCA31C}"/>
              </a:ext>
            </a:extLst>
          </p:cNvPr>
          <p:cNvSpPr/>
          <p:nvPr/>
        </p:nvSpPr>
        <p:spPr>
          <a:xfrm>
            <a:off x="4519887" y="3696694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433E55-AE5D-F83C-8B1A-75125E72CAD9}"/>
              </a:ext>
            </a:extLst>
          </p:cNvPr>
          <p:cNvSpPr/>
          <p:nvPr/>
        </p:nvSpPr>
        <p:spPr>
          <a:xfrm>
            <a:off x="4519887" y="3348471"/>
            <a:ext cx="1063391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565DD4-BDBD-4EB9-03B1-431BE8EAEA40}"/>
              </a:ext>
            </a:extLst>
          </p:cNvPr>
          <p:cNvSpPr/>
          <p:nvPr/>
        </p:nvSpPr>
        <p:spPr>
          <a:xfrm>
            <a:off x="7221771" y="3037321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ABB76-1BFA-FD67-254A-21A42FC5868A}"/>
              </a:ext>
            </a:extLst>
          </p:cNvPr>
          <p:cNvSpPr/>
          <p:nvPr/>
        </p:nvSpPr>
        <p:spPr>
          <a:xfrm>
            <a:off x="7221770" y="2314274"/>
            <a:ext cx="1063391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4E5C19-D6D5-45BC-795D-DA61C95E4DB9}"/>
              </a:ext>
            </a:extLst>
          </p:cNvPr>
          <p:cNvSpPr/>
          <p:nvPr/>
        </p:nvSpPr>
        <p:spPr>
          <a:xfrm>
            <a:off x="1437678" y="4375335"/>
            <a:ext cx="1063391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3A0A2-4C31-16A3-748C-99FC0A87F862}"/>
              </a:ext>
            </a:extLst>
          </p:cNvPr>
          <p:cNvSpPr/>
          <p:nvPr/>
        </p:nvSpPr>
        <p:spPr>
          <a:xfrm>
            <a:off x="1437678" y="4491014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894EEA-1C1A-02BD-8793-AE859794D07E}"/>
              </a:ext>
            </a:extLst>
          </p:cNvPr>
          <p:cNvSpPr/>
          <p:nvPr/>
        </p:nvSpPr>
        <p:spPr>
          <a:xfrm>
            <a:off x="4370664" y="5621866"/>
            <a:ext cx="1063391" cy="78536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2234CC-7A1D-9407-4593-72FE504D1C88}"/>
              </a:ext>
            </a:extLst>
          </p:cNvPr>
          <p:cNvSpPr/>
          <p:nvPr/>
        </p:nvSpPr>
        <p:spPr>
          <a:xfrm>
            <a:off x="4370663" y="5741374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D5B6C-1ADC-66B4-0505-C53CF1A6F20E}"/>
              </a:ext>
            </a:extLst>
          </p:cNvPr>
          <p:cNvSpPr/>
          <p:nvPr/>
        </p:nvSpPr>
        <p:spPr>
          <a:xfrm>
            <a:off x="4370663" y="5857843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E353D3-CE12-1EA6-9AFB-5E894EA5C48D}"/>
              </a:ext>
            </a:extLst>
          </p:cNvPr>
          <p:cNvSpPr/>
          <p:nvPr/>
        </p:nvSpPr>
        <p:spPr>
          <a:xfrm>
            <a:off x="1437678" y="4848899"/>
            <a:ext cx="1063391" cy="7853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7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54E16-0F1A-C081-E7BF-B8E9A8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/>
              <a:t>Nettoyage &amp; Exploration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D2F05-B2D1-DEFE-162D-2357CE8F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RFM — RFM </a:t>
            </a:r>
            <a:r>
              <a:rPr lang="fr-FR" dirty="0" err="1"/>
              <a:t>Review</a:t>
            </a:r>
            <a:r>
              <a:rPr lang="fr-FR" dirty="0"/>
              <a:t> — RFM « full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DC0C5A-59A2-3D17-2894-16E89223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3146920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5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7B4A8-B916-2486-A3A1-E2B83C9D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&amp;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20883-2B2D-09C9-EB6B-1024D768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3903"/>
          </a:xfrm>
        </p:spPr>
        <p:txBody>
          <a:bodyPr>
            <a:normAutofit/>
          </a:bodyPr>
          <a:lstStyle/>
          <a:p>
            <a:r>
              <a:rPr lang="fr-FR" dirty="0"/>
              <a:t>Imports</a:t>
            </a:r>
          </a:p>
          <a:p>
            <a:r>
              <a:rPr lang="fr-FR" dirty="0"/>
              <a:t>Chargement des fichiers de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orders</a:t>
            </a:r>
            <a:endParaRPr lang="fr-FR" dirty="0"/>
          </a:p>
          <a:p>
            <a:pPr lvl="1"/>
            <a:r>
              <a:rPr lang="fr-FR" dirty="0" err="1"/>
              <a:t>orders_payements</a:t>
            </a:r>
            <a:endParaRPr lang="fr-FR" dirty="0"/>
          </a:p>
          <a:p>
            <a:pPr lvl="1"/>
            <a:r>
              <a:rPr lang="fr-FR" dirty="0" err="1"/>
              <a:t>orders_items</a:t>
            </a:r>
            <a:endParaRPr lang="fr-FR" dirty="0"/>
          </a:p>
          <a:p>
            <a:pPr lvl="1"/>
            <a:r>
              <a:rPr lang="fr-FR" dirty="0" err="1"/>
              <a:t>orders_reviews</a:t>
            </a:r>
            <a:endParaRPr lang="fr-FR" dirty="0"/>
          </a:p>
          <a:p>
            <a:pPr lvl="1"/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Premières vérifications :</a:t>
            </a:r>
          </a:p>
          <a:p>
            <a:pPr lvl="1"/>
            <a:r>
              <a:rPr lang="fr-FR" dirty="0" err="1"/>
              <a:t>head</a:t>
            </a:r>
            <a:endParaRPr lang="fr-FR" dirty="0"/>
          </a:p>
          <a:p>
            <a:pPr lvl="1"/>
            <a:r>
              <a:rPr lang="fr-FR" dirty="0" err="1"/>
              <a:t>duplicated</a:t>
            </a:r>
            <a:endParaRPr lang="fr-FR" dirty="0"/>
          </a:p>
          <a:p>
            <a:pPr lvl="1"/>
            <a:r>
              <a:rPr lang="fr-FR" dirty="0" err="1"/>
              <a:t>isna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4132FA-51A8-90FC-B4C7-09004AD2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9288F-9066-AE9B-AC5A-E8DD48E9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&amp;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B4B3D-89BF-0407-BA3A-5CF383F6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365" y="2336873"/>
            <a:ext cx="5881635" cy="3599316"/>
          </a:xfrm>
        </p:spPr>
        <p:txBody>
          <a:bodyPr/>
          <a:lstStyle/>
          <a:p>
            <a:r>
              <a:rPr lang="fr-FR" dirty="0"/>
              <a:t>Nettoyage :</a:t>
            </a:r>
          </a:p>
          <a:p>
            <a:pPr lvl="1"/>
            <a:r>
              <a:rPr lang="fr-FR" dirty="0"/>
              <a:t>Sélection des commandes livrées</a:t>
            </a:r>
          </a:p>
          <a:p>
            <a:pPr lvl="1"/>
            <a:r>
              <a:rPr lang="fr-FR" dirty="0"/>
              <a:t>Date de livraison NA = date estimée</a:t>
            </a:r>
          </a:p>
          <a:p>
            <a:pPr lvl="1"/>
            <a:r>
              <a:rPr lang="fr-FR" dirty="0" err="1"/>
              <a:t>Payment</a:t>
            </a:r>
            <a:r>
              <a:rPr lang="fr-FR" dirty="0"/>
              <a:t> : group by </a:t>
            </a:r>
            <a:r>
              <a:rPr lang="fr-FR" dirty="0" err="1"/>
              <a:t>order_id</a:t>
            </a:r>
            <a:br>
              <a:rPr lang="fr-FR" dirty="0"/>
            </a:br>
            <a:r>
              <a:rPr lang="fr-FR" i="1" dirty="0"/>
              <a:t>value</a:t>
            </a:r>
            <a:r>
              <a:rPr lang="fr-FR" dirty="0"/>
              <a:t>: </a:t>
            </a:r>
            <a:r>
              <a:rPr lang="fr-FR" dirty="0" err="1"/>
              <a:t>sum</a:t>
            </a:r>
            <a:r>
              <a:rPr lang="fr-FR" dirty="0"/>
              <a:t> &amp; </a:t>
            </a:r>
            <a:r>
              <a:rPr lang="fr-FR" i="1" dirty="0" err="1"/>
              <a:t>installment</a:t>
            </a:r>
            <a:r>
              <a:rPr lang="fr-FR" dirty="0"/>
              <a:t>: </a:t>
            </a:r>
            <a:r>
              <a:rPr lang="fr-FR" dirty="0" err="1"/>
              <a:t>mean</a:t>
            </a:r>
            <a:endParaRPr lang="fr-FR" dirty="0"/>
          </a:p>
          <a:p>
            <a:pPr lvl="1"/>
            <a:r>
              <a:rPr lang="fr-FR" dirty="0"/>
              <a:t>Items : group by </a:t>
            </a:r>
            <a:r>
              <a:rPr lang="fr-FR" dirty="0" err="1"/>
              <a:t>order_id</a:t>
            </a:r>
            <a:br>
              <a:rPr lang="fr-FR" dirty="0"/>
            </a:br>
            <a:r>
              <a:rPr lang="fr-FR" i="1" dirty="0" err="1"/>
              <a:t>NofItems</a:t>
            </a:r>
            <a:r>
              <a:rPr lang="fr-FR" dirty="0"/>
              <a:t>: count </a:t>
            </a:r>
          </a:p>
          <a:p>
            <a:pPr lvl="1"/>
            <a:r>
              <a:rPr lang="fr-FR" dirty="0"/>
              <a:t>Merge des informations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CF25AF-D851-75B7-D177-235CD40D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017" y="1025328"/>
            <a:ext cx="1322461" cy="536737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1B9077C-6941-8E30-964B-8DAF62635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897129"/>
              </p:ext>
            </p:extLst>
          </p:nvPr>
        </p:nvGraphicFramePr>
        <p:xfrm>
          <a:off x="-1327359" y="1851787"/>
          <a:ext cx="9723213" cy="456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47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erlin">
  <a:themeElements>
    <a:clrScheme name="Personnalisé 2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F2F2F2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825</Words>
  <Application>Microsoft Office PowerPoint</Application>
  <PresentationFormat>Grand écran</PresentationFormat>
  <Paragraphs>214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Trebuchet MS</vt:lpstr>
      <vt:lpstr>Wingdings</vt:lpstr>
      <vt:lpstr>Berlin</vt:lpstr>
      <vt:lpstr>Segmentez des clients d'un site e-commerce</vt:lpstr>
      <vt:lpstr>Sommaire</vt:lpstr>
      <vt:lpstr>Présentation de la mission</vt:lpstr>
      <vt:lpstr>Présentation de la mission</vt:lpstr>
      <vt:lpstr>Présentation du jeu de données</vt:lpstr>
      <vt:lpstr>Présentation du jeu de données</vt:lpstr>
      <vt:lpstr>Nettoyage &amp; Exploration</vt:lpstr>
      <vt:lpstr>Nettoyage &amp; Exploration</vt:lpstr>
      <vt:lpstr>Nettoyage &amp; Exploration</vt:lpstr>
      <vt:lpstr>Nettoyage &amp; Exploration</vt:lpstr>
      <vt:lpstr>Nettoyage &amp; Exploration</vt:lpstr>
      <vt:lpstr>Modélisation</vt:lpstr>
      <vt:lpstr>Modélisation</vt:lpstr>
      <vt:lpstr>Modélisation – Sélection de l’algorithme</vt:lpstr>
      <vt:lpstr>Modélisation – Sélection de l’algorithme</vt:lpstr>
      <vt:lpstr>Modélisation – Sélection du dataset</vt:lpstr>
      <vt:lpstr>Modélisation – Sélection du dataset</vt:lpstr>
      <vt:lpstr>Maintenance</vt:lpstr>
      <vt:lpstr>Maintenance</vt:lpstr>
      <vt:lpstr>Maintenance</vt:lpstr>
      <vt:lpstr>Présentation PowerPoint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dc:creator>Octave Pouillot</dc:creator>
  <cp:lastModifiedBy>Octave Pouillot</cp:lastModifiedBy>
  <cp:revision>11</cp:revision>
  <dcterms:created xsi:type="dcterms:W3CDTF">2023-06-13T07:40:24Z</dcterms:created>
  <dcterms:modified xsi:type="dcterms:W3CDTF">2023-06-20T07:47:13Z</dcterms:modified>
</cp:coreProperties>
</file>