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6" r:id="rId15"/>
    <p:sldId id="278" r:id="rId16"/>
    <p:sldId id="277" r:id="rId17"/>
    <p:sldId id="267" r:id="rId18"/>
    <p:sldId id="271" r:id="rId19"/>
    <p:sldId id="280" r:id="rId20"/>
    <p:sldId id="273" r:id="rId21"/>
    <p:sldId id="279" r:id="rId22"/>
    <p:sldId id="282" r:id="rId23"/>
    <p:sldId id="268" r:id="rId24"/>
    <p:sldId id="275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239" autoAdjust="0"/>
  </p:normalViewPr>
  <p:slideViewPr>
    <p:cSldViewPr snapToGrid="0">
      <p:cViewPr varScale="1">
        <p:scale>
          <a:sx n="102" d="100"/>
          <a:sy n="102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Temps (s)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7000"/>
                    <a:satMod val="100000"/>
                    <a:lumMod val="102000"/>
                  </a:schemeClr>
                </a:gs>
                <a:gs pos="50000">
                  <a:schemeClr val="accent2">
                    <a:shade val="100000"/>
                    <a:satMod val="103000"/>
                    <a:lumMod val="100000"/>
                  </a:schemeClr>
                </a:gs>
                <a:gs pos="100000">
                  <a:schemeClr val="accent2">
                    <a:shade val="93000"/>
                    <a:satMod val="11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Feuil1!$A$2:$A$6</c:f>
              <c:strCache>
                <c:ptCount val="5"/>
                <c:pt idx="0">
                  <c:v>Count</c:v>
                </c:pt>
                <c:pt idx="1">
                  <c:v>TF–IDF</c:v>
                </c:pt>
                <c:pt idx="2">
                  <c:v>Word2Vec</c:v>
                </c:pt>
                <c:pt idx="3">
                  <c:v>BERT</c:v>
                </c:pt>
                <c:pt idx="4">
                  <c:v>USE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106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7-4E04-89BB-8EA0D2FEEEF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940754767"/>
        <c:axId val="925943823"/>
      </c:barChart>
      <c:catAx>
        <c:axId val="94075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25943823"/>
        <c:crosses val="autoZero"/>
        <c:auto val="1"/>
        <c:lblAlgn val="ctr"/>
        <c:lblOffset val="100"/>
        <c:noMultiLvlLbl val="0"/>
      </c:catAx>
      <c:valAx>
        <c:axId val="925943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4075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Score ARI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7000"/>
                    <a:satMod val="100000"/>
                    <a:lumMod val="102000"/>
                  </a:schemeClr>
                </a:gs>
                <a:gs pos="50000">
                  <a:schemeClr val="accent1">
                    <a:shade val="100000"/>
                    <a:satMod val="103000"/>
                    <a:lumMod val="100000"/>
                  </a:schemeClr>
                </a:gs>
                <a:gs pos="100000">
                  <a:schemeClr val="accent1">
                    <a:shade val="93000"/>
                    <a:satMod val="11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Feuil1!$A$2:$A$6</c:f>
              <c:strCache>
                <c:ptCount val="5"/>
                <c:pt idx="0">
                  <c:v>Count</c:v>
                </c:pt>
                <c:pt idx="1">
                  <c:v>TF –IDF</c:v>
                </c:pt>
                <c:pt idx="2">
                  <c:v>Word2Vec</c:v>
                </c:pt>
                <c:pt idx="3">
                  <c:v>BERT</c:v>
                </c:pt>
                <c:pt idx="4">
                  <c:v>USE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0.41</c:v>
                </c:pt>
                <c:pt idx="1">
                  <c:v>0.497</c:v>
                </c:pt>
                <c:pt idx="2">
                  <c:v>0.41299999999999998</c:v>
                </c:pt>
                <c:pt idx="3">
                  <c:v>0.48099999999999998</c:v>
                </c:pt>
                <c:pt idx="4">
                  <c:v>0.42399999999999999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8B-4764-B35C-0D6FC8C52B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948840175"/>
        <c:axId val="931158527"/>
      </c:barChart>
      <c:catAx>
        <c:axId val="948840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158527"/>
        <c:crosses val="autoZero"/>
        <c:auto val="1"/>
        <c:lblAlgn val="ctr"/>
        <c:lblOffset val="100"/>
        <c:noMultiLvlLbl val="0"/>
      </c:catAx>
      <c:valAx>
        <c:axId val="931158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48840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err="1"/>
              <a:t>Accuracy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model1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val_accuracy</c:v>
                </c:pt>
                <c:pt idx="1">
                  <c:v>test_accuracy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0.79081599999999996</c:v>
                </c:pt>
                <c:pt idx="1">
                  <c:v>0.80451099999999998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F-4570-98E1-1484EEEAF9AE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model2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val_accuracy</c:v>
                </c:pt>
                <c:pt idx="1">
                  <c:v>test_accuracy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0.73979600000000001</c:v>
                </c:pt>
                <c:pt idx="1">
                  <c:v>0.763158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DF-4570-98E1-1484EEEAF9AE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model3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val_accuracy</c:v>
                </c:pt>
                <c:pt idx="1">
                  <c:v>test_accuracy</c:v>
                </c:pt>
              </c:strCache>
            </c:strRef>
          </c:cat>
          <c:val>
            <c:numRef>
              <c:f>Feuil1!$D$2:$D$3</c:f>
              <c:numCache>
                <c:formatCode>General</c:formatCode>
                <c:ptCount val="2"/>
                <c:pt idx="0">
                  <c:v>0.79591800000000001</c:v>
                </c:pt>
                <c:pt idx="1">
                  <c:v>0.81203000000000003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DF-4570-98E1-1484EEEAF9AE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model4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val_accuracy</c:v>
                </c:pt>
                <c:pt idx="1">
                  <c:v>test_accuracy</c:v>
                </c:pt>
              </c:strCache>
            </c:strRef>
          </c:cat>
          <c:val>
            <c:numRef>
              <c:f>Feuil1!$E$2:$E$3</c:f>
              <c:numCache>
                <c:formatCode>General</c:formatCode>
                <c:ptCount val="2"/>
                <c:pt idx="0">
                  <c:v>0.79081599999999996</c:v>
                </c:pt>
                <c:pt idx="1">
                  <c:v>0.75187999999999999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DF-4570-98E1-1484EEEAF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2014192"/>
        <c:axId val="750367488"/>
      </c:barChart>
      <c:catAx>
        <c:axId val="15420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50367488"/>
        <c:crosses val="autoZero"/>
        <c:auto val="1"/>
        <c:lblAlgn val="ctr"/>
        <c:lblOffset val="100"/>
        <c:noMultiLvlLbl val="0"/>
      </c:catAx>
      <c:valAx>
        <c:axId val="75036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201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err="1"/>
              <a:t>Loss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model1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val_loss</c:v>
                </c:pt>
                <c:pt idx="1">
                  <c:v>test_loss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1.1540269999999999</c:v>
                </c:pt>
                <c:pt idx="1">
                  <c:v>1.0054920000000001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F-4570-98E1-1484EEEAF9AE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model2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val_loss</c:v>
                </c:pt>
                <c:pt idx="1">
                  <c:v>test_loss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1.0845260000000001</c:v>
                </c:pt>
                <c:pt idx="1">
                  <c:v>0.98532500000000001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DF-4570-98E1-1484EEEAF9AE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model3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val_loss</c:v>
                </c:pt>
                <c:pt idx="1">
                  <c:v>test_loss</c:v>
                </c:pt>
              </c:strCache>
            </c:strRef>
          </c:cat>
          <c:val>
            <c:numRef>
              <c:f>Feuil1!$D$2:$D$3</c:f>
              <c:numCache>
                <c:formatCode>General</c:formatCode>
                <c:ptCount val="2"/>
                <c:pt idx="0">
                  <c:v>1.1115539999999999</c:v>
                </c:pt>
                <c:pt idx="1">
                  <c:v>1.202358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DF-4570-98E1-1484EEEAF9AE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model4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val_loss</c:v>
                </c:pt>
                <c:pt idx="1">
                  <c:v>test_loss</c:v>
                </c:pt>
              </c:strCache>
            </c:strRef>
          </c:cat>
          <c:val>
            <c:numRef>
              <c:f>Feuil1!$E$2:$E$3</c:f>
              <c:numCache>
                <c:formatCode>General</c:formatCode>
                <c:ptCount val="2"/>
                <c:pt idx="0">
                  <c:v>0.63061100000000003</c:v>
                </c:pt>
                <c:pt idx="1">
                  <c:v>0.67128100000000002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DF-4570-98E1-1484EEEAF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2014192"/>
        <c:axId val="750367488"/>
      </c:barChart>
      <c:catAx>
        <c:axId val="15420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50367488"/>
        <c:crosses val="autoZero"/>
        <c:auto val="1"/>
        <c:lblAlgn val="ctr"/>
        <c:lblOffset val="100"/>
        <c:noMultiLvlLbl val="0"/>
      </c:catAx>
      <c:valAx>
        <c:axId val="75036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201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Training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model1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Feuil1!$B$2</c:f>
              <c:numCache>
                <c:formatCode>General</c:formatCode>
                <c:ptCount val="1"/>
                <c:pt idx="0">
                  <c:v>930.35523999999998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F-4570-98E1-1484EEEAF9AE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model2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Feuil1!$C$2</c:f>
              <c:numCache>
                <c:formatCode>General</c:formatCode>
                <c:ptCount val="1"/>
                <c:pt idx="0">
                  <c:v>905.83058000000005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DF-4570-98E1-1484EEEAF9AE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model3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Feuil1!$D$2</c:f>
              <c:numCache>
                <c:formatCode>General</c:formatCode>
                <c:ptCount val="1"/>
                <c:pt idx="0">
                  <c:v>776.88011700000004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DF-4570-98E1-1484EEEAF9AE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model4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Feuil1!$E$2</c:f>
              <c:numCache>
                <c:formatCode>General</c:formatCode>
                <c:ptCount val="1"/>
                <c:pt idx="0">
                  <c:v>2389.6518390000001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DF-4570-98E1-1484EEEAF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2014192"/>
        <c:axId val="750367488"/>
      </c:barChart>
      <c:catAx>
        <c:axId val="15420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50367488"/>
        <c:crosses val="autoZero"/>
        <c:auto val="1"/>
        <c:lblAlgn val="ctr"/>
        <c:lblOffset val="100"/>
        <c:noMultiLvlLbl val="0"/>
      </c:catAx>
      <c:valAx>
        <c:axId val="75036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201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F7837-933D-4D53-AFB7-EAF3CDC4700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8CB908-EE89-4D49-B4E3-F536E434D78E}">
      <dgm:prSet phldrT="[Texte]"/>
      <dgm:spPr/>
      <dgm:t>
        <a:bodyPr/>
        <a:lstStyle/>
        <a:p>
          <a:r>
            <a:rPr lang="fr-FR" dirty="0" err="1"/>
            <a:t>Tokenizer</a:t>
          </a:r>
          <a:endParaRPr lang="fr-FR" dirty="0"/>
        </a:p>
      </dgm:t>
    </dgm:pt>
    <dgm:pt modelId="{F08659D4-F653-4AB7-8126-C0481D3FBFC9}" type="parTrans" cxnId="{862044C5-EF67-468F-9043-536AA3494D2E}">
      <dgm:prSet/>
      <dgm:spPr/>
      <dgm:t>
        <a:bodyPr/>
        <a:lstStyle/>
        <a:p>
          <a:endParaRPr lang="fr-FR"/>
        </a:p>
      </dgm:t>
    </dgm:pt>
    <dgm:pt modelId="{F89DC1D9-C408-4435-88BA-A0212EE0FD53}" type="sibTrans" cxnId="{862044C5-EF67-468F-9043-536AA3494D2E}">
      <dgm:prSet/>
      <dgm:spPr/>
      <dgm:t>
        <a:bodyPr/>
        <a:lstStyle/>
        <a:p>
          <a:endParaRPr lang="fr-FR"/>
        </a:p>
      </dgm:t>
    </dgm:pt>
    <dgm:pt modelId="{943FE870-6C71-443D-A21C-15B00ECFC39B}">
      <dgm:prSet phldrT="[Texte]"/>
      <dgm:spPr/>
      <dgm:t>
        <a:bodyPr/>
        <a:lstStyle/>
        <a:p>
          <a:r>
            <a:rPr lang="fr-FR" dirty="0"/>
            <a:t>Stop </a:t>
          </a:r>
          <a:r>
            <a:rPr lang="fr-FR" dirty="0" err="1"/>
            <a:t>words</a:t>
          </a:r>
          <a:endParaRPr lang="fr-FR" dirty="0"/>
        </a:p>
      </dgm:t>
    </dgm:pt>
    <dgm:pt modelId="{58DF6A16-1050-42B3-948F-2A01159142F9}" type="parTrans" cxnId="{DF6F69F1-98C6-4E62-960D-665687BEC3BF}">
      <dgm:prSet/>
      <dgm:spPr/>
      <dgm:t>
        <a:bodyPr/>
        <a:lstStyle/>
        <a:p>
          <a:endParaRPr lang="fr-FR"/>
        </a:p>
      </dgm:t>
    </dgm:pt>
    <dgm:pt modelId="{7C10C79E-F1F9-40AC-B714-6FAA7CD6D04A}" type="sibTrans" cxnId="{DF6F69F1-98C6-4E62-960D-665687BEC3BF}">
      <dgm:prSet/>
      <dgm:spPr/>
      <dgm:t>
        <a:bodyPr/>
        <a:lstStyle/>
        <a:p>
          <a:endParaRPr lang="fr-FR"/>
        </a:p>
      </dgm:t>
    </dgm:pt>
    <dgm:pt modelId="{ABBAB06A-4408-4E76-A927-6BAF65EAD97E}">
      <dgm:prSet phldrT="[Texte]"/>
      <dgm:spPr/>
      <dgm:t>
        <a:bodyPr/>
        <a:lstStyle/>
        <a:p>
          <a:r>
            <a:rPr lang="fr-FR" dirty="0"/>
            <a:t>Liste « </a:t>
          </a:r>
          <a:r>
            <a:rPr lang="fr-FR" dirty="0" err="1"/>
            <a:t>english</a:t>
          </a:r>
          <a:r>
            <a:rPr lang="fr-FR" dirty="0"/>
            <a:t> »</a:t>
          </a:r>
        </a:p>
      </dgm:t>
    </dgm:pt>
    <dgm:pt modelId="{4AFBABBD-506B-4EB5-8479-2B40DA4598F0}" type="parTrans" cxnId="{F86A85B4-8EEA-4519-A4D7-93D04535B896}">
      <dgm:prSet/>
      <dgm:spPr/>
      <dgm:t>
        <a:bodyPr/>
        <a:lstStyle/>
        <a:p>
          <a:endParaRPr lang="fr-FR"/>
        </a:p>
      </dgm:t>
    </dgm:pt>
    <dgm:pt modelId="{19153D2F-4121-4AF0-9D20-72F6D1421586}" type="sibTrans" cxnId="{F86A85B4-8EEA-4519-A4D7-93D04535B896}">
      <dgm:prSet/>
      <dgm:spPr/>
      <dgm:t>
        <a:bodyPr/>
        <a:lstStyle/>
        <a:p>
          <a:endParaRPr lang="fr-FR"/>
        </a:p>
      </dgm:t>
    </dgm:pt>
    <dgm:pt modelId="{EA7429A4-487D-4AD0-855F-7FDA43DA417E}">
      <dgm:prSet phldrT="[Texte]"/>
      <dgm:spPr/>
      <dgm:t>
        <a:bodyPr/>
        <a:lstStyle/>
        <a:p>
          <a:r>
            <a:rPr lang="fr-FR" dirty="0"/>
            <a:t>Possible ajout de mots</a:t>
          </a:r>
        </a:p>
      </dgm:t>
    </dgm:pt>
    <dgm:pt modelId="{BD01A3DE-2FCB-49B5-8A20-A7460B705B42}" type="parTrans" cxnId="{E83547B4-38BC-4A64-8ED9-04D9EAE23B12}">
      <dgm:prSet/>
      <dgm:spPr/>
      <dgm:t>
        <a:bodyPr/>
        <a:lstStyle/>
        <a:p>
          <a:endParaRPr lang="fr-FR"/>
        </a:p>
      </dgm:t>
    </dgm:pt>
    <dgm:pt modelId="{6BD8F9F8-CAF6-426C-BC6D-9E38B56B8908}" type="sibTrans" cxnId="{E83547B4-38BC-4A64-8ED9-04D9EAE23B12}">
      <dgm:prSet/>
      <dgm:spPr/>
      <dgm:t>
        <a:bodyPr/>
        <a:lstStyle/>
        <a:p>
          <a:endParaRPr lang="fr-FR"/>
        </a:p>
      </dgm:t>
    </dgm:pt>
    <dgm:pt modelId="{B20733EF-B6BA-441D-B05B-36DA468483CC}">
      <dgm:prSet phldrT="[Texte]"/>
      <dgm:spPr/>
      <dgm:t>
        <a:bodyPr/>
        <a:lstStyle/>
        <a:p>
          <a:r>
            <a:rPr lang="fr-FR" dirty="0" err="1"/>
            <a:t>Lemmatizer</a:t>
          </a:r>
          <a:br>
            <a:rPr lang="fr-FR" dirty="0"/>
          </a:br>
          <a:r>
            <a:rPr lang="fr-FR" dirty="0" err="1"/>
            <a:t>Stemmer</a:t>
          </a:r>
          <a:endParaRPr lang="fr-FR" dirty="0"/>
        </a:p>
      </dgm:t>
    </dgm:pt>
    <dgm:pt modelId="{322C49CF-F844-4D2A-ADE7-84089A02B47B}" type="parTrans" cxnId="{21F0F5BF-4B54-4831-B772-746DF585FD98}">
      <dgm:prSet/>
      <dgm:spPr/>
      <dgm:t>
        <a:bodyPr/>
        <a:lstStyle/>
        <a:p>
          <a:endParaRPr lang="fr-FR"/>
        </a:p>
      </dgm:t>
    </dgm:pt>
    <dgm:pt modelId="{3C3DC9CB-083F-4C80-AABC-4E5D21C2EA20}" type="sibTrans" cxnId="{21F0F5BF-4B54-4831-B772-746DF585FD98}">
      <dgm:prSet/>
      <dgm:spPr/>
      <dgm:t>
        <a:bodyPr/>
        <a:lstStyle/>
        <a:p>
          <a:endParaRPr lang="fr-FR"/>
        </a:p>
      </dgm:t>
    </dgm:pt>
    <dgm:pt modelId="{0C1859CB-3585-49F1-9BDB-F3BD79B5F833}">
      <dgm:prSet phldrT="[Texte]"/>
      <dgm:spPr/>
      <dgm:t>
        <a:bodyPr/>
        <a:lstStyle/>
        <a:p>
          <a:r>
            <a:rPr lang="fr-FR" dirty="0" err="1"/>
            <a:t>WordNetLemmatizer</a:t>
          </a:r>
          <a:endParaRPr lang="fr-FR" dirty="0"/>
        </a:p>
      </dgm:t>
    </dgm:pt>
    <dgm:pt modelId="{9F3B7D57-3E34-43FD-9E3C-FF43BE6D9554}" type="parTrans" cxnId="{A87C3A10-B2D0-4B2E-85E2-EE70942D639D}">
      <dgm:prSet/>
      <dgm:spPr/>
      <dgm:t>
        <a:bodyPr/>
        <a:lstStyle/>
        <a:p>
          <a:endParaRPr lang="fr-FR"/>
        </a:p>
      </dgm:t>
    </dgm:pt>
    <dgm:pt modelId="{F9E98067-2CCE-4CFC-8F3C-3D3799AE7C05}" type="sibTrans" cxnId="{A87C3A10-B2D0-4B2E-85E2-EE70942D639D}">
      <dgm:prSet/>
      <dgm:spPr/>
      <dgm:t>
        <a:bodyPr/>
        <a:lstStyle/>
        <a:p>
          <a:endParaRPr lang="fr-FR"/>
        </a:p>
      </dgm:t>
    </dgm:pt>
    <dgm:pt modelId="{752D7078-6253-408D-AE69-B484224069CA}">
      <dgm:prSet phldrT="[Texte]"/>
      <dgm:spPr/>
      <dgm:t>
        <a:bodyPr/>
        <a:lstStyle/>
        <a:p>
          <a:r>
            <a:rPr lang="fr-FR" dirty="0" err="1"/>
            <a:t>PorterStemmer</a:t>
          </a:r>
          <a:endParaRPr lang="fr-FR" dirty="0"/>
        </a:p>
      </dgm:t>
    </dgm:pt>
    <dgm:pt modelId="{16880AF5-31B1-478F-84A6-79899195CF73}" type="parTrans" cxnId="{89A12882-8E51-43D4-B8C4-61EC3B78C428}">
      <dgm:prSet/>
      <dgm:spPr/>
      <dgm:t>
        <a:bodyPr/>
        <a:lstStyle/>
        <a:p>
          <a:endParaRPr lang="fr-FR"/>
        </a:p>
      </dgm:t>
    </dgm:pt>
    <dgm:pt modelId="{2FCD563F-EF74-49C8-BF87-3ADD7DCBCD6B}" type="sibTrans" cxnId="{89A12882-8E51-43D4-B8C4-61EC3B78C428}">
      <dgm:prSet/>
      <dgm:spPr/>
      <dgm:t>
        <a:bodyPr/>
        <a:lstStyle/>
        <a:p>
          <a:endParaRPr lang="fr-FR"/>
        </a:p>
      </dgm:t>
    </dgm:pt>
    <dgm:pt modelId="{FF002E0E-D31E-4D1D-999A-25509D084F62}">
      <dgm:prSet phldrT="[Texte]"/>
      <dgm:spPr/>
      <dgm:t>
        <a:bodyPr/>
        <a:lstStyle/>
        <a:p>
          <a:r>
            <a:rPr lang="fr-FR" dirty="0" err="1"/>
            <a:t>RegexpTokenizer</a:t>
          </a:r>
          <a:endParaRPr lang="fr-FR" dirty="0"/>
        </a:p>
      </dgm:t>
    </dgm:pt>
    <dgm:pt modelId="{AE337E66-4B04-4069-9EED-96F7A06F8BBA}" type="sibTrans" cxnId="{DB0298DF-65A5-406E-B4FC-9FCBD109AE14}">
      <dgm:prSet/>
      <dgm:spPr/>
      <dgm:t>
        <a:bodyPr/>
        <a:lstStyle/>
        <a:p>
          <a:endParaRPr lang="fr-FR"/>
        </a:p>
      </dgm:t>
    </dgm:pt>
    <dgm:pt modelId="{205F2684-0753-4A47-8B11-CB6312CFB786}" type="parTrans" cxnId="{DB0298DF-65A5-406E-B4FC-9FCBD109AE14}">
      <dgm:prSet/>
      <dgm:spPr/>
      <dgm:t>
        <a:bodyPr/>
        <a:lstStyle/>
        <a:p>
          <a:endParaRPr lang="fr-FR"/>
        </a:p>
      </dgm:t>
    </dgm:pt>
    <dgm:pt modelId="{63998F4C-C888-4AE2-AB34-71E2691B22DE}">
      <dgm:prSet phldrT="[Texte]"/>
      <dgm:spPr/>
      <dgm:t>
        <a:bodyPr/>
        <a:lstStyle/>
        <a:p>
          <a:r>
            <a:rPr lang="fr-FR" dirty="0" err="1"/>
            <a:t>lower</a:t>
          </a:r>
          <a:endParaRPr lang="fr-FR" dirty="0"/>
        </a:p>
      </dgm:t>
    </dgm:pt>
    <dgm:pt modelId="{B713931F-1205-4ECB-B43C-84F5A326C569}" type="sibTrans" cxnId="{3B093FBF-4566-4647-9F14-F363DB6557E6}">
      <dgm:prSet/>
      <dgm:spPr/>
      <dgm:t>
        <a:bodyPr/>
        <a:lstStyle/>
        <a:p>
          <a:endParaRPr lang="fr-FR"/>
        </a:p>
      </dgm:t>
    </dgm:pt>
    <dgm:pt modelId="{E993E54E-B120-43F4-A606-DFB81E7B50A9}" type="parTrans" cxnId="{3B093FBF-4566-4647-9F14-F363DB6557E6}">
      <dgm:prSet/>
      <dgm:spPr/>
      <dgm:t>
        <a:bodyPr/>
        <a:lstStyle/>
        <a:p>
          <a:endParaRPr lang="fr-FR"/>
        </a:p>
      </dgm:t>
    </dgm:pt>
    <dgm:pt modelId="{E7604D7E-4AA2-4CA2-BCC4-A5575CDF1A9F}" type="pres">
      <dgm:prSet presAssocID="{7D4F7837-933D-4D53-AFB7-EAF3CDC4700D}" presName="Name0" presStyleCnt="0">
        <dgm:presLayoutVars>
          <dgm:dir/>
          <dgm:animLvl val="lvl"/>
          <dgm:resizeHandles val="exact"/>
        </dgm:presLayoutVars>
      </dgm:prSet>
      <dgm:spPr/>
    </dgm:pt>
    <dgm:pt modelId="{6E4DBD52-4BBB-43F5-BEDC-F26AA172651C}" type="pres">
      <dgm:prSet presAssocID="{D98CB908-EE89-4D49-B4E3-F536E434D78E}" presName="linNode" presStyleCnt="0"/>
      <dgm:spPr/>
    </dgm:pt>
    <dgm:pt modelId="{9E368178-B388-4FB2-84C2-D8FA6F5B5C38}" type="pres">
      <dgm:prSet presAssocID="{D98CB908-EE89-4D49-B4E3-F536E434D78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79F7387-E8DE-441D-A7AB-FBC46DB71672}" type="pres">
      <dgm:prSet presAssocID="{D98CB908-EE89-4D49-B4E3-F536E434D78E}" presName="descendantText" presStyleLbl="alignAccFollowNode1" presStyleIdx="0" presStyleCnt="3">
        <dgm:presLayoutVars>
          <dgm:bulletEnabled val="1"/>
        </dgm:presLayoutVars>
      </dgm:prSet>
      <dgm:spPr/>
    </dgm:pt>
    <dgm:pt modelId="{B5470FB4-A288-4F61-9AB4-D4BC03164AEA}" type="pres">
      <dgm:prSet presAssocID="{F89DC1D9-C408-4435-88BA-A0212EE0FD53}" presName="sp" presStyleCnt="0"/>
      <dgm:spPr/>
    </dgm:pt>
    <dgm:pt modelId="{86EAAFDD-33F9-44AE-8D8A-02B8FECC978C}" type="pres">
      <dgm:prSet presAssocID="{943FE870-6C71-443D-A21C-15B00ECFC39B}" presName="linNode" presStyleCnt="0"/>
      <dgm:spPr/>
    </dgm:pt>
    <dgm:pt modelId="{49CADA69-E2C6-49D0-B7F2-3310D1B80419}" type="pres">
      <dgm:prSet presAssocID="{943FE870-6C71-443D-A21C-15B00ECFC39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F4B91A4-8269-41CC-AF6D-11D4A59E6966}" type="pres">
      <dgm:prSet presAssocID="{943FE870-6C71-443D-A21C-15B00ECFC39B}" presName="descendantText" presStyleLbl="alignAccFollowNode1" presStyleIdx="1" presStyleCnt="3">
        <dgm:presLayoutVars>
          <dgm:bulletEnabled val="1"/>
        </dgm:presLayoutVars>
      </dgm:prSet>
      <dgm:spPr/>
    </dgm:pt>
    <dgm:pt modelId="{AF62D3E2-8F01-4E4F-A81A-AC17C226DDC7}" type="pres">
      <dgm:prSet presAssocID="{7C10C79E-F1F9-40AC-B714-6FAA7CD6D04A}" presName="sp" presStyleCnt="0"/>
      <dgm:spPr/>
    </dgm:pt>
    <dgm:pt modelId="{F0C5332C-E3AC-435C-9D72-3F6CFC664C1C}" type="pres">
      <dgm:prSet presAssocID="{B20733EF-B6BA-441D-B05B-36DA468483CC}" presName="linNode" presStyleCnt="0"/>
      <dgm:spPr/>
    </dgm:pt>
    <dgm:pt modelId="{3FA6F389-B515-4AB9-B44F-86C512653807}" type="pres">
      <dgm:prSet presAssocID="{B20733EF-B6BA-441D-B05B-36DA468483C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17F456C-C9A4-4515-80F2-0C01855A59AB}" type="pres">
      <dgm:prSet presAssocID="{B20733EF-B6BA-441D-B05B-36DA468483C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87C3A10-B2D0-4B2E-85E2-EE70942D639D}" srcId="{B20733EF-B6BA-441D-B05B-36DA468483CC}" destId="{0C1859CB-3585-49F1-9BDB-F3BD79B5F833}" srcOrd="0" destOrd="0" parTransId="{9F3B7D57-3E34-43FD-9E3C-FF43BE6D9554}" sibTransId="{F9E98067-2CCE-4CFC-8F3C-3D3799AE7C05}"/>
    <dgm:cxn modelId="{B3473132-4293-4FFE-9E49-0A7FB1A2B82E}" type="presOf" srcId="{B20733EF-B6BA-441D-B05B-36DA468483CC}" destId="{3FA6F389-B515-4AB9-B44F-86C512653807}" srcOrd="0" destOrd="0" presId="urn:microsoft.com/office/officeart/2005/8/layout/vList5"/>
    <dgm:cxn modelId="{43CEA163-B2CD-4766-8E1F-CBE944C813D7}" type="presOf" srcId="{EA7429A4-487D-4AD0-855F-7FDA43DA417E}" destId="{6F4B91A4-8269-41CC-AF6D-11D4A59E6966}" srcOrd="0" destOrd="1" presId="urn:microsoft.com/office/officeart/2005/8/layout/vList5"/>
    <dgm:cxn modelId="{09838444-363F-416E-99E9-71C2DCA1B10C}" type="presOf" srcId="{752D7078-6253-408D-AE69-B484224069CA}" destId="{017F456C-C9A4-4515-80F2-0C01855A59AB}" srcOrd="0" destOrd="1" presId="urn:microsoft.com/office/officeart/2005/8/layout/vList5"/>
    <dgm:cxn modelId="{86356C55-FCC6-4C49-96D5-8E8F7710AAE4}" type="presOf" srcId="{D98CB908-EE89-4D49-B4E3-F536E434D78E}" destId="{9E368178-B388-4FB2-84C2-D8FA6F5B5C38}" srcOrd="0" destOrd="0" presId="urn:microsoft.com/office/officeart/2005/8/layout/vList5"/>
    <dgm:cxn modelId="{89A12882-8E51-43D4-B8C4-61EC3B78C428}" srcId="{B20733EF-B6BA-441D-B05B-36DA468483CC}" destId="{752D7078-6253-408D-AE69-B484224069CA}" srcOrd="1" destOrd="0" parTransId="{16880AF5-31B1-478F-84A6-79899195CF73}" sibTransId="{2FCD563F-EF74-49C8-BF87-3ADD7DCBCD6B}"/>
    <dgm:cxn modelId="{301BF686-1DA9-42FB-849D-3C46D056777A}" type="presOf" srcId="{FF002E0E-D31E-4D1D-999A-25509D084F62}" destId="{C79F7387-E8DE-441D-A7AB-FBC46DB71672}" srcOrd="0" destOrd="0" presId="urn:microsoft.com/office/officeart/2005/8/layout/vList5"/>
    <dgm:cxn modelId="{E278518B-2B58-426B-9155-AA2A8597FFBE}" type="presOf" srcId="{0C1859CB-3585-49F1-9BDB-F3BD79B5F833}" destId="{017F456C-C9A4-4515-80F2-0C01855A59AB}" srcOrd="0" destOrd="0" presId="urn:microsoft.com/office/officeart/2005/8/layout/vList5"/>
    <dgm:cxn modelId="{9D31C4A0-3AA8-48E5-9A93-7CE7402F5464}" type="presOf" srcId="{63998F4C-C888-4AE2-AB34-71E2691B22DE}" destId="{C79F7387-E8DE-441D-A7AB-FBC46DB71672}" srcOrd="0" destOrd="1" presId="urn:microsoft.com/office/officeart/2005/8/layout/vList5"/>
    <dgm:cxn modelId="{E83547B4-38BC-4A64-8ED9-04D9EAE23B12}" srcId="{943FE870-6C71-443D-A21C-15B00ECFC39B}" destId="{EA7429A4-487D-4AD0-855F-7FDA43DA417E}" srcOrd="1" destOrd="0" parTransId="{BD01A3DE-2FCB-49B5-8A20-A7460B705B42}" sibTransId="{6BD8F9F8-CAF6-426C-BC6D-9E38B56B8908}"/>
    <dgm:cxn modelId="{F86A85B4-8EEA-4519-A4D7-93D04535B896}" srcId="{943FE870-6C71-443D-A21C-15B00ECFC39B}" destId="{ABBAB06A-4408-4E76-A927-6BAF65EAD97E}" srcOrd="0" destOrd="0" parTransId="{4AFBABBD-506B-4EB5-8479-2B40DA4598F0}" sibTransId="{19153D2F-4121-4AF0-9D20-72F6D1421586}"/>
    <dgm:cxn modelId="{51A254BC-301F-44BA-82FB-87C40B5B65A1}" type="presOf" srcId="{7D4F7837-933D-4D53-AFB7-EAF3CDC4700D}" destId="{E7604D7E-4AA2-4CA2-BCC4-A5575CDF1A9F}" srcOrd="0" destOrd="0" presId="urn:microsoft.com/office/officeart/2005/8/layout/vList5"/>
    <dgm:cxn modelId="{3B093FBF-4566-4647-9F14-F363DB6557E6}" srcId="{D98CB908-EE89-4D49-B4E3-F536E434D78E}" destId="{63998F4C-C888-4AE2-AB34-71E2691B22DE}" srcOrd="1" destOrd="0" parTransId="{E993E54E-B120-43F4-A606-DFB81E7B50A9}" sibTransId="{B713931F-1205-4ECB-B43C-84F5A326C569}"/>
    <dgm:cxn modelId="{21F0F5BF-4B54-4831-B772-746DF585FD98}" srcId="{7D4F7837-933D-4D53-AFB7-EAF3CDC4700D}" destId="{B20733EF-B6BA-441D-B05B-36DA468483CC}" srcOrd="2" destOrd="0" parTransId="{322C49CF-F844-4D2A-ADE7-84089A02B47B}" sibTransId="{3C3DC9CB-083F-4C80-AABC-4E5D21C2EA20}"/>
    <dgm:cxn modelId="{862044C5-EF67-468F-9043-536AA3494D2E}" srcId="{7D4F7837-933D-4D53-AFB7-EAF3CDC4700D}" destId="{D98CB908-EE89-4D49-B4E3-F536E434D78E}" srcOrd="0" destOrd="0" parTransId="{F08659D4-F653-4AB7-8126-C0481D3FBFC9}" sibTransId="{F89DC1D9-C408-4435-88BA-A0212EE0FD53}"/>
    <dgm:cxn modelId="{E32291CC-5E20-4AE6-9CC3-1EF148C12C0A}" type="presOf" srcId="{ABBAB06A-4408-4E76-A927-6BAF65EAD97E}" destId="{6F4B91A4-8269-41CC-AF6D-11D4A59E6966}" srcOrd="0" destOrd="0" presId="urn:microsoft.com/office/officeart/2005/8/layout/vList5"/>
    <dgm:cxn modelId="{DB0298DF-65A5-406E-B4FC-9FCBD109AE14}" srcId="{D98CB908-EE89-4D49-B4E3-F536E434D78E}" destId="{FF002E0E-D31E-4D1D-999A-25509D084F62}" srcOrd="0" destOrd="0" parTransId="{205F2684-0753-4A47-8B11-CB6312CFB786}" sibTransId="{AE337E66-4B04-4069-9EED-96F7A06F8BBA}"/>
    <dgm:cxn modelId="{DF6F69F1-98C6-4E62-960D-665687BEC3BF}" srcId="{7D4F7837-933D-4D53-AFB7-EAF3CDC4700D}" destId="{943FE870-6C71-443D-A21C-15B00ECFC39B}" srcOrd="1" destOrd="0" parTransId="{58DF6A16-1050-42B3-948F-2A01159142F9}" sibTransId="{7C10C79E-F1F9-40AC-B714-6FAA7CD6D04A}"/>
    <dgm:cxn modelId="{7C24F1FE-5108-485C-9FD9-DB1547784AB3}" type="presOf" srcId="{943FE870-6C71-443D-A21C-15B00ECFC39B}" destId="{49CADA69-E2C6-49D0-B7F2-3310D1B80419}" srcOrd="0" destOrd="0" presId="urn:microsoft.com/office/officeart/2005/8/layout/vList5"/>
    <dgm:cxn modelId="{F910B8CA-56F2-4344-B9BE-1CEEE1E5CBAA}" type="presParOf" srcId="{E7604D7E-4AA2-4CA2-BCC4-A5575CDF1A9F}" destId="{6E4DBD52-4BBB-43F5-BEDC-F26AA172651C}" srcOrd="0" destOrd="0" presId="urn:microsoft.com/office/officeart/2005/8/layout/vList5"/>
    <dgm:cxn modelId="{0CB71637-927E-450F-B2E3-F9C608A1A16E}" type="presParOf" srcId="{6E4DBD52-4BBB-43F5-BEDC-F26AA172651C}" destId="{9E368178-B388-4FB2-84C2-D8FA6F5B5C38}" srcOrd="0" destOrd="0" presId="urn:microsoft.com/office/officeart/2005/8/layout/vList5"/>
    <dgm:cxn modelId="{73A9805E-A27D-4065-BE49-81DB094ABCB8}" type="presParOf" srcId="{6E4DBD52-4BBB-43F5-BEDC-F26AA172651C}" destId="{C79F7387-E8DE-441D-A7AB-FBC46DB71672}" srcOrd="1" destOrd="0" presId="urn:microsoft.com/office/officeart/2005/8/layout/vList5"/>
    <dgm:cxn modelId="{D83BEDDE-F4FB-4FCF-A6FE-D4603138A2F0}" type="presParOf" srcId="{E7604D7E-4AA2-4CA2-BCC4-A5575CDF1A9F}" destId="{B5470FB4-A288-4F61-9AB4-D4BC03164AEA}" srcOrd="1" destOrd="0" presId="urn:microsoft.com/office/officeart/2005/8/layout/vList5"/>
    <dgm:cxn modelId="{AE77C883-AE8A-4F13-A4FD-A2676F7E1455}" type="presParOf" srcId="{E7604D7E-4AA2-4CA2-BCC4-A5575CDF1A9F}" destId="{86EAAFDD-33F9-44AE-8D8A-02B8FECC978C}" srcOrd="2" destOrd="0" presId="urn:microsoft.com/office/officeart/2005/8/layout/vList5"/>
    <dgm:cxn modelId="{53122AA1-7ED6-4451-BB4D-CF83EB1DC710}" type="presParOf" srcId="{86EAAFDD-33F9-44AE-8D8A-02B8FECC978C}" destId="{49CADA69-E2C6-49D0-B7F2-3310D1B80419}" srcOrd="0" destOrd="0" presId="urn:microsoft.com/office/officeart/2005/8/layout/vList5"/>
    <dgm:cxn modelId="{FBDD809D-DEAD-4F93-8548-7D522222E00F}" type="presParOf" srcId="{86EAAFDD-33F9-44AE-8D8A-02B8FECC978C}" destId="{6F4B91A4-8269-41CC-AF6D-11D4A59E6966}" srcOrd="1" destOrd="0" presId="urn:microsoft.com/office/officeart/2005/8/layout/vList5"/>
    <dgm:cxn modelId="{62D84DB8-9375-4B05-9013-190DC75514A2}" type="presParOf" srcId="{E7604D7E-4AA2-4CA2-BCC4-A5575CDF1A9F}" destId="{AF62D3E2-8F01-4E4F-A81A-AC17C226DDC7}" srcOrd="3" destOrd="0" presId="urn:microsoft.com/office/officeart/2005/8/layout/vList5"/>
    <dgm:cxn modelId="{8677F631-924F-4289-9BA2-22AF0CD1BD56}" type="presParOf" srcId="{E7604D7E-4AA2-4CA2-BCC4-A5575CDF1A9F}" destId="{F0C5332C-E3AC-435C-9D72-3F6CFC664C1C}" srcOrd="4" destOrd="0" presId="urn:microsoft.com/office/officeart/2005/8/layout/vList5"/>
    <dgm:cxn modelId="{3AAF4C4D-3171-413A-BF27-5CDA395FB98D}" type="presParOf" srcId="{F0C5332C-E3AC-435C-9D72-3F6CFC664C1C}" destId="{3FA6F389-B515-4AB9-B44F-86C512653807}" srcOrd="0" destOrd="0" presId="urn:microsoft.com/office/officeart/2005/8/layout/vList5"/>
    <dgm:cxn modelId="{E0C714E9-1061-41D8-9770-C1C913902B6E}" type="presParOf" srcId="{F0C5332C-E3AC-435C-9D72-3F6CFC664C1C}" destId="{017F456C-C9A4-4515-80F2-0C01855A59A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F7837-933D-4D53-AFB7-EAF3CDC4700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8CB908-EE89-4D49-B4E3-F536E434D78E}">
      <dgm:prSet phldrT="[Texte]"/>
      <dgm:spPr/>
      <dgm:t>
        <a:bodyPr/>
        <a:lstStyle/>
        <a:p>
          <a:r>
            <a:rPr lang="fr-FR" dirty="0" err="1"/>
            <a:t>Tokenizer</a:t>
          </a:r>
          <a:endParaRPr lang="fr-FR" dirty="0"/>
        </a:p>
      </dgm:t>
    </dgm:pt>
    <dgm:pt modelId="{F08659D4-F653-4AB7-8126-C0481D3FBFC9}" type="parTrans" cxnId="{862044C5-EF67-468F-9043-536AA3494D2E}">
      <dgm:prSet/>
      <dgm:spPr/>
      <dgm:t>
        <a:bodyPr/>
        <a:lstStyle/>
        <a:p>
          <a:endParaRPr lang="fr-FR"/>
        </a:p>
      </dgm:t>
    </dgm:pt>
    <dgm:pt modelId="{F89DC1D9-C408-4435-88BA-A0212EE0FD53}" type="sibTrans" cxnId="{862044C5-EF67-468F-9043-536AA3494D2E}">
      <dgm:prSet/>
      <dgm:spPr/>
      <dgm:t>
        <a:bodyPr/>
        <a:lstStyle/>
        <a:p>
          <a:endParaRPr lang="fr-FR"/>
        </a:p>
      </dgm:t>
    </dgm:pt>
    <dgm:pt modelId="{943FE870-6C71-443D-A21C-15B00ECFC39B}">
      <dgm:prSet phldrT="[Texte]"/>
      <dgm:spPr/>
      <dgm:t>
        <a:bodyPr/>
        <a:lstStyle/>
        <a:p>
          <a:r>
            <a:rPr lang="fr-FR" dirty="0"/>
            <a:t>Stop </a:t>
          </a:r>
          <a:r>
            <a:rPr lang="fr-FR" dirty="0" err="1"/>
            <a:t>words</a:t>
          </a:r>
          <a:endParaRPr lang="fr-FR" dirty="0"/>
        </a:p>
      </dgm:t>
    </dgm:pt>
    <dgm:pt modelId="{58DF6A16-1050-42B3-948F-2A01159142F9}" type="parTrans" cxnId="{DF6F69F1-98C6-4E62-960D-665687BEC3BF}">
      <dgm:prSet/>
      <dgm:spPr/>
      <dgm:t>
        <a:bodyPr/>
        <a:lstStyle/>
        <a:p>
          <a:endParaRPr lang="fr-FR"/>
        </a:p>
      </dgm:t>
    </dgm:pt>
    <dgm:pt modelId="{7C10C79E-F1F9-40AC-B714-6FAA7CD6D04A}" type="sibTrans" cxnId="{DF6F69F1-98C6-4E62-960D-665687BEC3BF}">
      <dgm:prSet/>
      <dgm:spPr/>
      <dgm:t>
        <a:bodyPr/>
        <a:lstStyle/>
        <a:p>
          <a:endParaRPr lang="fr-FR"/>
        </a:p>
      </dgm:t>
    </dgm:pt>
    <dgm:pt modelId="{B20733EF-B6BA-441D-B05B-36DA468483CC}">
      <dgm:prSet phldrT="[Texte]"/>
      <dgm:spPr/>
      <dgm:t>
        <a:bodyPr/>
        <a:lstStyle/>
        <a:p>
          <a:r>
            <a:rPr lang="fr-FR" dirty="0" err="1"/>
            <a:t>Lemmatizer</a:t>
          </a:r>
          <a:endParaRPr lang="fr-FR" dirty="0"/>
        </a:p>
      </dgm:t>
    </dgm:pt>
    <dgm:pt modelId="{322C49CF-F844-4D2A-ADE7-84089A02B47B}" type="parTrans" cxnId="{21F0F5BF-4B54-4831-B772-746DF585FD98}">
      <dgm:prSet/>
      <dgm:spPr/>
      <dgm:t>
        <a:bodyPr/>
        <a:lstStyle/>
        <a:p>
          <a:endParaRPr lang="fr-FR"/>
        </a:p>
      </dgm:t>
    </dgm:pt>
    <dgm:pt modelId="{3C3DC9CB-083F-4C80-AABC-4E5D21C2EA20}" type="sibTrans" cxnId="{21F0F5BF-4B54-4831-B772-746DF585FD98}">
      <dgm:prSet/>
      <dgm:spPr/>
      <dgm:t>
        <a:bodyPr/>
        <a:lstStyle/>
        <a:p>
          <a:endParaRPr lang="fr-FR"/>
        </a:p>
      </dgm:t>
    </dgm:pt>
    <dgm:pt modelId="{3D8C7735-A45D-4AA2-B0BD-B6B87F9063BB}">
      <dgm:prSet phldrT="[Texte]"/>
      <dgm:spPr/>
      <dgm:t>
        <a:bodyPr/>
        <a:lstStyle/>
        <a:p>
          <a:r>
            <a:rPr lang="fr-FR" dirty="0"/>
            <a:t>Concaténation</a:t>
          </a:r>
        </a:p>
      </dgm:t>
    </dgm:pt>
    <dgm:pt modelId="{3557FE4C-14B6-4644-A72F-51CE7416E41F}" type="parTrans" cxnId="{E2FAF721-B761-4CD2-8F5E-51897CCA4657}">
      <dgm:prSet/>
      <dgm:spPr/>
      <dgm:t>
        <a:bodyPr/>
        <a:lstStyle/>
        <a:p>
          <a:endParaRPr lang="fr-FR"/>
        </a:p>
      </dgm:t>
    </dgm:pt>
    <dgm:pt modelId="{C5265E00-E737-4A01-89B6-B0C145F8EBEE}" type="sibTrans" cxnId="{E2FAF721-B761-4CD2-8F5E-51897CCA4657}">
      <dgm:prSet/>
      <dgm:spPr/>
      <dgm:t>
        <a:bodyPr/>
        <a:lstStyle/>
        <a:p>
          <a:endParaRPr lang="fr-FR"/>
        </a:p>
      </dgm:t>
    </dgm:pt>
    <dgm:pt modelId="{2C612D10-A320-4815-B5C0-C9CEC36BBD10}" type="pres">
      <dgm:prSet presAssocID="{7D4F7837-933D-4D53-AFB7-EAF3CDC4700D}" presName="Name0" presStyleCnt="0">
        <dgm:presLayoutVars>
          <dgm:dir/>
          <dgm:resizeHandles val="exact"/>
        </dgm:presLayoutVars>
      </dgm:prSet>
      <dgm:spPr/>
    </dgm:pt>
    <dgm:pt modelId="{ACFDEF14-1EFE-4228-9B62-2360A4A0DB4A}" type="pres">
      <dgm:prSet presAssocID="{D98CB908-EE89-4D49-B4E3-F536E434D78E}" presName="node" presStyleLbl="node1" presStyleIdx="0" presStyleCnt="4">
        <dgm:presLayoutVars>
          <dgm:bulletEnabled val="1"/>
        </dgm:presLayoutVars>
      </dgm:prSet>
      <dgm:spPr/>
    </dgm:pt>
    <dgm:pt modelId="{BF0A691C-802E-4159-94E2-40BD0BF848E9}" type="pres">
      <dgm:prSet presAssocID="{F89DC1D9-C408-4435-88BA-A0212EE0FD53}" presName="sibTrans" presStyleLbl="sibTrans2D1" presStyleIdx="0" presStyleCnt="3"/>
      <dgm:spPr/>
    </dgm:pt>
    <dgm:pt modelId="{323FCF44-3072-4E8D-B794-46653583CBE8}" type="pres">
      <dgm:prSet presAssocID="{F89DC1D9-C408-4435-88BA-A0212EE0FD53}" presName="connectorText" presStyleLbl="sibTrans2D1" presStyleIdx="0" presStyleCnt="3"/>
      <dgm:spPr/>
    </dgm:pt>
    <dgm:pt modelId="{0ECB005B-ECFD-4561-927D-51B8D9D8F02C}" type="pres">
      <dgm:prSet presAssocID="{943FE870-6C71-443D-A21C-15B00ECFC39B}" presName="node" presStyleLbl="node1" presStyleIdx="1" presStyleCnt="4">
        <dgm:presLayoutVars>
          <dgm:bulletEnabled val="1"/>
        </dgm:presLayoutVars>
      </dgm:prSet>
      <dgm:spPr/>
    </dgm:pt>
    <dgm:pt modelId="{3089B645-1004-4687-99D5-8C811E76DCC5}" type="pres">
      <dgm:prSet presAssocID="{7C10C79E-F1F9-40AC-B714-6FAA7CD6D04A}" presName="sibTrans" presStyleLbl="sibTrans2D1" presStyleIdx="1" presStyleCnt="3"/>
      <dgm:spPr/>
    </dgm:pt>
    <dgm:pt modelId="{7DF6DA3C-2186-42CC-AD42-E9C0544EE1E4}" type="pres">
      <dgm:prSet presAssocID="{7C10C79E-F1F9-40AC-B714-6FAA7CD6D04A}" presName="connectorText" presStyleLbl="sibTrans2D1" presStyleIdx="1" presStyleCnt="3"/>
      <dgm:spPr/>
    </dgm:pt>
    <dgm:pt modelId="{D298AE6F-C882-4D65-A98D-F773D904F586}" type="pres">
      <dgm:prSet presAssocID="{B20733EF-B6BA-441D-B05B-36DA468483CC}" presName="node" presStyleLbl="node1" presStyleIdx="2" presStyleCnt="4">
        <dgm:presLayoutVars>
          <dgm:bulletEnabled val="1"/>
        </dgm:presLayoutVars>
      </dgm:prSet>
      <dgm:spPr/>
    </dgm:pt>
    <dgm:pt modelId="{CE1086E0-769F-4787-8EB9-450AA2989C8A}" type="pres">
      <dgm:prSet presAssocID="{3C3DC9CB-083F-4C80-AABC-4E5D21C2EA20}" presName="sibTrans" presStyleLbl="sibTrans2D1" presStyleIdx="2" presStyleCnt="3"/>
      <dgm:spPr/>
    </dgm:pt>
    <dgm:pt modelId="{AB6639B1-28F9-49E1-9438-808296272CBA}" type="pres">
      <dgm:prSet presAssocID="{3C3DC9CB-083F-4C80-AABC-4E5D21C2EA20}" presName="connectorText" presStyleLbl="sibTrans2D1" presStyleIdx="2" presStyleCnt="3"/>
      <dgm:spPr/>
    </dgm:pt>
    <dgm:pt modelId="{B51311F7-45E2-4128-B931-5A4460204821}" type="pres">
      <dgm:prSet presAssocID="{3D8C7735-A45D-4AA2-B0BD-B6B87F9063BB}" presName="node" presStyleLbl="node1" presStyleIdx="3" presStyleCnt="4">
        <dgm:presLayoutVars>
          <dgm:bulletEnabled val="1"/>
        </dgm:presLayoutVars>
      </dgm:prSet>
      <dgm:spPr/>
    </dgm:pt>
  </dgm:ptLst>
  <dgm:cxnLst>
    <dgm:cxn modelId="{192CB40D-5928-4ABF-87F2-6C6F42080DCE}" type="presOf" srcId="{943FE870-6C71-443D-A21C-15B00ECFC39B}" destId="{0ECB005B-ECFD-4561-927D-51B8D9D8F02C}" srcOrd="0" destOrd="0" presId="urn:microsoft.com/office/officeart/2005/8/layout/process1"/>
    <dgm:cxn modelId="{DB170513-1BC7-4F88-939D-7DD823D7AC88}" type="presOf" srcId="{B20733EF-B6BA-441D-B05B-36DA468483CC}" destId="{D298AE6F-C882-4D65-A98D-F773D904F586}" srcOrd="0" destOrd="0" presId="urn:microsoft.com/office/officeart/2005/8/layout/process1"/>
    <dgm:cxn modelId="{E2FAF721-B761-4CD2-8F5E-51897CCA4657}" srcId="{7D4F7837-933D-4D53-AFB7-EAF3CDC4700D}" destId="{3D8C7735-A45D-4AA2-B0BD-B6B87F9063BB}" srcOrd="3" destOrd="0" parTransId="{3557FE4C-14B6-4644-A72F-51CE7416E41F}" sibTransId="{C5265E00-E737-4A01-89B6-B0C145F8EBEE}"/>
    <dgm:cxn modelId="{22B46E5D-73F4-4459-A2F3-5F122ECBC7E3}" type="presOf" srcId="{3C3DC9CB-083F-4C80-AABC-4E5D21C2EA20}" destId="{CE1086E0-769F-4787-8EB9-450AA2989C8A}" srcOrd="0" destOrd="0" presId="urn:microsoft.com/office/officeart/2005/8/layout/process1"/>
    <dgm:cxn modelId="{80591D62-62FB-4A83-A3D4-820237FAC70B}" type="presOf" srcId="{3D8C7735-A45D-4AA2-B0BD-B6B87F9063BB}" destId="{B51311F7-45E2-4128-B931-5A4460204821}" srcOrd="0" destOrd="0" presId="urn:microsoft.com/office/officeart/2005/8/layout/process1"/>
    <dgm:cxn modelId="{9621746E-5FBE-44D4-B291-5B5275CCD3FB}" type="presOf" srcId="{D98CB908-EE89-4D49-B4E3-F536E434D78E}" destId="{ACFDEF14-1EFE-4228-9B62-2360A4A0DB4A}" srcOrd="0" destOrd="0" presId="urn:microsoft.com/office/officeart/2005/8/layout/process1"/>
    <dgm:cxn modelId="{19AFB273-0D40-485C-9BBF-462F43258538}" type="presOf" srcId="{7C10C79E-F1F9-40AC-B714-6FAA7CD6D04A}" destId="{7DF6DA3C-2186-42CC-AD42-E9C0544EE1E4}" srcOrd="1" destOrd="0" presId="urn:microsoft.com/office/officeart/2005/8/layout/process1"/>
    <dgm:cxn modelId="{02B88689-23F7-4680-940B-77B3D91C9E48}" type="presOf" srcId="{F89DC1D9-C408-4435-88BA-A0212EE0FD53}" destId="{BF0A691C-802E-4159-94E2-40BD0BF848E9}" srcOrd="0" destOrd="0" presId="urn:microsoft.com/office/officeart/2005/8/layout/process1"/>
    <dgm:cxn modelId="{11539992-562E-4AA6-9806-80E3ACA7A0BD}" type="presOf" srcId="{3C3DC9CB-083F-4C80-AABC-4E5D21C2EA20}" destId="{AB6639B1-28F9-49E1-9438-808296272CBA}" srcOrd="1" destOrd="0" presId="urn:microsoft.com/office/officeart/2005/8/layout/process1"/>
    <dgm:cxn modelId="{226865AA-F4D2-42FF-BFCE-0E7FE0DE03DA}" type="presOf" srcId="{F89DC1D9-C408-4435-88BA-A0212EE0FD53}" destId="{323FCF44-3072-4E8D-B794-46653583CBE8}" srcOrd="1" destOrd="0" presId="urn:microsoft.com/office/officeart/2005/8/layout/process1"/>
    <dgm:cxn modelId="{21F0F5BF-4B54-4831-B772-746DF585FD98}" srcId="{7D4F7837-933D-4D53-AFB7-EAF3CDC4700D}" destId="{B20733EF-B6BA-441D-B05B-36DA468483CC}" srcOrd="2" destOrd="0" parTransId="{322C49CF-F844-4D2A-ADE7-84089A02B47B}" sibTransId="{3C3DC9CB-083F-4C80-AABC-4E5D21C2EA20}"/>
    <dgm:cxn modelId="{862044C5-EF67-468F-9043-536AA3494D2E}" srcId="{7D4F7837-933D-4D53-AFB7-EAF3CDC4700D}" destId="{D98CB908-EE89-4D49-B4E3-F536E434D78E}" srcOrd="0" destOrd="0" parTransId="{F08659D4-F653-4AB7-8126-C0481D3FBFC9}" sibTransId="{F89DC1D9-C408-4435-88BA-A0212EE0FD53}"/>
    <dgm:cxn modelId="{4867CEC7-DA9D-40D2-9650-4E001A27976D}" type="presOf" srcId="{7D4F7837-933D-4D53-AFB7-EAF3CDC4700D}" destId="{2C612D10-A320-4815-B5C0-C9CEC36BBD10}" srcOrd="0" destOrd="0" presId="urn:microsoft.com/office/officeart/2005/8/layout/process1"/>
    <dgm:cxn modelId="{CF02FCDD-ED86-4985-BE0A-0C0E225C9398}" type="presOf" srcId="{7C10C79E-F1F9-40AC-B714-6FAA7CD6D04A}" destId="{3089B645-1004-4687-99D5-8C811E76DCC5}" srcOrd="0" destOrd="0" presId="urn:microsoft.com/office/officeart/2005/8/layout/process1"/>
    <dgm:cxn modelId="{DF6F69F1-98C6-4E62-960D-665687BEC3BF}" srcId="{7D4F7837-933D-4D53-AFB7-EAF3CDC4700D}" destId="{943FE870-6C71-443D-A21C-15B00ECFC39B}" srcOrd="1" destOrd="0" parTransId="{58DF6A16-1050-42B3-948F-2A01159142F9}" sibTransId="{7C10C79E-F1F9-40AC-B714-6FAA7CD6D04A}"/>
    <dgm:cxn modelId="{D6656A9A-0D05-4A96-9060-34079BC6B797}" type="presParOf" srcId="{2C612D10-A320-4815-B5C0-C9CEC36BBD10}" destId="{ACFDEF14-1EFE-4228-9B62-2360A4A0DB4A}" srcOrd="0" destOrd="0" presId="urn:microsoft.com/office/officeart/2005/8/layout/process1"/>
    <dgm:cxn modelId="{5E155C52-8503-409B-94D0-1D3CB051C8F4}" type="presParOf" srcId="{2C612D10-A320-4815-B5C0-C9CEC36BBD10}" destId="{BF0A691C-802E-4159-94E2-40BD0BF848E9}" srcOrd="1" destOrd="0" presId="urn:microsoft.com/office/officeart/2005/8/layout/process1"/>
    <dgm:cxn modelId="{1F4564D3-85A4-4DA6-9200-96EB531EBD2B}" type="presParOf" srcId="{BF0A691C-802E-4159-94E2-40BD0BF848E9}" destId="{323FCF44-3072-4E8D-B794-46653583CBE8}" srcOrd="0" destOrd="0" presId="urn:microsoft.com/office/officeart/2005/8/layout/process1"/>
    <dgm:cxn modelId="{CA1189F5-51B0-4A15-BA93-EA573FE55F89}" type="presParOf" srcId="{2C612D10-A320-4815-B5C0-C9CEC36BBD10}" destId="{0ECB005B-ECFD-4561-927D-51B8D9D8F02C}" srcOrd="2" destOrd="0" presId="urn:microsoft.com/office/officeart/2005/8/layout/process1"/>
    <dgm:cxn modelId="{37D65ACF-3068-460F-AB78-00B3C47E2CA0}" type="presParOf" srcId="{2C612D10-A320-4815-B5C0-C9CEC36BBD10}" destId="{3089B645-1004-4687-99D5-8C811E76DCC5}" srcOrd="3" destOrd="0" presId="urn:microsoft.com/office/officeart/2005/8/layout/process1"/>
    <dgm:cxn modelId="{64FB04E3-F029-4430-B69E-B861BDF0A6CF}" type="presParOf" srcId="{3089B645-1004-4687-99D5-8C811E76DCC5}" destId="{7DF6DA3C-2186-42CC-AD42-E9C0544EE1E4}" srcOrd="0" destOrd="0" presId="urn:microsoft.com/office/officeart/2005/8/layout/process1"/>
    <dgm:cxn modelId="{E9C4F40F-ADBC-473B-A5F4-75117B0D6483}" type="presParOf" srcId="{2C612D10-A320-4815-B5C0-C9CEC36BBD10}" destId="{D298AE6F-C882-4D65-A98D-F773D904F586}" srcOrd="4" destOrd="0" presId="urn:microsoft.com/office/officeart/2005/8/layout/process1"/>
    <dgm:cxn modelId="{1BA2F018-6C09-4248-8E22-A8113E16819B}" type="presParOf" srcId="{2C612D10-A320-4815-B5C0-C9CEC36BBD10}" destId="{CE1086E0-769F-4787-8EB9-450AA2989C8A}" srcOrd="5" destOrd="0" presId="urn:microsoft.com/office/officeart/2005/8/layout/process1"/>
    <dgm:cxn modelId="{5EB6C31A-3430-44C0-91D2-E65D601EC0E7}" type="presParOf" srcId="{CE1086E0-769F-4787-8EB9-450AA2989C8A}" destId="{AB6639B1-28F9-49E1-9438-808296272CBA}" srcOrd="0" destOrd="0" presId="urn:microsoft.com/office/officeart/2005/8/layout/process1"/>
    <dgm:cxn modelId="{00890A4F-0961-410A-9539-22E6A20D5935}" type="presParOf" srcId="{2C612D10-A320-4815-B5C0-C9CEC36BBD10}" destId="{B51311F7-45E2-4128-B931-5A446020482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4F7837-933D-4D53-AFB7-EAF3CDC4700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8CB908-EE89-4D49-B4E3-F536E434D78E}">
      <dgm:prSet phldrT="[Texte]"/>
      <dgm:spPr/>
      <dgm:t>
        <a:bodyPr/>
        <a:lstStyle/>
        <a:p>
          <a:r>
            <a:rPr lang="fr-FR" dirty="0" err="1"/>
            <a:t>Tokenizer</a:t>
          </a:r>
          <a:endParaRPr lang="fr-FR" dirty="0"/>
        </a:p>
      </dgm:t>
    </dgm:pt>
    <dgm:pt modelId="{F08659D4-F653-4AB7-8126-C0481D3FBFC9}" type="parTrans" cxnId="{862044C5-EF67-468F-9043-536AA3494D2E}">
      <dgm:prSet/>
      <dgm:spPr/>
      <dgm:t>
        <a:bodyPr/>
        <a:lstStyle/>
        <a:p>
          <a:endParaRPr lang="fr-FR"/>
        </a:p>
      </dgm:t>
    </dgm:pt>
    <dgm:pt modelId="{F89DC1D9-C408-4435-88BA-A0212EE0FD53}" type="sibTrans" cxnId="{862044C5-EF67-468F-9043-536AA3494D2E}">
      <dgm:prSet/>
      <dgm:spPr/>
      <dgm:t>
        <a:bodyPr/>
        <a:lstStyle/>
        <a:p>
          <a:endParaRPr lang="fr-FR"/>
        </a:p>
      </dgm:t>
    </dgm:pt>
    <dgm:pt modelId="{3D8C7735-A45D-4AA2-B0BD-B6B87F9063BB}">
      <dgm:prSet phldrT="[Texte]"/>
      <dgm:spPr/>
      <dgm:t>
        <a:bodyPr/>
        <a:lstStyle/>
        <a:p>
          <a:r>
            <a:rPr lang="fr-FR" dirty="0"/>
            <a:t>Concaténation</a:t>
          </a:r>
        </a:p>
      </dgm:t>
    </dgm:pt>
    <dgm:pt modelId="{3557FE4C-14B6-4644-A72F-51CE7416E41F}" type="parTrans" cxnId="{E2FAF721-B761-4CD2-8F5E-51897CCA4657}">
      <dgm:prSet/>
      <dgm:spPr/>
      <dgm:t>
        <a:bodyPr/>
        <a:lstStyle/>
        <a:p>
          <a:endParaRPr lang="fr-FR"/>
        </a:p>
      </dgm:t>
    </dgm:pt>
    <dgm:pt modelId="{C5265E00-E737-4A01-89B6-B0C145F8EBEE}" type="sibTrans" cxnId="{E2FAF721-B761-4CD2-8F5E-51897CCA4657}">
      <dgm:prSet/>
      <dgm:spPr/>
      <dgm:t>
        <a:bodyPr/>
        <a:lstStyle/>
        <a:p>
          <a:endParaRPr lang="fr-FR"/>
        </a:p>
      </dgm:t>
    </dgm:pt>
    <dgm:pt modelId="{943FE870-6C71-443D-A21C-15B00ECFC39B}">
      <dgm:prSet phldrT="[Texte]"/>
      <dgm:spPr/>
      <dgm:t>
        <a:bodyPr/>
        <a:lstStyle/>
        <a:p>
          <a:r>
            <a:rPr lang="fr-FR" dirty="0"/>
            <a:t>Stop </a:t>
          </a:r>
          <a:r>
            <a:rPr lang="fr-FR" dirty="0" err="1"/>
            <a:t>words</a:t>
          </a:r>
          <a:endParaRPr lang="fr-FR" dirty="0"/>
        </a:p>
      </dgm:t>
    </dgm:pt>
    <dgm:pt modelId="{7C10C79E-F1F9-40AC-B714-6FAA7CD6D04A}" type="sibTrans" cxnId="{DF6F69F1-98C6-4E62-960D-665687BEC3BF}">
      <dgm:prSet/>
      <dgm:spPr/>
      <dgm:t>
        <a:bodyPr/>
        <a:lstStyle/>
        <a:p>
          <a:endParaRPr lang="fr-FR"/>
        </a:p>
      </dgm:t>
    </dgm:pt>
    <dgm:pt modelId="{58DF6A16-1050-42B3-948F-2A01159142F9}" type="parTrans" cxnId="{DF6F69F1-98C6-4E62-960D-665687BEC3BF}">
      <dgm:prSet/>
      <dgm:spPr/>
      <dgm:t>
        <a:bodyPr/>
        <a:lstStyle/>
        <a:p>
          <a:endParaRPr lang="fr-FR"/>
        </a:p>
      </dgm:t>
    </dgm:pt>
    <dgm:pt modelId="{2C612D10-A320-4815-B5C0-C9CEC36BBD10}" type="pres">
      <dgm:prSet presAssocID="{7D4F7837-933D-4D53-AFB7-EAF3CDC4700D}" presName="Name0" presStyleCnt="0">
        <dgm:presLayoutVars>
          <dgm:dir/>
          <dgm:resizeHandles val="exact"/>
        </dgm:presLayoutVars>
      </dgm:prSet>
      <dgm:spPr/>
    </dgm:pt>
    <dgm:pt modelId="{ACFDEF14-1EFE-4228-9B62-2360A4A0DB4A}" type="pres">
      <dgm:prSet presAssocID="{D98CB908-EE89-4D49-B4E3-F536E434D78E}" presName="node" presStyleLbl="node1" presStyleIdx="0" presStyleCnt="3">
        <dgm:presLayoutVars>
          <dgm:bulletEnabled val="1"/>
        </dgm:presLayoutVars>
      </dgm:prSet>
      <dgm:spPr/>
    </dgm:pt>
    <dgm:pt modelId="{BF0A691C-802E-4159-94E2-40BD0BF848E9}" type="pres">
      <dgm:prSet presAssocID="{F89DC1D9-C408-4435-88BA-A0212EE0FD53}" presName="sibTrans" presStyleLbl="sibTrans2D1" presStyleIdx="0" presStyleCnt="2"/>
      <dgm:spPr/>
    </dgm:pt>
    <dgm:pt modelId="{323FCF44-3072-4E8D-B794-46653583CBE8}" type="pres">
      <dgm:prSet presAssocID="{F89DC1D9-C408-4435-88BA-A0212EE0FD53}" presName="connectorText" presStyleLbl="sibTrans2D1" presStyleIdx="0" presStyleCnt="2"/>
      <dgm:spPr/>
    </dgm:pt>
    <dgm:pt modelId="{0ECB005B-ECFD-4561-927D-51B8D9D8F02C}" type="pres">
      <dgm:prSet presAssocID="{943FE870-6C71-443D-A21C-15B00ECFC39B}" presName="node" presStyleLbl="node1" presStyleIdx="1" presStyleCnt="3">
        <dgm:presLayoutVars>
          <dgm:bulletEnabled val="1"/>
        </dgm:presLayoutVars>
      </dgm:prSet>
      <dgm:spPr/>
    </dgm:pt>
    <dgm:pt modelId="{3089B645-1004-4687-99D5-8C811E76DCC5}" type="pres">
      <dgm:prSet presAssocID="{7C10C79E-F1F9-40AC-B714-6FAA7CD6D04A}" presName="sibTrans" presStyleLbl="sibTrans2D1" presStyleIdx="1" presStyleCnt="2"/>
      <dgm:spPr/>
    </dgm:pt>
    <dgm:pt modelId="{7DF6DA3C-2186-42CC-AD42-E9C0544EE1E4}" type="pres">
      <dgm:prSet presAssocID="{7C10C79E-F1F9-40AC-B714-6FAA7CD6D04A}" presName="connectorText" presStyleLbl="sibTrans2D1" presStyleIdx="1" presStyleCnt="2"/>
      <dgm:spPr/>
    </dgm:pt>
    <dgm:pt modelId="{B51311F7-45E2-4128-B931-5A4460204821}" type="pres">
      <dgm:prSet presAssocID="{3D8C7735-A45D-4AA2-B0BD-B6B87F9063BB}" presName="node" presStyleLbl="node1" presStyleIdx="2" presStyleCnt="3" custLinFactNeighborY="1092">
        <dgm:presLayoutVars>
          <dgm:bulletEnabled val="1"/>
        </dgm:presLayoutVars>
      </dgm:prSet>
      <dgm:spPr/>
    </dgm:pt>
  </dgm:ptLst>
  <dgm:cxnLst>
    <dgm:cxn modelId="{192CB40D-5928-4ABF-87F2-6C6F42080DCE}" type="presOf" srcId="{943FE870-6C71-443D-A21C-15B00ECFC39B}" destId="{0ECB005B-ECFD-4561-927D-51B8D9D8F02C}" srcOrd="0" destOrd="0" presId="urn:microsoft.com/office/officeart/2005/8/layout/process1"/>
    <dgm:cxn modelId="{E2FAF721-B761-4CD2-8F5E-51897CCA4657}" srcId="{7D4F7837-933D-4D53-AFB7-EAF3CDC4700D}" destId="{3D8C7735-A45D-4AA2-B0BD-B6B87F9063BB}" srcOrd="2" destOrd="0" parTransId="{3557FE4C-14B6-4644-A72F-51CE7416E41F}" sibTransId="{C5265E00-E737-4A01-89B6-B0C145F8EBEE}"/>
    <dgm:cxn modelId="{80591D62-62FB-4A83-A3D4-820237FAC70B}" type="presOf" srcId="{3D8C7735-A45D-4AA2-B0BD-B6B87F9063BB}" destId="{B51311F7-45E2-4128-B931-5A4460204821}" srcOrd="0" destOrd="0" presId="urn:microsoft.com/office/officeart/2005/8/layout/process1"/>
    <dgm:cxn modelId="{9621746E-5FBE-44D4-B291-5B5275CCD3FB}" type="presOf" srcId="{D98CB908-EE89-4D49-B4E3-F536E434D78E}" destId="{ACFDEF14-1EFE-4228-9B62-2360A4A0DB4A}" srcOrd="0" destOrd="0" presId="urn:microsoft.com/office/officeart/2005/8/layout/process1"/>
    <dgm:cxn modelId="{19AFB273-0D40-485C-9BBF-462F43258538}" type="presOf" srcId="{7C10C79E-F1F9-40AC-B714-6FAA7CD6D04A}" destId="{7DF6DA3C-2186-42CC-AD42-E9C0544EE1E4}" srcOrd="1" destOrd="0" presId="urn:microsoft.com/office/officeart/2005/8/layout/process1"/>
    <dgm:cxn modelId="{02B88689-23F7-4680-940B-77B3D91C9E48}" type="presOf" srcId="{F89DC1D9-C408-4435-88BA-A0212EE0FD53}" destId="{BF0A691C-802E-4159-94E2-40BD0BF848E9}" srcOrd="0" destOrd="0" presId="urn:microsoft.com/office/officeart/2005/8/layout/process1"/>
    <dgm:cxn modelId="{226865AA-F4D2-42FF-BFCE-0E7FE0DE03DA}" type="presOf" srcId="{F89DC1D9-C408-4435-88BA-A0212EE0FD53}" destId="{323FCF44-3072-4E8D-B794-46653583CBE8}" srcOrd="1" destOrd="0" presId="urn:microsoft.com/office/officeart/2005/8/layout/process1"/>
    <dgm:cxn modelId="{862044C5-EF67-468F-9043-536AA3494D2E}" srcId="{7D4F7837-933D-4D53-AFB7-EAF3CDC4700D}" destId="{D98CB908-EE89-4D49-B4E3-F536E434D78E}" srcOrd="0" destOrd="0" parTransId="{F08659D4-F653-4AB7-8126-C0481D3FBFC9}" sibTransId="{F89DC1D9-C408-4435-88BA-A0212EE0FD53}"/>
    <dgm:cxn modelId="{4867CEC7-DA9D-40D2-9650-4E001A27976D}" type="presOf" srcId="{7D4F7837-933D-4D53-AFB7-EAF3CDC4700D}" destId="{2C612D10-A320-4815-B5C0-C9CEC36BBD10}" srcOrd="0" destOrd="0" presId="urn:microsoft.com/office/officeart/2005/8/layout/process1"/>
    <dgm:cxn modelId="{CF02FCDD-ED86-4985-BE0A-0C0E225C9398}" type="presOf" srcId="{7C10C79E-F1F9-40AC-B714-6FAA7CD6D04A}" destId="{3089B645-1004-4687-99D5-8C811E76DCC5}" srcOrd="0" destOrd="0" presId="urn:microsoft.com/office/officeart/2005/8/layout/process1"/>
    <dgm:cxn modelId="{DF6F69F1-98C6-4E62-960D-665687BEC3BF}" srcId="{7D4F7837-933D-4D53-AFB7-EAF3CDC4700D}" destId="{943FE870-6C71-443D-A21C-15B00ECFC39B}" srcOrd="1" destOrd="0" parTransId="{58DF6A16-1050-42B3-948F-2A01159142F9}" sibTransId="{7C10C79E-F1F9-40AC-B714-6FAA7CD6D04A}"/>
    <dgm:cxn modelId="{D6656A9A-0D05-4A96-9060-34079BC6B797}" type="presParOf" srcId="{2C612D10-A320-4815-B5C0-C9CEC36BBD10}" destId="{ACFDEF14-1EFE-4228-9B62-2360A4A0DB4A}" srcOrd="0" destOrd="0" presId="urn:microsoft.com/office/officeart/2005/8/layout/process1"/>
    <dgm:cxn modelId="{5E155C52-8503-409B-94D0-1D3CB051C8F4}" type="presParOf" srcId="{2C612D10-A320-4815-B5C0-C9CEC36BBD10}" destId="{BF0A691C-802E-4159-94E2-40BD0BF848E9}" srcOrd="1" destOrd="0" presId="urn:microsoft.com/office/officeart/2005/8/layout/process1"/>
    <dgm:cxn modelId="{1F4564D3-85A4-4DA6-9200-96EB531EBD2B}" type="presParOf" srcId="{BF0A691C-802E-4159-94E2-40BD0BF848E9}" destId="{323FCF44-3072-4E8D-B794-46653583CBE8}" srcOrd="0" destOrd="0" presId="urn:microsoft.com/office/officeart/2005/8/layout/process1"/>
    <dgm:cxn modelId="{CA1189F5-51B0-4A15-BA93-EA573FE55F89}" type="presParOf" srcId="{2C612D10-A320-4815-B5C0-C9CEC36BBD10}" destId="{0ECB005B-ECFD-4561-927D-51B8D9D8F02C}" srcOrd="2" destOrd="0" presId="urn:microsoft.com/office/officeart/2005/8/layout/process1"/>
    <dgm:cxn modelId="{37D65ACF-3068-460F-AB78-00B3C47E2CA0}" type="presParOf" srcId="{2C612D10-A320-4815-B5C0-C9CEC36BBD10}" destId="{3089B645-1004-4687-99D5-8C811E76DCC5}" srcOrd="3" destOrd="0" presId="urn:microsoft.com/office/officeart/2005/8/layout/process1"/>
    <dgm:cxn modelId="{64FB04E3-F029-4430-B69E-B861BDF0A6CF}" type="presParOf" srcId="{3089B645-1004-4687-99D5-8C811E76DCC5}" destId="{7DF6DA3C-2186-42CC-AD42-E9C0544EE1E4}" srcOrd="0" destOrd="0" presId="urn:microsoft.com/office/officeart/2005/8/layout/process1"/>
    <dgm:cxn modelId="{00890A4F-0961-410A-9539-22E6A20D5935}" type="presParOf" srcId="{2C612D10-A320-4815-B5C0-C9CEC36BBD10}" destId="{B51311F7-45E2-4128-B931-5A44602048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4F7837-933D-4D53-AFB7-EAF3CDC4700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8CB908-EE89-4D49-B4E3-F536E434D78E}">
      <dgm:prSet phldrT="[Texte]"/>
      <dgm:spPr/>
      <dgm:t>
        <a:bodyPr/>
        <a:lstStyle/>
        <a:p>
          <a:r>
            <a:rPr lang="fr-FR" dirty="0" err="1"/>
            <a:t>Tokenizer</a:t>
          </a:r>
          <a:endParaRPr lang="fr-FR" dirty="0"/>
        </a:p>
      </dgm:t>
    </dgm:pt>
    <dgm:pt modelId="{F08659D4-F653-4AB7-8126-C0481D3FBFC9}" type="parTrans" cxnId="{862044C5-EF67-468F-9043-536AA3494D2E}">
      <dgm:prSet/>
      <dgm:spPr/>
      <dgm:t>
        <a:bodyPr/>
        <a:lstStyle/>
        <a:p>
          <a:endParaRPr lang="fr-FR"/>
        </a:p>
      </dgm:t>
    </dgm:pt>
    <dgm:pt modelId="{F89DC1D9-C408-4435-88BA-A0212EE0FD53}" type="sibTrans" cxnId="{862044C5-EF67-468F-9043-536AA3494D2E}">
      <dgm:prSet/>
      <dgm:spPr/>
      <dgm:t>
        <a:bodyPr/>
        <a:lstStyle/>
        <a:p>
          <a:endParaRPr lang="fr-FR"/>
        </a:p>
      </dgm:t>
    </dgm:pt>
    <dgm:pt modelId="{3D8C7735-A45D-4AA2-B0BD-B6B87F9063BB}">
      <dgm:prSet phldrT="[Texte]"/>
      <dgm:spPr/>
      <dgm:t>
        <a:bodyPr/>
        <a:lstStyle/>
        <a:p>
          <a:r>
            <a:rPr lang="fr-FR" dirty="0"/>
            <a:t>Concaténation</a:t>
          </a:r>
        </a:p>
      </dgm:t>
    </dgm:pt>
    <dgm:pt modelId="{3557FE4C-14B6-4644-A72F-51CE7416E41F}" type="parTrans" cxnId="{E2FAF721-B761-4CD2-8F5E-51897CCA4657}">
      <dgm:prSet/>
      <dgm:spPr/>
      <dgm:t>
        <a:bodyPr/>
        <a:lstStyle/>
        <a:p>
          <a:endParaRPr lang="fr-FR"/>
        </a:p>
      </dgm:t>
    </dgm:pt>
    <dgm:pt modelId="{C5265E00-E737-4A01-89B6-B0C145F8EBEE}" type="sibTrans" cxnId="{E2FAF721-B761-4CD2-8F5E-51897CCA4657}">
      <dgm:prSet/>
      <dgm:spPr/>
      <dgm:t>
        <a:bodyPr/>
        <a:lstStyle/>
        <a:p>
          <a:endParaRPr lang="fr-FR"/>
        </a:p>
      </dgm:t>
    </dgm:pt>
    <dgm:pt modelId="{2C612D10-A320-4815-B5C0-C9CEC36BBD10}" type="pres">
      <dgm:prSet presAssocID="{7D4F7837-933D-4D53-AFB7-EAF3CDC4700D}" presName="Name0" presStyleCnt="0">
        <dgm:presLayoutVars>
          <dgm:dir/>
          <dgm:resizeHandles val="exact"/>
        </dgm:presLayoutVars>
      </dgm:prSet>
      <dgm:spPr/>
    </dgm:pt>
    <dgm:pt modelId="{ACFDEF14-1EFE-4228-9B62-2360A4A0DB4A}" type="pres">
      <dgm:prSet presAssocID="{D98CB908-EE89-4D49-B4E3-F536E434D78E}" presName="node" presStyleLbl="node1" presStyleIdx="0" presStyleCnt="2">
        <dgm:presLayoutVars>
          <dgm:bulletEnabled val="1"/>
        </dgm:presLayoutVars>
      </dgm:prSet>
      <dgm:spPr/>
    </dgm:pt>
    <dgm:pt modelId="{BF0A691C-802E-4159-94E2-40BD0BF848E9}" type="pres">
      <dgm:prSet presAssocID="{F89DC1D9-C408-4435-88BA-A0212EE0FD53}" presName="sibTrans" presStyleLbl="sibTrans2D1" presStyleIdx="0" presStyleCnt="1"/>
      <dgm:spPr/>
    </dgm:pt>
    <dgm:pt modelId="{323FCF44-3072-4E8D-B794-46653583CBE8}" type="pres">
      <dgm:prSet presAssocID="{F89DC1D9-C408-4435-88BA-A0212EE0FD53}" presName="connectorText" presStyleLbl="sibTrans2D1" presStyleIdx="0" presStyleCnt="1"/>
      <dgm:spPr/>
    </dgm:pt>
    <dgm:pt modelId="{B51311F7-45E2-4128-B931-5A4460204821}" type="pres">
      <dgm:prSet presAssocID="{3D8C7735-A45D-4AA2-B0BD-B6B87F9063BB}" presName="node" presStyleLbl="node1" presStyleIdx="1" presStyleCnt="2">
        <dgm:presLayoutVars>
          <dgm:bulletEnabled val="1"/>
        </dgm:presLayoutVars>
      </dgm:prSet>
      <dgm:spPr/>
    </dgm:pt>
  </dgm:ptLst>
  <dgm:cxnLst>
    <dgm:cxn modelId="{E2FAF721-B761-4CD2-8F5E-51897CCA4657}" srcId="{7D4F7837-933D-4D53-AFB7-EAF3CDC4700D}" destId="{3D8C7735-A45D-4AA2-B0BD-B6B87F9063BB}" srcOrd="1" destOrd="0" parTransId="{3557FE4C-14B6-4644-A72F-51CE7416E41F}" sibTransId="{C5265E00-E737-4A01-89B6-B0C145F8EBEE}"/>
    <dgm:cxn modelId="{80591D62-62FB-4A83-A3D4-820237FAC70B}" type="presOf" srcId="{3D8C7735-A45D-4AA2-B0BD-B6B87F9063BB}" destId="{B51311F7-45E2-4128-B931-5A4460204821}" srcOrd="0" destOrd="0" presId="urn:microsoft.com/office/officeart/2005/8/layout/process1"/>
    <dgm:cxn modelId="{9621746E-5FBE-44D4-B291-5B5275CCD3FB}" type="presOf" srcId="{D98CB908-EE89-4D49-B4E3-F536E434D78E}" destId="{ACFDEF14-1EFE-4228-9B62-2360A4A0DB4A}" srcOrd="0" destOrd="0" presId="urn:microsoft.com/office/officeart/2005/8/layout/process1"/>
    <dgm:cxn modelId="{02B88689-23F7-4680-940B-77B3D91C9E48}" type="presOf" srcId="{F89DC1D9-C408-4435-88BA-A0212EE0FD53}" destId="{BF0A691C-802E-4159-94E2-40BD0BF848E9}" srcOrd="0" destOrd="0" presId="urn:microsoft.com/office/officeart/2005/8/layout/process1"/>
    <dgm:cxn modelId="{226865AA-F4D2-42FF-BFCE-0E7FE0DE03DA}" type="presOf" srcId="{F89DC1D9-C408-4435-88BA-A0212EE0FD53}" destId="{323FCF44-3072-4E8D-B794-46653583CBE8}" srcOrd="1" destOrd="0" presId="urn:microsoft.com/office/officeart/2005/8/layout/process1"/>
    <dgm:cxn modelId="{862044C5-EF67-468F-9043-536AA3494D2E}" srcId="{7D4F7837-933D-4D53-AFB7-EAF3CDC4700D}" destId="{D98CB908-EE89-4D49-B4E3-F536E434D78E}" srcOrd="0" destOrd="0" parTransId="{F08659D4-F653-4AB7-8126-C0481D3FBFC9}" sibTransId="{F89DC1D9-C408-4435-88BA-A0212EE0FD53}"/>
    <dgm:cxn modelId="{4867CEC7-DA9D-40D2-9650-4E001A27976D}" type="presOf" srcId="{7D4F7837-933D-4D53-AFB7-EAF3CDC4700D}" destId="{2C612D10-A320-4815-B5C0-C9CEC36BBD10}" srcOrd="0" destOrd="0" presId="urn:microsoft.com/office/officeart/2005/8/layout/process1"/>
    <dgm:cxn modelId="{D6656A9A-0D05-4A96-9060-34079BC6B797}" type="presParOf" srcId="{2C612D10-A320-4815-B5C0-C9CEC36BBD10}" destId="{ACFDEF14-1EFE-4228-9B62-2360A4A0DB4A}" srcOrd="0" destOrd="0" presId="urn:microsoft.com/office/officeart/2005/8/layout/process1"/>
    <dgm:cxn modelId="{5E155C52-8503-409B-94D0-1D3CB051C8F4}" type="presParOf" srcId="{2C612D10-A320-4815-B5C0-C9CEC36BBD10}" destId="{BF0A691C-802E-4159-94E2-40BD0BF848E9}" srcOrd="1" destOrd="0" presId="urn:microsoft.com/office/officeart/2005/8/layout/process1"/>
    <dgm:cxn modelId="{1F4564D3-85A4-4DA6-9200-96EB531EBD2B}" type="presParOf" srcId="{BF0A691C-802E-4159-94E2-40BD0BF848E9}" destId="{323FCF44-3072-4E8D-B794-46653583CBE8}" srcOrd="0" destOrd="0" presId="urn:microsoft.com/office/officeart/2005/8/layout/process1"/>
    <dgm:cxn modelId="{00890A4F-0961-410A-9539-22E6A20D5935}" type="presParOf" srcId="{2C612D10-A320-4815-B5C0-C9CEC36BBD10}" destId="{B51311F7-45E2-4128-B931-5A446020482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171C79-ABE1-4037-BFDD-A2C12A61438F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43946B5-6102-4BF1-A7A6-59D0F7435AB8}">
      <dgm:prSet custT="1"/>
      <dgm:spPr/>
      <dgm:t>
        <a:bodyPr/>
        <a:lstStyle/>
        <a:p>
          <a:r>
            <a:rPr lang="fr-FR" sz="1800" dirty="0"/>
            <a:t>VGG16</a:t>
          </a:r>
        </a:p>
      </dgm:t>
    </dgm:pt>
    <dgm:pt modelId="{1303C8C0-5604-4B5C-915B-068353CAAF0A}" type="parTrans" cxnId="{7193C933-8A5C-4C80-89B5-B5BCB87B7CFA}">
      <dgm:prSet/>
      <dgm:spPr/>
      <dgm:t>
        <a:bodyPr/>
        <a:lstStyle/>
        <a:p>
          <a:endParaRPr lang="fr-FR"/>
        </a:p>
      </dgm:t>
    </dgm:pt>
    <dgm:pt modelId="{C23B52DA-229C-4898-B0E5-C5297B79971F}" type="sibTrans" cxnId="{7193C933-8A5C-4C80-89B5-B5BCB87B7CFA}">
      <dgm:prSet/>
      <dgm:spPr/>
      <dgm:t>
        <a:bodyPr/>
        <a:lstStyle/>
        <a:p>
          <a:endParaRPr lang="fr-FR"/>
        </a:p>
      </dgm:t>
    </dgm:pt>
    <dgm:pt modelId="{B07341DF-4459-4062-96CD-B3B6775ECCED}">
      <dgm:prSet custT="1"/>
      <dgm:spPr/>
      <dgm:t>
        <a:bodyPr/>
        <a:lstStyle/>
        <a:p>
          <a:r>
            <a:rPr lang="fr-FR" sz="1800" dirty="0"/>
            <a:t>Retrait du </a:t>
          </a:r>
          <a:r>
            <a:rPr lang="fr-FR" sz="1800" dirty="0" err="1"/>
            <a:t>layers</a:t>
          </a:r>
          <a:r>
            <a:rPr lang="fr-FR" sz="1800" dirty="0"/>
            <a:t> de prédiction</a:t>
          </a:r>
        </a:p>
      </dgm:t>
    </dgm:pt>
    <dgm:pt modelId="{08D7111E-3372-4724-AE20-9B41845DC3C0}" type="parTrans" cxnId="{3B61C89C-1A5B-4390-82FC-97EECBCA8640}">
      <dgm:prSet/>
      <dgm:spPr/>
      <dgm:t>
        <a:bodyPr/>
        <a:lstStyle/>
        <a:p>
          <a:endParaRPr lang="fr-FR"/>
        </a:p>
      </dgm:t>
    </dgm:pt>
    <dgm:pt modelId="{B9970E12-BDA9-4970-961F-E3184D53EECD}" type="sibTrans" cxnId="{3B61C89C-1A5B-4390-82FC-97EECBCA8640}">
      <dgm:prSet/>
      <dgm:spPr/>
      <dgm:t>
        <a:bodyPr/>
        <a:lstStyle/>
        <a:p>
          <a:endParaRPr lang="fr-FR"/>
        </a:p>
      </dgm:t>
    </dgm:pt>
    <dgm:pt modelId="{7E8CCA4F-1C7D-4E46-9683-04ABDA901E2D}">
      <dgm:prSet custT="1"/>
      <dgm:spPr/>
      <dgm:t>
        <a:bodyPr/>
        <a:lstStyle/>
        <a:p>
          <a:r>
            <a:rPr lang="fr-FR" sz="1800" dirty="0" err="1"/>
            <a:t>Preprocess_input</a:t>
          </a:r>
          <a:endParaRPr lang="fr-FR" sz="1800" dirty="0"/>
        </a:p>
      </dgm:t>
    </dgm:pt>
    <dgm:pt modelId="{8CB7B2A7-CE11-492F-985D-12CC7C638ACB}" type="parTrans" cxnId="{FF8C94D8-5A3C-4726-BB0B-EDCAEB67E501}">
      <dgm:prSet/>
      <dgm:spPr/>
      <dgm:t>
        <a:bodyPr/>
        <a:lstStyle/>
        <a:p>
          <a:endParaRPr lang="fr-FR"/>
        </a:p>
      </dgm:t>
    </dgm:pt>
    <dgm:pt modelId="{E6B08815-2A76-45DD-B317-E42E617A28F2}" type="sibTrans" cxnId="{FF8C94D8-5A3C-4726-BB0B-EDCAEB67E501}">
      <dgm:prSet/>
      <dgm:spPr/>
      <dgm:t>
        <a:bodyPr/>
        <a:lstStyle/>
        <a:p>
          <a:endParaRPr lang="fr-FR"/>
        </a:p>
      </dgm:t>
    </dgm:pt>
    <dgm:pt modelId="{4879B6C4-505E-49EF-BC34-17AE2F144E5D}">
      <dgm:prSet custT="1"/>
      <dgm:spPr/>
      <dgm:t>
        <a:bodyPr/>
        <a:lstStyle/>
        <a:p>
          <a:pPr>
            <a:buNone/>
          </a:pPr>
          <a:r>
            <a:rPr lang="fr-FR" sz="1200" dirty="0"/>
            <a:t>Remplacé par </a:t>
          </a:r>
          <a:r>
            <a:rPr lang="fr-FR" sz="1200" dirty="0" err="1"/>
            <a:t>Kmeans</a:t>
          </a:r>
          <a:endParaRPr lang="fr-FR" sz="1200" dirty="0"/>
        </a:p>
      </dgm:t>
    </dgm:pt>
    <dgm:pt modelId="{6B29C085-C6CA-419D-9F31-591696CDAB47}" type="parTrans" cxnId="{1A3E88F6-6637-4D0F-A461-6DD41382FAC1}">
      <dgm:prSet/>
      <dgm:spPr/>
      <dgm:t>
        <a:bodyPr/>
        <a:lstStyle/>
        <a:p>
          <a:endParaRPr lang="fr-FR"/>
        </a:p>
      </dgm:t>
    </dgm:pt>
    <dgm:pt modelId="{72522423-C8A0-4E5A-B351-C8C2AFBA0658}" type="sibTrans" cxnId="{1A3E88F6-6637-4D0F-A461-6DD41382FAC1}">
      <dgm:prSet/>
      <dgm:spPr/>
      <dgm:t>
        <a:bodyPr/>
        <a:lstStyle/>
        <a:p>
          <a:endParaRPr lang="fr-FR"/>
        </a:p>
      </dgm:t>
    </dgm:pt>
    <dgm:pt modelId="{FBBB5E7C-DECA-424A-AA3E-B964F396D5BE}">
      <dgm:prSet custT="1"/>
      <dgm:spPr/>
      <dgm:t>
        <a:bodyPr/>
        <a:lstStyle/>
        <a:p>
          <a:pPr>
            <a:buNone/>
          </a:pPr>
          <a:r>
            <a:rPr lang="fr-FR" sz="1200" dirty="0"/>
            <a:t>Format 224x224</a:t>
          </a:r>
        </a:p>
      </dgm:t>
    </dgm:pt>
    <dgm:pt modelId="{7E78A549-B2D2-4B52-B826-59E827BE5E9B}" type="parTrans" cxnId="{2B3C192C-8660-4092-8B5A-3F82075BB5CD}">
      <dgm:prSet/>
      <dgm:spPr/>
      <dgm:t>
        <a:bodyPr/>
        <a:lstStyle/>
        <a:p>
          <a:endParaRPr lang="fr-FR"/>
        </a:p>
      </dgm:t>
    </dgm:pt>
    <dgm:pt modelId="{B0070BDD-B829-474A-BFE7-C6972749C377}" type="sibTrans" cxnId="{2B3C192C-8660-4092-8B5A-3F82075BB5CD}">
      <dgm:prSet/>
      <dgm:spPr/>
      <dgm:t>
        <a:bodyPr/>
        <a:lstStyle/>
        <a:p>
          <a:endParaRPr lang="fr-FR"/>
        </a:p>
      </dgm:t>
    </dgm:pt>
    <dgm:pt modelId="{DA0F46A7-C5F8-4A34-A5F2-0600D6D32111}">
      <dgm:prSet custT="1"/>
      <dgm:spPr/>
      <dgm:t>
        <a:bodyPr/>
        <a:lstStyle/>
        <a:p>
          <a:pPr>
            <a:buNone/>
          </a:pPr>
          <a:r>
            <a:rPr lang="fr-FR" sz="1200" dirty="0"/>
            <a:t>Pré entrainé sur </a:t>
          </a:r>
          <a:r>
            <a:rPr lang="fr-FR" sz="1200" dirty="0" err="1"/>
            <a:t>imagenet</a:t>
          </a:r>
          <a:endParaRPr lang="fr-FR" sz="1200" dirty="0"/>
        </a:p>
      </dgm:t>
    </dgm:pt>
    <dgm:pt modelId="{027228C7-6388-48D4-9D5D-0CC38014B8DC}" type="parTrans" cxnId="{157A6535-B35B-4BDF-948C-695FA63230EB}">
      <dgm:prSet/>
      <dgm:spPr/>
      <dgm:t>
        <a:bodyPr/>
        <a:lstStyle/>
        <a:p>
          <a:endParaRPr lang="fr-FR"/>
        </a:p>
      </dgm:t>
    </dgm:pt>
    <dgm:pt modelId="{BA1C337B-84AC-4A47-95CE-615E628D1A5C}" type="sibTrans" cxnId="{157A6535-B35B-4BDF-948C-695FA63230EB}">
      <dgm:prSet/>
      <dgm:spPr/>
      <dgm:t>
        <a:bodyPr/>
        <a:lstStyle/>
        <a:p>
          <a:endParaRPr lang="fr-FR"/>
        </a:p>
      </dgm:t>
    </dgm:pt>
    <dgm:pt modelId="{13688080-CD27-4E8F-BFDD-22E4A93A10D8}">
      <dgm:prSet/>
      <dgm:spPr>
        <a:noFill/>
      </dgm:spPr>
      <dgm:t>
        <a:bodyPr/>
        <a:lstStyle/>
        <a:p>
          <a:endParaRPr lang="fr-FR" dirty="0"/>
        </a:p>
      </dgm:t>
    </dgm:pt>
    <dgm:pt modelId="{1C142EFE-5EE8-493D-A952-49186A257E18}" type="sibTrans" cxnId="{5FE0BC43-E2CD-488F-AA2C-0A09EFF457C0}">
      <dgm:prSet/>
      <dgm:spPr/>
      <dgm:t>
        <a:bodyPr/>
        <a:lstStyle/>
        <a:p>
          <a:endParaRPr lang="fr-FR"/>
        </a:p>
      </dgm:t>
    </dgm:pt>
    <dgm:pt modelId="{F70FB4E4-2079-4775-BB70-48E01D35CA37}" type="parTrans" cxnId="{5FE0BC43-E2CD-488F-AA2C-0A09EFF457C0}">
      <dgm:prSet/>
      <dgm:spPr/>
      <dgm:t>
        <a:bodyPr/>
        <a:lstStyle/>
        <a:p>
          <a:endParaRPr lang="fr-FR"/>
        </a:p>
      </dgm:t>
    </dgm:pt>
    <dgm:pt modelId="{FFAA5812-A1FB-4E81-8D0D-E08B54975275}" type="pres">
      <dgm:prSet presAssocID="{F7171C79-ABE1-4037-BFDD-A2C12A61438F}" presName="rootnode" presStyleCnt="0">
        <dgm:presLayoutVars>
          <dgm:chMax/>
          <dgm:chPref/>
          <dgm:dir/>
          <dgm:animLvl val="lvl"/>
        </dgm:presLayoutVars>
      </dgm:prSet>
      <dgm:spPr/>
    </dgm:pt>
    <dgm:pt modelId="{9F054316-AFB0-4D7B-B2CA-6851DA188BCF}" type="pres">
      <dgm:prSet presAssocID="{E43946B5-6102-4BF1-A7A6-59D0F7435AB8}" presName="composite" presStyleCnt="0"/>
      <dgm:spPr/>
    </dgm:pt>
    <dgm:pt modelId="{6D39AB22-B921-4207-BF67-A8CF5218B7C8}" type="pres">
      <dgm:prSet presAssocID="{E43946B5-6102-4BF1-A7A6-59D0F7435AB8}" presName="bentUpArrow1" presStyleLbl="alignImgPlace1" presStyleIdx="0" presStyleCnt="3"/>
      <dgm:spPr/>
    </dgm:pt>
    <dgm:pt modelId="{3081B8D7-72DD-4FE8-BCE6-735D5AB18CBB}" type="pres">
      <dgm:prSet presAssocID="{E43946B5-6102-4BF1-A7A6-59D0F7435AB8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34790221-8FE8-4B14-97BE-D9C4BD611FB9}" type="pres">
      <dgm:prSet presAssocID="{E43946B5-6102-4BF1-A7A6-59D0F7435AB8}" presName="ChildText" presStyleLbl="revTx" presStyleIdx="0" presStyleCnt="3" custScaleX="168815" custLinFactNeighborX="37848" custLinFactNeighborY="-1603">
        <dgm:presLayoutVars>
          <dgm:chMax val="0"/>
          <dgm:chPref val="0"/>
          <dgm:bulletEnabled val="1"/>
        </dgm:presLayoutVars>
      </dgm:prSet>
      <dgm:spPr/>
    </dgm:pt>
    <dgm:pt modelId="{310ED4B7-82BC-41EA-9215-27539B0D8478}" type="pres">
      <dgm:prSet presAssocID="{C23B52DA-229C-4898-B0E5-C5297B79971F}" presName="sibTrans" presStyleCnt="0"/>
      <dgm:spPr/>
    </dgm:pt>
    <dgm:pt modelId="{ED8E63AD-BB1B-4027-92C5-D08CF6A5BBEB}" type="pres">
      <dgm:prSet presAssocID="{B07341DF-4459-4062-96CD-B3B6775ECCED}" presName="composite" presStyleCnt="0"/>
      <dgm:spPr/>
    </dgm:pt>
    <dgm:pt modelId="{B0494548-0C95-4D10-B646-88FF230FF3C4}" type="pres">
      <dgm:prSet presAssocID="{B07341DF-4459-4062-96CD-B3B6775ECCED}" presName="bentUpArrow1" presStyleLbl="alignImgPlace1" presStyleIdx="1" presStyleCnt="3"/>
      <dgm:spPr/>
    </dgm:pt>
    <dgm:pt modelId="{BB0AC364-60F1-48B4-B411-832A134BBDD6}" type="pres">
      <dgm:prSet presAssocID="{B07341DF-4459-4062-96CD-B3B6775ECCE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AD8B86CB-5B13-40F6-9AE1-D83AF0B70499}" type="pres">
      <dgm:prSet presAssocID="{B07341DF-4459-4062-96CD-B3B6775ECCED}" presName="ChildText" presStyleLbl="revTx" presStyleIdx="1" presStyleCnt="3" custScaleX="155404" custLinFactNeighborX="32113" custLinFactNeighborY="33">
        <dgm:presLayoutVars>
          <dgm:chMax val="0"/>
          <dgm:chPref val="0"/>
          <dgm:bulletEnabled val="1"/>
        </dgm:presLayoutVars>
      </dgm:prSet>
      <dgm:spPr/>
    </dgm:pt>
    <dgm:pt modelId="{3C02EA1E-13AF-4985-AA2E-3CE297D57AD6}" type="pres">
      <dgm:prSet presAssocID="{B9970E12-BDA9-4970-961F-E3184D53EECD}" presName="sibTrans" presStyleCnt="0"/>
      <dgm:spPr/>
    </dgm:pt>
    <dgm:pt modelId="{355A84E8-0605-4771-BB16-DE8290A3EB2F}" type="pres">
      <dgm:prSet presAssocID="{7E8CCA4F-1C7D-4E46-9683-04ABDA901E2D}" presName="composite" presStyleCnt="0"/>
      <dgm:spPr/>
    </dgm:pt>
    <dgm:pt modelId="{BF731169-4B28-4DB7-8087-CE732BBAD686}" type="pres">
      <dgm:prSet presAssocID="{7E8CCA4F-1C7D-4E46-9683-04ABDA901E2D}" presName="bentUpArrow1" presStyleLbl="alignImgPlace1" presStyleIdx="2" presStyleCnt="3"/>
      <dgm:spPr/>
    </dgm:pt>
    <dgm:pt modelId="{39463390-5906-4A2B-A2A0-36537E642344}" type="pres">
      <dgm:prSet presAssocID="{7E8CCA4F-1C7D-4E46-9683-04ABDA901E2D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F5572CAA-8DF6-4CDD-B125-E837E0C8E493}" type="pres">
      <dgm:prSet presAssocID="{7E8CCA4F-1C7D-4E46-9683-04ABDA901E2D}" presName="ChildText" presStyleLbl="revTx" presStyleIdx="2" presStyleCnt="3" custScaleX="120786" custLinFactNeighborX="13931">
        <dgm:presLayoutVars>
          <dgm:chMax val="0"/>
          <dgm:chPref val="0"/>
          <dgm:bulletEnabled val="1"/>
        </dgm:presLayoutVars>
      </dgm:prSet>
      <dgm:spPr/>
    </dgm:pt>
    <dgm:pt modelId="{415EF268-D161-4214-9720-2217B7C8802E}" type="pres">
      <dgm:prSet presAssocID="{E6B08815-2A76-45DD-B317-E42E617A28F2}" presName="sibTrans" presStyleCnt="0"/>
      <dgm:spPr/>
    </dgm:pt>
    <dgm:pt modelId="{56045063-49F3-4805-899E-00FEA1AA0D57}" type="pres">
      <dgm:prSet presAssocID="{13688080-CD27-4E8F-BFDD-22E4A93A10D8}" presName="composite" presStyleCnt="0"/>
      <dgm:spPr/>
    </dgm:pt>
    <dgm:pt modelId="{1FFFF4BB-D192-4810-8225-955D63A2F1C6}" type="pres">
      <dgm:prSet presAssocID="{13688080-CD27-4E8F-BFDD-22E4A93A10D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89211704-8705-4112-92C2-B343A9A210EA}" type="presOf" srcId="{F7171C79-ABE1-4037-BFDD-A2C12A61438F}" destId="{FFAA5812-A1FB-4E81-8D0D-E08B54975275}" srcOrd="0" destOrd="0" presId="urn:microsoft.com/office/officeart/2005/8/layout/StepDownProcess"/>
    <dgm:cxn modelId="{2B3C192C-8660-4092-8B5A-3F82075BB5CD}" srcId="{7E8CCA4F-1C7D-4E46-9683-04ABDA901E2D}" destId="{FBBB5E7C-DECA-424A-AA3E-B964F396D5BE}" srcOrd="0" destOrd="0" parTransId="{7E78A549-B2D2-4B52-B826-59E827BE5E9B}" sibTransId="{B0070BDD-B829-474A-BFE7-C6972749C377}"/>
    <dgm:cxn modelId="{7193C933-8A5C-4C80-89B5-B5BCB87B7CFA}" srcId="{F7171C79-ABE1-4037-BFDD-A2C12A61438F}" destId="{E43946B5-6102-4BF1-A7A6-59D0F7435AB8}" srcOrd="0" destOrd="0" parTransId="{1303C8C0-5604-4B5C-915B-068353CAAF0A}" sibTransId="{C23B52DA-229C-4898-B0E5-C5297B79971F}"/>
    <dgm:cxn modelId="{157A6535-B35B-4BDF-948C-695FA63230EB}" srcId="{E43946B5-6102-4BF1-A7A6-59D0F7435AB8}" destId="{DA0F46A7-C5F8-4A34-A5F2-0600D6D32111}" srcOrd="0" destOrd="0" parTransId="{027228C7-6388-48D4-9D5D-0CC38014B8DC}" sibTransId="{BA1C337B-84AC-4A47-95CE-615E628D1A5C}"/>
    <dgm:cxn modelId="{5FE0BC43-E2CD-488F-AA2C-0A09EFF457C0}" srcId="{F7171C79-ABE1-4037-BFDD-A2C12A61438F}" destId="{13688080-CD27-4E8F-BFDD-22E4A93A10D8}" srcOrd="3" destOrd="0" parTransId="{F70FB4E4-2079-4775-BB70-48E01D35CA37}" sibTransId="{1C142EFE-5EE8-493D-A952-49186A257E18}"/>
    <dgm:cxn modelId="{838DF068-48DF-4B44-A30A-6B5F6278ACF4}" type="presOf" srcId="{4879B6C4-505E-49EF-BC34-17AE2F144E5D}" destId="{AD8B86CB-5B13-40F6-9AE1-D83AF0B70499}" srcOrd="0" destOrd="0" presId="urn:microsoft.com/office/officeart/2005/8/layout/StepDownProcess"/>
    <dgm:cxn modelId="{62F5B36D-E178-48D7-8090-E397351061E4}" type="presOf" srcId="{DA0F46A7-C5F8-4A34-A5F2-0600D6D32111}" destId="{34790221-8FE8-4B14-97BE-D9C4BD611FB9}" srcOrd="0" destOrd="0" presId="urn:microsoft.com/office/officeart/2005/8/layout/StepDownProcess"/>
    <dgm:cxn modelId="{C57D7D97-5140-4D4D-A627-6082A332D34B}" type="presOf" srcId="{E43946B5-6102-4BF1-A7A6-59D0F7435AB8}" destId="{3081B8D7-72DD-4FE8-BCE6-735D5AB18CBB}" srcOrd="0" destOrd="0" presId="urn:microsoft.com/office/officeart/2005/8/layout/StepDownProcess"/>
    <dgm:cxn modelId="{79E1409A-F92B-4A9B-B0DE-73958434BD2D}" type="presOf" srcId="{FBBB5E7C-DECA-424A-AA3E-B964F396D5BE}" destId="{F5572CAA-8DF6-4CDD-B125-E837E0C8E493}" srcOrd="0" destOrd="0" presId="urn:microsoft.com/office/officeart/2005/8/layout/StepDownProcess"/>
    <dgm:cxn modelId="{3B61C89C-1A5B-4390-82FC-97EECBCA8640}" srcId="{F7171C79-ABE1-4037-BFDD-A2C12A61438F}" destId="{B07341DF-4459-4062-96CD-B3B6775ECCED}" srcOrd="1" destOrd="0" parTransId="{08D7111E-3372-4724-AE20-9B41845DC3C0}" sibTransId="{B9970E12-BDA9-4970-961F-E3184D53EECD}"/>
    <dgm:cxn modelId="{9B65C5B4-5315-40B7-B991-E30EF4E86CA3}" type="presOf" srcId="{7E8CCA4F-1C7D-4E46-9683-04ABDA901E2D}" destId="{39463390-5906-4A2B-A2A0-36537E642344}" srcOrd="0" destOrd="0" presId="urn:microsoft.com/office/officeart/2005/8/layout/StepDownProcess"/>
    <dgm:cxn modelId="{2B16C2B6-23EF-45A5-B7D1-A518637698A8}" type="presOf" srcId="{13688080-CD27-4E8F-BFDD-22E4A93A10D8}" destId="{1FFFF4BB-D192-4810-8225-955D63A2F1C6}" srcOrd="0" destOrd="0" presId="urn:microsoft.com/office/officeart/2005/8/layout/StepDownProcess"/>
    <dgm:cxn modelId="{34F608CF-670F-41A8-9DA3-65FAB66CA767}" type="presOf" srcId="{B07341DF-4459-4062-96CD-B3B6775ECCED}" destId="{BB0AC364-60F1-48B4-B411-832A134BBDD6}" srcOrd="0" destOrd="0" presId="urn:microsoft.com/office/officeart/2005/8/layout/StepDownProcess"/>
    <dgm:cxn modelId="{FF8C94D8-5A3C-4726-BB0B-EDCAEB67E501}" srcId="{F7171C79-ABE1-4037-BFDD-A2C12A61438F}" destId="{7E8CCA4F-1C7D-4E46-9683-04ABDA901E2D}" srcOrd="2" destOrd="0" parTransId="{8CB7B2A7-CE11-492F-985D-12CC7C638ACB}" sibTransId="{E6B08815-2A76-45DD-B317-E42E617A28F2}"/>
    <dgm:cxn modelId="{1A3E88F6-6637-4D0F-A461-6DD41382FAC1}" srcId="{B07341DF-4459-4062-96CD-B3B6775ECCED}" destId="{4879B6C4-505E-49EF-BC34-17AE2F144E5D}" srcOrd="0" destOrd="0" parTransId="{6B29C085-C6CA-419D-9F31-591696CDAB47}" sibTransId="{72522423-C8A0-4E5A-B351-C8C2AFBA0658}"/>
    <dgm:cxn modelId="{B1D18F43-CBD1-4C4D-9EB2-268E942DB512}" type="presParOf" srcId="{FFAA5812-A1FB-4E81-8D0D-E08B54975275}" destId="{9F054316-AFB0-4D7B-B2CA-6851DA188BCF}" srcOrd="0" destOrd="0" presId="urn:microsoft.com/office/officeart/2005/8/layout/StepDownProcess"/>
    <dgm:cxn modelId="{9E95733C-5C1E-4E5E-8A45-65BDFDA2BC63}" type="presParOf" srcId="{9F054316-AFB0-4D7B-B2CA-6851DA188BCF}" destId="{6D39AB22-B921-4207-BF67-A8CF5218B7C8}" srcOrd="0" destOrd="0" presId="urn:microsoft.com/office/officeart/2005/8/layout/StepDownProcess"/>
    <dgm:cxn modelId="{B5F689E5-876F-48C3-A557-5FC4BD07ECB6}" type="presParOf" srcId="{9F054316-AFB0-4D7B-B2CA-6851DA188BCF}" destId="{3081B8D7-72DD-4FE8-BCE6-735D5AB18CBB}" srcOrd="1" destOrd="0" presId="urn:microsoft.com/office/officeart/2005/8/layout/StepDownProcess"/>
    <dgm:cxn modelId="{8F133DC4-44C6-4816-8754-C97D8385D200}" type="presParOf" srcId="{9F054316-AFB0-4D7B-B2CA-6851DA188BCF}" destId="{34790221-8FE8-4B14-97BE-D9C4BD611FB9}" srcOrd="2" destOrd="0" presId="urn:microsoft.com/office/officeart/2005/8/layout/StepDownProcess"/>
    <dgm:cxn modelId="{B9B6CB3C-144D-4641-A68D-12470E977E61}" type="presParOf" srcId="{FFAA5812-A1FB-4E81-8D0D-E08B54975275}" destId="{310ED4B7-82BC-41EA-9215-27539B0D8478}" srcOrd="1" destOrd="0" presId="urn:microsoft.com/office/officeart/2005/8/layout/StepDownProcess"/>
    <dgm:cxn modelId="{45754FCA-FC93-4AE9-BD67-496D11AE7D03}" type="presParOf" srcId="{FFAA5812-A1FB-4E81-8D0D-E08B54975275}" destId="{ED8E63AD-BB1B-4027-92C5-D08CF6A5BBEB}" srcOrd="2" destOrd="0" presId="urn:microsoft.com/office/officeart/2005/8/layout/StepDownProcess"/>
    <dgm:cxn modelId="{815ED4A8-98A5-4147-A06C-8CAAB08B7B67}" type="presParOf" srcId="{ED8E63AD-BB1B-4027-92C5-D08CF6A5BBEB}" destId="{B0494548-0C95-4D10-B646-88FF230FF3C4}" srcOrd="0" destOrd="0" presId="urn:microsoft.com/office/officeart/2005/8/layout/StepDownProcess"/>
    <dgm:cxn modelId="{41F42B3D-E2BE-464D-ADFF-05E5C47680F0}" type="presParOf" srcId="{ED8E63AD-BB1B-4027-92C5-D08CF6A5BBEB}" destId="{BB0AC364-60F1-48B4-B411-832A134BBDD6}" srcOrd="1" destOrd="0" presId="urn:microsoft.com/office/officeart/2005/8/layout/StepDownProcess"/>
    <dgm:cxn modelId="{F2F87FFB-D135-4B2D-AD24-0692F7E7F31C}" type="presParOf" srcId="{ED8E63AD-BB1B-4027-92C5-D08CF6A5BBEB}" destId="{AD8B86CB-5B13-40F6-9AE1-D83AF0B70499}" srcOrd="2" destOrd="0" presId="urn:microsoft.com/office/officeart/2005/8/layout/StepDownProcess"/>
    <dgm:cxn modelId="{0A0BBBA8-48E4-426F-B285-AB065B13AC23}" type="presParOf" srcId="{FFAA5812-A1FB-4E81-8D0D-E08B54975275}" destId="{3C02EA1E-13AF-4985-AA2E-3CE297D57AD6}" srcOrd="3" destOrd="0" presId="urn:microsoft.com/office/officeart/2005/8/layout/StepDownProcess"/>
    <dgm:cxn modelId="{BBF70444-3E77-4E18-B1E6-B07D3875EE3E}" type="presParOf" srcId="{FFAA5812-A1FB-4E81-8D0D-E08B54975275}" destId="{355A84E8-0605-4771-BB16-DE8290A3EB2F}" srcOrd="4" destOrd="0" presId="urn:microsoft.com/office/officeart/2005/8/layout/StepDownProcess"/>
    <dgm:cxn modelId="{9401E4AE-68CF-45E3-94D7-9C21B4A0CEA4}" type="presParOf" srcId="{355A84E8-0605-4771-BB16-DE8290A3EB2F}" destId="{BF731169-4B28-4DB7-8087-CE732BBAD686}" srcOrd="0" destOrd="0" presId="urn:microsoft.com/office/officeart/2005/8/layout/StepDownProcess"/>
    <dgm:cxn modelId="{1AC35A38-D547-4DFF-9D0F-B0FD3974472C}" type="presParOf" srcId="{355A84E8-0605-4771-BB16-DE8290A3EB2F}" destId="{39463390-5906-4A2B-A2A0-36537E642344}" srcOrd="1" destOrd="0" presId="urn:microsoft.com/office/officeart/2005/8/layout/StepDownProcess"/>
    <dgm:cxn modelId="{2FB44643-D31F-4861-AA5C-6B3917C3BDA7}" type="presParOf" srcId="{355A84E8-0605-4771-BB16-DE8290A3EB2F}" destId="{F5572CAA-8DF6-4CDD-B125-E837E0C8E493}" srcOrd="2" destOrd="0" presId="urn:microsoft.com/office/officeart/2005/8/layout/StepDownProcess"/>
    <dgm:cxn modelId="{E5CF75ED-77B8-4FAF-8464-0ACE35F9448F}" type="presParOf" srcId="{FFAA5812-A1FB-4E81-8D0D-E08B54975275}" destId="{415EF268-D161-4214-9720-2217B7C8802E}" srcOrd="5" destOrd="0" presId="urn:microsoft.com/office/officeart/2005/8/layout/StepDownProcess"/>
    <dgm:cxn modelId="{1B6363FA-4168-4233-9EA9-329AB5C1FE38}" type="presParOf" srcId="{FFAA5812-A1FB-4E81-8D0D-E08B54975275}" destId="{56045063-49F3-4805-899E-00FEA1AA0D57}" srcOrd="6" destOrd="0" presId="urn:microsoft.com/office/officeart/2005/8/layout/StepDownProcess"/>
    <dgm:cxn modelId="{A0E7142F-AAA2-4088-B007-FD1EB5F35D03}" type="presParOf" srcId="{56045063-49F3-4805-899E-00FEA1AA0D57}" destId="{1FFFF4BB-D192-4810-8225-955D63A2F1C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F7387-E8DE-441D-A7AB-FBC46DB71672}">
      <dsp:nvSpPr>
        <dsp:cNvPr id="0" name=""/>
        <dsp:cNvSpPr/>
      </dsp:nvSpPr>
      <dsp:spPr>
        <a:xfrm rot="5400000">
          <a:off x="2505070" y="-865683"/>
          <a:ext cx="799727" cy="2734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RegexpTokenizer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lower</a:t>
          </a:r>
          <a:endParaRPr lang="fr-FR" sz="1900" kern="1200" dirty="0"/>
        </a:p>
      </dsp:txBody>
      <dsp:txXfrm rot="-5400000">
        <a:off x="1537906" y="140520"/>
        <a:ext cx="2695017" cy="721649"/>
      </dsp:txXfrm>
    </dsp:sp>
    <dsp:sp modelId="{9E368178-B388-4FB2-84C2-D8FA6F5B5C38}">
      <dsp:nvSpPr>
        <dsp:cNvPr id="0" name=""/>
        <dsp:cNvSpPr/>
      </dsp:nvSpPr>
      <dsp:spPr>
        <a:xfrm>
          <a:off x="0" y="1514"/>
          <a:ext cx="1537906" cy="999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Tokenizer</a:t>
          </a:r>
          <a:endParaRPr lang="fr-FR" sz="2000" kern="1200" dirty="0"/>
        </a:p>
      </dsp:txBody>
      <dsp:txXfrm>
        <a:off x="48799" y="50313"/>
        <a:ext cx="1440308" cy="902061"/>
      </dsp:txXfrm>
    </dsp:sp>
    <dsp:sp modelId="{6F4B91A4-8269-41CC-AF6D-11D4A59E6966}">
      <dsp:nvSpPr>
        <dsp:cNvPr id="0" name=""/>
        <dsp:cNvSpPr/>
      </dsp:nvSpPr>
      <dsp:spPr>
        <a:xfrm rot="5400000">
          <a:off x="2505070" y="183959"/>
          <a:ext cx="799727" cy="2734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Liste « </a:t>
          </a:r>
          <a:r>
            <a:rPr lang="fr-FR" sz="1900" kern="1200" dirty="0" err="1"/>
            <a:t>english</a:t>
          </a:r>
          <a:r>
            <a:rPr lang="fr-FR" sz="1900" kern="1200" dirty="0"/>
            <a:t> »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Possible ajout de mots</a:t>
          </a:r>
        </a:p>
      </dsp:txBody>
      <dsp:txXfrm rot="-5400000">
        <a:off x="1537906" y="1190163"/>
        <a:ext cx="2695017" cy="721649"/>
      </dsp:txXfrm>
    </dsp:sp>
    <dsp:sp modelId="{49CADA69-E2C6-49D0-B7F2-3310D1B80419}">
      <dsp:nvSpPr>
        <dsp:cNvPr id="0" name=""/>
        <dsp:cNvSpPr/>
      </dsp:nvSpPr>
      <dsp:spPr>
        <a:xfrm>
          <a:off x="0" y="1051157"/>
          <a:ext cx="1537906" cy="999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Stop </a:t>
          </a:r>
          <a:r>
            <a:rPr lang="fr-FR" sz="2000" kern="1200" dirty="0" err="1"/>
            <a:t>words</a:t>
          </a:r>
          <a:endParaRPr lang="fr-FR" sz="2000" kern="1200" dirty="0"/>
        </a:p>
      </dsp:txBody>
      <dsp:txXfrm>
        <a:off x="48799" y="1099956"/>
        <a:ext cx="1440308" cy="902061"/>
      </dsp:txXfrm>
    </dsp:sp>
    <dsp:sp modelId="{017F456C-C9A4-4515-80F2-0C01855A59AB}">
      <dsp:nvSpPr>
        <dsp:cNvPr id="0" name=""/>
        <dsp:cNvSpPr/>
      </dsp:nvSpPr>
      <dsp:spPr>
        <a:xfrm rot="5400000">
          <a:off x="2505070" y="1233602"/>
          <a:ext cx="799727" cy="2734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WordNetLemmatizer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PorterStemmer</a:t>
          </a:r>
          <a:endParaRPr lang="fr-FR" sz="1900" kern="1200" dirty="0"/>
        </a:p>
      </dsp:txBody>
      <dsp:txXfrm rot="-5400000">
        <a:off x="1537906" y="2239806"/>
        <a:ext cx="2695017" cy="721649"/>
      </dsp:txXfrm>
    </dsp:sp>
    <dsp:sp modelId="{3FA6F389-B515-4AB9-B44F-86C512653807}">
      <dsp:nvSpPr>
        <dsp:cNvPr id="0" name=""/>
        <dsp:cNvSpPr/>
      </dsp:nvSpPr>
      <dsp:spPr>
        <a:xfrm>
          <a:off x="0" y="2100800"/>
          <a:ext cx="1537906" cy="999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Lemmatizer</a:t>
          </a:r>
          <a:br>
            <a:rPr lang="fr-FR" sz="2000" kern="1200" dirty="0"/>
          </a:br>
          <a:r>
            <a:rPr lang="fr-FR" sz="2000" kern="1200" dirty="0" err="1"/>
            <a:t>Stemmer</a:t>
          </a:r>
          <a:endParaRPr lang="fr-FR" sz="2000" kern="1200" dirty="0"/>
        </a:p>
      </dsp:txBody>
      <dsp:txXfrm>
        <a:off x="48799" y="2149599"/>
        <a:ext cx="1440308" cy="902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DEF14-1EFE-4228-9B62-2360A4A0DB4A}">
      <dsp:nvSpPr>
        <dsp:cNvPr id="0" name=""/>
        <dsp:cNvSpPr/>
      </dsp:nvSpPr>
      <dsp:spPr>
        <a:xfrm>
          <a:off x="2246" y="537360"/>
          <a:ext cx="982064" cy="58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Tokenizer</a:t>
          </a:r>
          <a:endParaRPr lang="fr-FR" sz="1100" kern="1200" dirty="0"/>
        </a:p>
      </dsp:txBody>
      <dsp:txXfrm>
        <a:off x="19504" y="554618"/>
        <a:ext cx="947548" cy="554722"/>
      </dsp:txXfrm>
    </dsp:sp>
    <dsp:sp modelId="{BF0A691C-802E-4159-94E2-40BD0BF848E9}">
      <dsp:nvSpPr>
        <dsp:cNvPr id="0" name=""/>
        <dsp:cNvSpPr/>
      </dsp:nvSpPr>
      <dsp:spPr>
        <a:xfrm>
          <a:off x="1082516" y="710203"/>
          <a:ext cx="208197" cy="2435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082516" y="758913"/>
        <a:ext cx="145738" cy="146131"/>
      </dsp:txXfrm>
    </dsp:sp>
    <dsp:sp modelId="{0ECB005B-ECFD-4561-927D-51B8D9D8F02C}">
      <dsp:nvSpPr>
        <dsp:cNvPr id="0" name=""/>
        <dsp:cNvSpPr/>
      </dsp:nvSpPr>
      <dsp:spPr>
        <a:xfrm>
          <a:off x="1377135" y="537360"/>
          <a:ext cx="982064" cy="58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Stop </a:t>
          </a:r>
          <a:r>
            <a:rPr lang="fr-FR" sz="1100" kern="1200" dirty="0" err="1"/>
            <a:t>words</a:t>
          </a:r>
          <a:endParaRPr lang="fr-FR" sz="1100" kern="1200" dirty="0"/>
        </a:p>
      </dsp:txBody>
      <dsp:txXfrm>
        <a:off x="1394393" y="554618"/>
        <a:ext cx="947548" cy="554722"/>
      </dsp:txXfrm>
    </dsp:sp>
    <dsp:sp modelId="{3089B645-1004-4687-99D5-8C811E76DCC5}">
      <dsp:nvSpPr>
        <dsp:cNvPr id="0" name=""/>
        <dsp:cNvSpPr/>
      </dsp:nvSpPr>
      <dsp:spPr>
        <a:xfrm>
          <a:off x="2457406" y="710203"/>
          <a:ext cx="208197" cy="2435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2457406" y="758913"/>
        <a:ext cx="145738" cy="146131"/>
      </dsp:txXfrm>
    </dsp:sp>
    <dsp:sp modelId="{D298AE6F-C882-4D65-A98D-F773D904F586}">
      <dsp:nvSpPr>
        <dsp:cNvPr id="0" name=""/>
        <dsp:cNvSpPr/>
      </dsp:nvSpPr>
      <dsp:spPr>
        <a:xfrm>
          <a:off x="2752025" y="537360"/>
          <a:ext cx="982064" cy="58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Lemmatizer</a:t>
          </a:r>
          <a:endParaRPr lang="fr-FR" sz="1100" kern="1200" dirty="0"/>
        </a:p>
      </dsp:txBody>
      <dsp:txXfrm>
        <a:off x="2769283" y="554618"/>
        <a:ext cx="947548" cy="554722"/>
      </dsp:txXfrm>
    </dsp:sp>
    <dsp:sp modelId="{CE1086E0-769F-4787-8EB9-450AA2989C8A}">
      <dsp:nvSpPr>
        <dsp:cNvPr id="0" name=""/>
        <dsp:cNvSpPr/>
      </dsp:nvSpPr>
      <dsp:spPr>
        <a:xfrm>
          <a:off x="3832296" y="710203"/>
          <a:ext cx="208197" cy="2435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3832296" y="758913"/>
        <a:ext cx="145738" cy="146131"/>
      </dsp:txXfrm>
    </dsp:sp>
    <dsp:sp modelId="{B51311F7-45E2-4128-B931-5A4460204821}">
      <dsp:nvSpPr>
        <dsp:cNvPr id="0" name=""/>
        <dsp:cNvSpPr/>
      </dsp:nvSpPr>
      <dsp:spPr>
        <a:xfrm>
          <a:off x="4126915" y="537360"/>
          <a:ext cx="982064" cy="58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Concaténation</a:t>
          </a:r>
        </a:p>
      </dsp:txBody>
      <dsp:txXfrm>
        <a:off x="4144173" y="554618"/>
        <a:ext cx="947548" cy="554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DEF14-1EFE-4228-9B62-2360A4A0DB4A}">
      <dsp:nvSpPr>
        <dsp:cNvPr id="0" name=""/>
        <dsp:cNvSpPr/>
      </dsp:nvSpPr>
      <dsp:spPr>
        <a:xfrm>
          <a:off x="3284" y="215851"/>
          <a:ext cx="981736" cy="589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Tokenizer</a:t>
          </a:r>
          <a:endParaRPr lang="fr-FR" sz="1100" kern="1200" dirty="0"/>
        </a:p>
      </dsp:txBody>
      <dsp:txXfrm>
        <a:off x="20536" y="233103"/>
        <a:ext cx="947232" cy="554537"/>
      </dsp:txXfrm>
    </dsp:sp>
    <dsp:sp modelId="{BF0A691C-802E-4159-94E2-40BD0BF848E9}">
      <dsp:nvSpPr>
        <dsp:cNvPr id="0" name=""/>
        <dsp:cNvSpPr/>
      </dsp:nvSpPr>
      <dsp:spPr>
        <a:xfrm>
          <a:off x="1083194" y="388637"/>
          <a:ext cx="208128" cy="243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083194" y="437331"/>
        <a:ext cx="145690" cy="146082"/>
      </dsp:txXfrm>
    </dsp:sp>
    <dsp:sp modelId="{0ECB005B-ECFD-4561-927D-51B8D9D8F02C}">
      <dsp:nvSpPr>
        <dsp:cNvPr id="0" name=""/>
        <dsp:cNvSpPr/>
      </dsp:nvSpPr>
      <dsp:spPr>
        <a:xfrm>
          <a:off x="1377715" y="215851"/>
          <a:ext cx="981736" cy="589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Stop </a:t>
          </a:r>
          <a:r>
            <a:rPr lang="fr-FR" sz="1100" kern="1200" dirty="0" err="1"/>
            <a:t>words</a:t>
          </a:r>
          <a:endParaRPr lang="fr-FR" sz="1100" kern="1200" dirty="0"/>
        </a:p>
      </dsp:txBody>
      <dsp:txXfrm>
        <a:off x="1394967" y="233103"/>
        <a:ext cx="947232" cy="554537"/>
      </dsp:txXfrm>
    </dsp:sp>
    <dsp:sp modelId="{3089B645-1004-4687-99D5-8C811E76DCC5}">
      <dsp:nvSpPr>
        <dsp:cNvPr id="0" name=""/>
        <dsp:cNvSpPr/>
      </dsp:nvSpPr>
      <dsp:spPr>
        <a:xfrm rot="16089">
          <a:off x="2457624" y="391880"/>
          <a:ext cx="208130" cy="243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2457624" y="440428"/>
        <a:ext cx="145691" cy="146082"/>
      </dsp:txXfrm>
    </dsp:sp>
    <dsp:sp modelId="{B51311F7-45E2-4128-B931-5A4460204821}">
      <dsp:nvSpPr>
        <dsp:cNvPr id="0" name=""/>
        <dsp:cNvSpPr/>
      </dsp:nvSpPr>
      <dsp:spPr>
        <a:xfrm>
          <a:off x="2752146" y="222283"/>
          <a:ext cx="981736" cy="589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Concaténation</a:t>
          </a:r>
        </a:p>
      </dsp:txBody>
      <dsp:txXfrm>
        <a:off x="2769398" y="239535"/>
        <a:ext cx="947232" cy="5545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DEF14-1EFE-4228-9B62-2360A4A0DB4A}">
      <dsp:nvSpPr>
        <dsp:cNvPr id="0" name=""/>
        <dsp:cNvSpPr/>
      </dsp:nvSpPr>
      <dsp:spPr>
        <a:xfrm>
          <a:off x="460" y="74476"/>
          <a:ext cx="981002" cy="588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Tokenizer</a:t>
          </a:r>
          <a:endParaRPr lang="fr-FR" sz="1100" kern="1200" dirty="0"/>
        </a:p>
      </dsp:txBody>
      <dsp:txXfrm>
        <a:off x="17700" y="91716"/>
        <a:ext cx="946522" cy="554121"/>
      </dsp:txXfrm>
    </dsp:sp>
    <dsp:sp modelId="{BF0A691C-802E-4159-94E2-40BD0BF848E9}">
      <dsp:nvSpPr>
        <dsp:cNvPr id="0" name=""/>
        <dsp:cNvSpPr/>
      </dsp:nvSpPr>
      <dsp:spPr>
        <a:xfrm>
          <a:off x="1079562" y="247132"/>
          <a:ext cx="207972" cy="243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079562" y="295790"/>
        <a:ext cx="145580" cy="145972"/>
      </dsp:txXfrm>
    </dsp:sp>
    <dsp:sp modelId="{B51311F7-45E2-4128-B931-5A4460204821}">
      <dsp:nvSpPr>
        <dsp:cNvPr id="0" name=""/>
        <dsp:cNvSpPr/>
      </dsp:nvSpPr>
      <dsp:spPr>
        <a:xfrm>
          <a:off x="1373863" y="74476"/>
          <a:ext cx="981002" cy="588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Concaténation</a:t>
          </a:r>
        </a:p>
      </dsp:txBody>
      <dsp:txXfrm>
        <a:off x="1391103" y="91716"/>
        <a:ext cx="946522" cy="5541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9AB22-B921-4207-BF67-A8CF5218B7C8}">
      <dsp:nvSpPr>
        <dsp:cNvPr id="0" name=""/>
        <dsp:cNvSpPr/>
      </dsp:nvSpPr>
      <dsp:spPr>
        <a:xfrm rot="5400000">
          <a:off x="1803085" y="968794"/>
          <a:ext cx="850811" cy="9686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081B8D7-72DD-4FE8-BCE6-735D5AB18CBB}">
      <dsp:nvSpPr>
        <dsp:cNvPr id="0" name=""/>
        <dsp:cNvSpPr/>
      </dsp:nvSpPr>
      <dsp:spPr>
        <a:xfrm>
          <a:off x="1577672" y="25652"/>
          <a:ext cx="1432266" cy="10025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VGG16</a:t>
          </a:r>
        </a:p>
      </dsp:txBody>
      <dsp:txXfrm>
        <a:off x="1626621" y="74601"/>
        <a:ext cx="1334368" cy="904641"/>
      </dsp:txXfrm>
    </dsp:sp>
    <dsp:sp modelId="{34790221-8FE8-4B14-97BE-D9C4BD611FB9}">
      <dsp:nvSpPr>
        <dsp:cNvPr id="0" name=""/>
        <dsp:cNvSpPr/>
      </dsp:nvSpPr>
      <dsp:spPr>
        <a:xfrm>
          <a:off x="3045778" y="108278"/>
          <a:ext cx="1758535" cy="810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kern="1200" dirty="0"/>
            <a:t>Pré entrainé sur </a:t>
          </a:r>
          <a:r>
            <a:rPr lang="fr-FR" sz="1200" kern="1200" dirty="0" err="1"/>
            <a:t>imagenet</a:t>
          </a:r>
          <a:endParaRPr lang="fr-FR" sz="1200" kern="1200" dirty="0"/>
        </a:p>
      </dsp:txBody>
      <dsp:txXfrm>
        <a:off x="3045778" y="108278"/>
        <a:ext cx="1758535" cy="810297"/>
      </dsp:txXfrm>
    </dsp:sp>
    <dsp:sp modelId="{B0494548-0C95-4D10-B646-88FF230FF3C4}">
      <dsp:nvSpPr>
        <dsp:cNvPr id="0" name=""/>
        <dsp:cNvSpPr/>
      </dsp:nvSpPr>
      <dsp:spPr>
        <a:xfrm rot="5400000">
          <a:off x="3162628" y="2094977"/>
          <a:ext cx="850811" cy="9686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B0AC364-60F1-48B4-B411-832A134BBDD6}">
      <dsp:nvSpPr>
        <dsp:cNvPr id="0" name=""/>
        <dsp:cNvSpPr/>
      </dsp:nvSpPr>
      <dsp:spPr>
        <a:xfrm>
          <a:off x="2937215" y="1151835"/>
          <a:ext cx="1432266" cy="10025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Retrait du </a:t>
          </a:r>
          <a:r>
            <a:rPr lang="fr-FR" sz="1800" kern="1200" dirty="0" err="1"/>
            <a:t>layers</a:t>
          </a:r>
          <a:r>
            <a:rPr lang="fr-FR" sz="1800" kern="1200" dirty="0"/>
            <a:t> de prédiction</a:t>
          </a:r>
        </a:p>
      </dsp:txBody>
      <dsp:txXfrm>
        <a:off x="2986164" y="1200784"/>
        <a:ext cx="1334368" cy="904641"/>
      </dsp:txXfrm>
    </dsp:sp>
    <dsp:sp modelId="{AD8B86CB-5B13-40F6-9AE1-D83AF0B70499}">
      <dsp:nvSpPr>
        <dsp:cNvPr id="0" name=""/>
        <dsp:cNvSpPr/>
      </dsp:nvSpPr>
      <dsp:spPr>
        <a:xfrm>
          <a:off x="4415430" y="1247717"/>
          <a:ext cx="1618834" cy="810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kern="1200" dirty="0"/>
            <a:t>Remplacé par </a:t>
          </a:r>
          <a:r>
            <a:rPr lang="fr-FR" sz="1200" kern="1200" dirty="0" err="1"/>
            <a:t>Kmeans</a:t>
          </a:r>
          <a:endParaRPr lang="fr-FR" sz="1200" kern="1200" dirty="0"/>
        </a:p>
      </dsp:txBody>
      <dsp:txXfrm>
        <a:off x="4415430" y="1247717"/>
        <a:ext cx="1618834" cy="810297"/>
      </dsp:txXfrm>
    </dsp:sp>
    <dsp:sp modelId="{BF731169-4B28-4DB7-8087-CE732BBAD686}">
      <dsp:nvSpPr>
        <dsp:cNvPr id="0" name=""/>
        <dsp:cNvSpPr/>
      </dsp:nvSpPr>
      <dsp:spPr>
        <a:xfrm rot="5400000">
          <a:off x="4522171" y="3221160"/>
          <a:ext cx="850811" cy="9686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463390-5906-4A2B-A2A0-36537E642344}">
      <dsp:nvSpPr>
        <dsp:cNvPr id="0" name=""/>
        <dsp:cNvSpPr/>
      </dsp:nvSpPr>
      <dsp:spPr>
        <a:xfrm>
          <a:off x="4296758" y="2278018"/>
          <a:ext cx="1432266" cy="10025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Preprocess_input</a:t>
          </a:r>
          <a:endParaRPr lang="fr-FR" sz="1800" kern="1200" dirty="0"/>
        </a:p>
      </dsp:txBody>
      <dsp:txXfrm>
        <a:off x="4345707" y="2326967"/>
        <a:ext cx="1334368" cy="904641"/>
      </dsp:txXfrm>
    </dsp:sp>
    <dsp:sp modelId="{F5572CAA-8DF6-4CDD-B125-E837E0C8E493}">
      <dsp:nvSpPr>
        <dsp:cNvPr id="0" name=""/>
        <dsp:cNvSpPr/>
      </dsp:nvSpPr>
      <dsp:spPr>
        <a:xfrm>
          <a:off x="5765879" y="2373633"/>
          <a:ext cx="1258220" cy="810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kern="1200" dirty="0"/>
            <a:t>Format 224x224</a:t>
          </a:r>
        </a:p>
      </dsp:txBody>
      <dsp:txXfrm>
        <a:off x="5765879" y="2373633"/>
        <a:ext cx="1258220" cy="810297"/>
      </dsp:txXfrm>
    </dsp:sp>
    <dsp:sp modelId="{1FFFF4BB-D192-4810-8225-955D63A2F1C6}">
      <dsp:nvSpPr>
        <dsp:cNvPr id="0" name=""/>
        <dsp:cNvSpPr/>
      </dsp:nvSpPr>
      <dsp:spPr>
        <a:xfrm>
          <a:off x="5656301" y="3404201"/>
          <a:ext cx="1432266" cy="1002539"/>
        </a:xfrm>
        <a:prstGeom prst="roundRect">
          <a:avLst>
            <a:gd name="adj" fmla="val 16670"/>
          </a:avLst>
        </a:prstGeom>
        <a:noFill/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300" kern="1200" dirty="0"/>
        </a:p>
      </dsp:txBody>
      <dsp:txXfrm>
        <a:off x="5705250" y="3453150"/>
        <a:ext cx="1334368" cy="904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89369-6F94-4D59-867C-FB1A50E8B587}" type="datetimeFigureOut">
              <a:rPr lang="fr-FR" smtClean="0"/>
              <a:t>29/07/2023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E9379-A6B1-4E20-91BA-8EF962AF0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81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E9379-A6B1-4E20-91BA-8EF962AF057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75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Features d'une image = Histogramme d'une image = Comptage pour une image du nombre de descripteurs par cluster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E9379-A6B1-4E20-91BA-8EF962AF057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73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E9379-A6B1-4E20-91BA-8EF962AF057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1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12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8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1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1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7/29/2023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4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9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7/29/2023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2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7/29/2023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4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DEDD8-7323-8126-9875-487AFA8AE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Classification automatique des biens de consommation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B08344-08A8-CB1C-F8B2-452D3F7E5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0173" y="4352544"/>
            <a:ext cx="7631654" cy="1239894"/>
          </a:xfrm>
        </p:spPr>
        <p:txBody>
          <a:bodyPr>
            <a:normAutofit lnSpcReduction="10000"/>
          </a:bodyPr>
          <a:lstStyle/>
          <a:p>
            <a:pPr rtl="0"/>
            <a:r>
              <a:rPr lang="fr-FR" sz="2000" dirty="0"/>
              <a:t>Formation Data </a:t>
            </a:r>
            <a:r>
              <a:rPr lang="fr-FR" sz="2000" dirty="0" err="1"/>
              <a:t>Scientist</a:t>
            </a:r>
            <a:r>
              <a:rPr lang="fr-FR" sz="2000" dirty="0"/>
              <a:t> –</a:t>
            </a:r>
            <a:r>
              <a:rPr lang="fr-FR" dirty="0"/>
              <a:t> </a:t>
            </a:r>
            <a:r>
              <a:rPr lang="fr-FR" sz="2000" dirty="0"/>
              <a:t>Projet 6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Octave POUILLOT				Juillet 2023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C2BB38-E35B-8256-E302-106FC640E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7A25734-36AC-B631-9E3C-5F4122FB8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424806"/>
            <a:ext cx="994956" cy="99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53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E83F6-AC02-2800-9E6D-5D32563D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Etude de faisabilité – Description</a:t>
            </a:r>
            <a:br>
              <a:rPr lang="fr-FR" dirty="0"/>
            </a:br>
            <a:r>
              <a:rPr lang="fr-FR" dirty="0"/>
              <a:t>Evaluation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C1B173D-4D18-8A26-7FDC-E303460F2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257" y="2638044"/>
            <a:ext cx="4271771" cy="3101982"/>
          </a:xfrm>
        </p:spPr>
        <p:txBody>
          <a:bodyPr/>
          <a:lstStyle/>
          <a:p>
            <a:r>
              <a:rPr lang="fr-FR" dirty="0"/>
              <a:t>Fonction « TSNE – KMEANS – ARI » : </a:t>
            </a:r>
          </a:p>
          <a:p>
            <a:pPr lvl="1"/>
            <a:r>
              <a:rPr lang="fr-FR" dirty="0"/>
              <a:t>Réduction en 2 dimensions</a:t>
            </a:r>
          </a:p>
          <a:p>
            <a:pPr lvl="1"/>
            <a:r>
              <a:rPr lang="fr-FR" dirty="0" err="1"/>
              <a:t>Kmeans</a:t>
            </a:r>
            <a:r>
              <a:rPr lang="fr-FR" dirty="0"/>
              <a:t> avec k=7</a:t>
            </a:r>
          </a:p>
          <a:p>
            <a:pPr lvl="1"/>
            <a:r>
              <a:rPr lang="fr-FR" dirty="0"/>
              <a:t>ARI catégories vs clusters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4CAFDD-A1AF-1E7A-0ACE-E1491C1C2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0F8DF0C-9900-DD4F-8435-A666BF0C5E8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71" y="3087225"/>
            <a:ext cx="8851000" cy="323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38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BC0C4-788D-360B-29B6-E10C191B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faisabilité – Description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FDAE1E-F9A5-BB02-593A-D13C7CFFC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  <p:graphicFrame>
        <p:nvGraphicFramePr>
          <p:cNvPr id="15" name="Espace réservé du contenu 14">
            <a:extLst>
              <a:ext uri="{FF2B5EF4-FFF2-40B4-BE49-F238E27FC236}">
                <a16:creationId xmlns:a16="http://schemas.microsoft.com/office/drawing/2014/main" id="{380C9F7B-7399-0515-600C-926080A5FF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9385464"/>
              </p:ext>
            </p:extLst>
          </p:nvPr>
        </p:nvGraphicFramePr>
        <p:xfrm>
          <a:off x="1582738" y="2428875"/>
          <a:ext cx="4270375" cy="3952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Espace réservé du contenu 15">
            <a:extLst>
              <a:ext uri="{FF2B5EF4-FFF2-40B4-BE49-F238E27FC236}">
                <a16:creationId xmlns:a16="http://schemas.microsoft.com/office/drawing/2014/main" id="{1FEF9521-A7FA-1955-4807-690FBC88C84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57176162"/>
              </p:ext>
            </p:extLst>
          </p:nvPr>
        </p:nvGraphicFramePr>
        <p:xfrm>
          <a:off x="6338888" y="2428875"/>
          <a:ext cx="4252912" cy="395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534B9F24-2B23-CA77-67DB-4A5BBDF32808}"/>
              </a:ext>
            </a:extLst>
          </p:cNvPr>
          <p:cNvSpPr/>
          <p:nvPr/>
        </p:nvSpPr>
        <p:spPr>
          <a:xfrm>
            <a:off x="7447495" y="5683583"/>
            <a:ext cx="788565" cy="41944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52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>
            <a:extLst>
              <a:ext uri="{FF2B5EF4-FFF2-40B4-BE49-F238E27FC236}">
                <a16:creationId xmlns:a16="http://schemas.microsoft.com/office/drawing/2014/main" id="{ED8B66B1-6702-C9C7-7C78-F3334453C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3907" r="2016" b="8658"/>
          <a:stretch/>
        </p:blipFill>
        <p:spPr bwMode="auto">
          <a:xfrm>
            <a:off x="5638922" y="2921908"/>
            <a:ext cx="3933263" cy="290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70942CE-3D1D-5FC8-3461-6D0E804470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33" t="52762" r="54932"/>
          <a:stretch/>
        </p:blipFill>
        <p:spPr>
          <a:xfrm>
            <a:off x="8272321" y="3340495"/>
            <a:ext cx="3601123" cy="17988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DBC4F1F-BF86-68D4-2387-58F1D527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faisabilité – Image</a:t>
            </a:r>
            <a:br>
              <a:rPr lang="fr-FR" dirty="0"/>
            </a:br>
            <a:r>
              <a:rPr lang="fr-FR" dirty="0"/>
              <a:t>SIFT</a:t>
            </a: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675C8811-16E4-ACAD-9016-AB7D7D7B9492}"/>
              </a:ext>
            </a:extLst>
          </p:cNvPr>
          <p:cNvSpPr/>
          <p:nvPr/>
        </p:nvSpPr>
        <p:spPr>
          <a:xfrm>
            <a:off x="1886108" y="3533852"/>
            <a:ext cx="1712131" cy="1412150"/>
          </a:xfrm>
          <a:custGeom>
            <a:avLst/>
            <a:gdLst>
              <a:gd name="connsiteX0" fmla="*/ 0 w 1712131"/>
              <a:gd name="connsiteY0" fmla="*/ 141215 h 1412150"/>
              <a:gd name="connsiteX1" fmla="*/ 141215 w 1712131"/>
              <a:gd name="connsiteY1" fmla="*/ 0 h 1412150"/>
              <a:gd name="connsiteX2" fmla="*/ 1570916 w 1712131"/>
              <a:gd name="connsiteY2" fmla="*/ 0 h 1412150"/>
              <a:gd name="connsiteX3" fmla="*/ 1712131 w 1712131"/>
              <a:gd name="connsiteY3" fmla="*/ 141215 h 1412150"/>
              <a:gd name="connsiteX4" fmla="*/ 1712131 w 1712131"/>
              <a:gd name="connsiteY4" fmla="*/ 1270935 h 1412150"/>
              <a:gd name="connsiteX5" fmla="*/ 1570916 w 1712131"/>
              <a:gd name="connsiteY5" fmla="*/ 1412150 h 1412150"/>
              <a:gd name="connsiteX6" fmla="*/ 141215 w 1712131"/>
              <a:gd name="connsiteY6" fmla="*/ 1412150 h 1412150"/>
              <a:gd name="connsiteX7" fmla="*/ 0 w 1712131"/>
              <a:gd name="connsiteY7" fmla="*/ 1270935 h 1412150"/>
              <a:gd name="connsiteX8" fmla="*/ 0 w 1712131"/>
              <a:gd name="connsiteY8" fmla="*/ 141215 h 1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2131" h="1412150">
                <a:moveTo>
                  <a:pt x="0" y="141215"/>
                </a:moveTo>
                <a:cubicBezTo>
                  <a:pt x="0" y="63224"/>
                  <a:pt x="63224" y="0"/>
                  <a:pt x="141215" y="0"/>
                </a:cubicBezTo>
                <a:lnTo>
                  <a:pt x="1570916" y="0"/>
                </a:lnTo>
                <a:cubicBezTo>
                  <a:pt x="1648907" y="0"/>
                  <a:pt x="1712131" y="63224"/>
                  <a:pt x="1712131" y="141215"/>
                </a:cubicBezTo>
                <a:lnTo>
                  <a:pt x="1712131" y="1270935"/>
                </a:lnTo>
                <a:cubicBezTo>
                  <a:pt x="1712131" y="1348926"/>
                  <a:pt x="1648907" y="1412150"/>
                  <a:pt x="1570916" y="1412150"/>
                </a:cubicBezTo>
                <a:lnTo>
                  <a:pt x="141215" y="1412150"/>
                </a:lnTo>
                <a:cubicBezTo>
                  <a:pt x="63224" y="1412150"/>
                  <a:pt x="0" y="1348926"/>
                  <a:pt x="0" y="1270935"/>
                </a:cubicBezTo>
                <a:lnTo>
                  <a:pt x="0" y="14121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167" tIns="59167" rIns="59167" bIns="361771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400" kern="1200" dirty="0"/>
              <a:t>Conversion gris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400" kern="1200" dirty="0" err="1"/>
              <a:t>Equilize</a:t>
            </a:r>
            <a:r>
              <a:rPr lang="fr-FR" sz="1400" kern="1200" dirty="0"/>
              <a:t> histogramme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400" kern="1200" dirty="0"/>
              <a:t>Détection des descripteurs</a:t>
            </a:r>
          </a:p>
        </p:txBody>
      </p:sp>
      <p:sp>
        <p:nvSpPr>
          <p:cNvPr id="17" name="Forme 16">
            <a:extLst>
              <a:ext uri="{FF2B5EF4-FFF2-40B4-BE49-F238E27FC236}">
                <a16:creationId xmlns:a16="http://schemas.microsoft.com/office/drawing/2014/main" id="{1ADDB679-9D28-FCAF-6F60-D02FF911D482}"/>
              </a:ext>
            </a:extLst>
          </p:cNvPr>
          <p:cNvSpPr/>
          <p:nvPr/>
        </p:nvSpPr>
        <p:spPr>
          <a:xfrm>
            <a:off x="2860134" y="3912750"/>
            <a:ext cx="1825278" cy="1825278"/>
          </a:xfrm>
          <a:prstGeom prst="leftCircularArrow">
            <a:avLst>
              <a:gd name="adj1" fmla="val 2812"/>
              <a:gd name="adj2" fmla="val 343314"/>
              <a:gd name="adj3" fmla="val 2118825"/>
              <a:gd name="adj4" fmla="val 9024489"/>
              <a:gd name="adj5" fmla="val 328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8286BD9A-3B82-5A13-24C2-704659CA9095}"/>
              </a:ext>
            </a:extLst>
          </p:cNvPr>
          <p:cNvSpPr/>
          <p:nvPr/>
        </p:nvSpPr>
        <p:spPr>
          <a:xfrm>
            <a:off x="2266582" y="4643399"/>
            <a:ext cx="1521894" cy="605207"/>
          </a:xfrm>
          <a:custGeom>
            <a:avLst/>
            <a:gdLst>
              <a:gd name="connsiteX0" fmla="*/ 0 w 1521894"/>
              <a:gd name="connsiteY0" fmla="*/ 60521 h 605207"/>
              <a:gd name="connsiteX1" fmla="*/ 60521 w 1521894"/>
              <a:gd name="connsiteY1" fmla="*/ 0 h 605207"/>
              <a:gd name="connsiteX2" fmla="*/ 1461373 w 1521894"/>
              <a:gd name="connsiteY2" fmla="*/ 0 h 605207"/>
              <a:gd name="connsiteX3" fmla="*/ 1521894 w 1521894"/>
              <a:gd name="connsiteY3" fmla="*/ 60521 h 605207"/>
              <a:gd name="connsiteX4" fmla="*/ 1521894 w 1521894"/>
              <a:gd name="connsiteY4" fmla="*/ 544686 h 605207"/>
              <a:gd name="connsiteX5" fmla="*/ 1461373 w 1521894"/>
              <a:gd name="connsiteY5" fmla="*/ 605207 h 605207"/>
              <a:gd name="connsiteX6" fmla="*/ 60521 w 1521894"/>
              <a:gd name="connsiteY6" fmla="*/ 605207 h 605207"/>
              <a:gd name="connsiteX7" fmla="*/ 0 w 1521894"/>
              <a:gd name="connsiteY7" fmla="*/ 544686 h 605207"/>
              <a:gd name="connsiteX8" fmla="*/ 0 w 1521894"/>
              <a:gd name="connsiteY8" fmla="*/ 60521 h 60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1894" h="605207">
                <a:moveTo>
                  <a:pt x="0" y="60521"/>
                </a:moveTo>
                <a:cubicBezTo>
                  <a:pt x="0" y="27096"/>
                  <a:pt x="27096" y="0"/>
                  <a:pt x="60521" y="0"/>
                </a:cubicBezTo>
                <a:lnTo>
                  <a:pt x="1461373" y="0"/>
                </a:lnTo>
                <a:cubicBezTo>
                  <a:pt x="1494798" y="0"/>
                  <a:pt x="1521894" y="27096"/>
                  <a:pt x="1521894" y="60521"/>
                </a:cubicBezTo>
                <a:lnTo>
                  <a:pt x="1521894" y="544686"/>
                </a:lnTo>
                <a:cubicBezTo>
                  <a:pt x="1521894" y="578111"/>
                  <a:pt x="1494798" y="605207"/>
                  <a:pt x="1461373" y="605207"/>
                </a:cubicBezTo>
                <a:lnTo>
                  <a:pt x="60521" y="605207"/>
                </a:lnTo>
                <a:cubicBezTo>
                  <a:pt x="27096" y="605207"/>
                  <a:pt x="0" y="578111"/>
                  <a:pt x="0" y="544686"/>
                </a:cubicBezTo>
                <a:lnTo>
                  <a:pt x="0" y="605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016" tIns="40586" rIns="52016" bIns="405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 dirty="0"/>
              <a:t>Création Descripteurs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F4FE99C-230C-F756-ECA8-62F670D8F6D5}"/>
              </a:ext>
            </a:extLst>
          </p:cNvPr>
          <p:cNvSpPr/>
          <p:nvPr/>
        </p:nvSpPr>
        <p:spPr>
          <a:xfrm>
            <a:off x="4032912" y="3533852"/>
            <a:ext cx="1712131" cy="1412150"/>
          </a:xfrm>
          <a:custGeom>
            <a:avLst/>
            <a:gdLst>
              <a:gd name="connsiteX0" fmla="*/ 0 w 1712131"/>
              <a:gd name="connsiteY0" fmla="*/ 141215 h 1412150"/>
              <a:gd name="connsiteX1" fmla="*/ 141215 w 1712131"/>
              <a:gd name="connsiteY1" fmla="*/ 0 h 1412150"/>
              <a:gd name="connsiteX2" fmla="*/ 1570916 w 1712131"/>
              <a:gd name="connsiteY2" fmla="*/ 0 h 1412150"/>
              <a:gd name="connsiteX3" fmla="*/ 1712131 w 1712131"/>
              <a:gd name="connsiteY3" fmla="*/ 141215 h 1412150"/>
              <a:gd name="connsiteX4" fmla="*/ 1712131 w 1712131"/>
              <a:gd name="connsiteY4" fmla="*/ 1270935 h 1412150"/>
              <a:gd name="connsiteX5" fmla="*/ 1570916 w 1712131"/>
              <a:gd name="connsiteY5" fmla="*/ 1412150 h 1412150"/>
              <a:gd name="connsiteX6" fmla="*/ 141215 w 1712131"/>
              <a:gd name="connsiteY6" fmla="*/ 1412150 h 1412150"/>
              <a:gd name="connsiteX7" fmla="*/ 0 w 1712131"/>
              <a:gd name="connsiteY7" fmla="*/ 1270935 h 1412150"/>
              <a:gd name="connsiteX8" fmla="*/ 0 w 1712131"/>
              <a:gd name="connsiteY8" fmla="*/ 141215 h 1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2131" h="1412150">
                <a:moveTo>
                  <a:pt x="0" y="141215"/>
                </a:moveTo>
                <a:cubicBezTo>
                  <a:pt x="0" y="63224"/>
                  <a:pt x="63224" y="0"/>
                  <a:pt x="141215" y="0"/>
                </a:cubicBezTo>
                <a:lnTo>
                  <a:pt x="1570916" y="0"/>
                </a:lnTo>
                <a:cubicBezTo>
                  <a:pt x="1648907" y="0"/>
                  <a:pt x="1712131" y="63224"/>
                  <a:pt x="1712131" y="141215"/>
                </a:cubicBezTo>
                <a:lnTo>
                  <a:pt x="1712131" y="1270935"/>
                </a:lnTo>
                <a:cubicBezTo>
                  <a:pt x="1712131" y="1348926"/>
                  <a:pt x="1648907" y="1412150"/>
                  <a:pt x="1570916" y="1412150"/>
                </a:cubicBezTo>
                <a:lnTo>
                  <a:pt x="141215" y="1412150"/>
                </a:lnTo>
                <a:cubicBezTo>
                  <a:pt x="63224" y="1412150"/>
                  <a:pt x="0" y="1348926"/>
                  <a:pt x="0" y="1270935"/>
                </a:cubicBezTo>
                <a:lnTo>
                  <a:pt x="0" y="14121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167" tIns="361771" rIns="59167" bIns="59167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fr-FR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400" kern="1200" dirty="0" err="1"/>
              <a:t>MiniBatchKMeans</a:t>
            </a:r>
            <a:endParaRPr lang="fr-FR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400" kern="1200" dirty="0"/>
              <a:t>K = </a:t>
            </a:r>
            <a:r>
              <a:rPr lang="fr-FR" sz="1400" kern="1200" dirty="0">
                <a:latin typeface="Trebuchet MS" panose="020B0603020202020204" pitchFamily="34" charset="0"/>
              </a:rPr>
              <a:t>√</a:t>
            </a:r>
            <a:r>
              <a:rPr lang="fr-FR" sz="1400" kern="1200" dirty="0"/>
              <a:t>(nb of </a:t>
            </a:r>
            <a:r>
              <a:rPr lang="fr-FR" sz="1400" kern="1200" dirty="0" err="1"/>
              <a:t>desc</a:t>
            </a:r>
            <a:r>
              <a:rPr lang="fr-FR" sz="1400" kern="1200" dirty="0"/>
              <a:t>)</a:t>
            </a:r>
          </a:p>
        </p:txBody>
      </p: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16EFA250-3476-F7C5-3F94-D238B8FB6248}"/>
              </a:ext>
            </a:extLst>
          </p:cNvPr>
          <p:cNvSpPr/>
          <p:nvPr/>
        </p:nvSpPr>
        <p:spPr>
          <a:xfrm>
            <a:off x="4992670" y="2686457"/>
            <a:ext cx="2044050" cy="2044050"/>
          </a:xfrm>
          <a:prstGeom prst="circularArrow">
            <a:avLst>
              <a:gd name="adj1" fmla="val 2511"/>
              <a:gd name="adj2" fmla="val 304428"/>
              <a:gd name="adj3" fmla="val 19520061"/>
              <a:gd name="adj4" fmla="val 12575511"/>
              <a:gd name="adj5" fmla="val 293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193F5F35-5557-440B-1B97-A670F93CFA9A}"/>
              </a:ext>
            </a:extLst>
          </p:cNvPr>
          <p:cNvSpPr/>
          <p:nvPr/>
        </p:nvSpPr>
        <p:spPr>
          <a:xfrm>
            <a:off x="4413386" y="3231249"/>
            <a:ext cx="1521894" cy="605207"/>
          </a:xfrm>
          <a:custGeom>
            <a:avLst/>
            <a:gdLst>
              <a:gd name="connsiteX0" fmla="*/ 0 w 1521894"/>
              <a:gd name="connsiteY0" fmla="*/ 60521 h 605207"/>
              <a:gd name="connsiteX1" fmla="*/ 60521 w 1521894"/>
              <a:gd name="connsiteY1" fmla="*/ 0 h 605207"/>
              <a:gd name="connsiteX2" fmla="*/ 1461373 w 1521894"/>
              <a:gd name="connsiteY2" fmla="*/ 0 h 605207"/>
              <a:gd name="connsiteX3" fmla="*/ 1521894 w 1521894"/>
              <a:gd name="connsiteY3" fmla="*/ 60521 h 605207"/>
              <a:gd name="connsiteX4" fmla="*/ 1521894 w 1521894"/>
              <a:gd name="connsiteY4" fmla="*/ 544686 h 605207"/>
              <a:gd name="connsiteX5" fmla="*/ 1461373 w 1521894"/>
              <a:gd name="connsiteY5" fmla="*/ 605207 h 605207"/>
              <a:gd name="connsiteX6" fmla="*/ 60521 w 1521894"/>
              <a:gd name="connsiteY6" fmla="*/ 605207 h 605207"/>
              <a:gd name="connsiteX7" fmla="*/ 0 w 1521894"/>
              <a:gd name="connsiteY7" fmla="*/ 544686 h 605207"/>
              <a:gd name="connsiteX8" fmla="*/ 0 w 1521894"/>
              <a:gd name="connsiteY8" fmla="*/ 60521 h 60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1894" h="605207">
                <a:moveTo>
                  <a:pt x="0" y="60521"/>
                </a:moveTo>
                <a:cubicBezTo>
                  <a:pt x="0" y="27096"/>
                  <a:pt x="27096" y="0"/>
                  <a:pt x="60521" y="0"/>
                </a:cubicBezTo>
                <a:lnTo>
                  <a:pt x="1461373" y="0"/>
                </a:lnTo>
                <a:cubicBezTo>
                  <a:pt x="1494798" y="0"/>
                  <a:pt x="1521894" y="27096"/>
                  <a:pt x="1521894" y="60521"/>
                </a:cubicBezTo>
                <a:lnTo>
                  <a:pt x="1521894" y="544686"/>
                </a:lnTo>
                <a:cubicBezTo>
                  <a:pt x="1521894" y="578111"/>
                  <a:pt x="1494798" y="605207"/>
                  <a:pt x="1461373" y="605207"/>
                </a:cubicBezTo>
                <a:lnTo>
                  <a:pt x="60521" y="605207"/>
                </a:lnTo>
                <a:cubicBezTo>
                  <a:pt x="27096" y="605207"/>
                  <a:pt x="0" y="578111"/>
                  <a:pt x="0" y="544686"/>
                </a:cubicBezTo>
                <a:lnTo>
                  <a:pt x="0" y="605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016" tIns="40586" rIns="52016" bIns="405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 dirty="0"/>
              <a:t>Bag of Visual </a:t>
            </a:r>
            <a:r>
              <a:rPr lang="fr-FR" sz="1800" kern="1200" dirty="0" err="1"/>
              <a:t>Words</a:t>
            </a:r>
            <a:endParaRPr lang="fr-FR" sz="1800" kern="1200" dirty="0"/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4B940FCE-D0B6-BF3A-7212-99075E3F64F2}"/>
              </a:ext>
            </a:extLst>
          </p:cNvPr>
          <p:cNvSpPr/>
          <p:nvPr/>
        </p:nvSpPr>
        <p:spPr>
          <a:xfrm>
            <a:off x="6179716" y="3533852"/>
            <a:ext cx="1712131" cy="1412150"/>
          </a:xfrm>
          <a:custGeom>
            <a:avLst/>
            <a:gdLst>
              <a:gd name="connsiteX0" fmla="*/ 0 w 1712131"/>
              <a:gd name="connsiteY0" fmla="*/ 141215 h 1412150"/>
              <a:gd name="connsiteX1" fmla="*/ 141215 w 1712131"/>
              <a:gd name="connsiteY1" fmla="*/ 0 h 1412150"/>
              <a:gd name="connsiteX2" fmla="*/ 1570916 w 1712131"/>
              <a:gd name="connsiteY2" fmla="*/ 0 h 1412150"/>
              <a:gd name="connsiteX3" fmla="*/ 1712131 w 1712131"/>
              <a:gd name="connsiteY3" fmla="*/ 141215 h 1412150"/>
              <a:gd name="connsiteX4" fmla="*/ 1712131 w 1712131"/>
              <a:gd name="connsiteY4" fmla="*/ 1270935 h 1412150"/>
              <a:gd name="connsiteX5" fmla="*/ 1570916 w 1712131"/>
              <a:gd name="connsiteY5" fmla="*/ 1412150 h 1412150"/>
              <a:gd name="connsiteX6" fmla="*/ 141215 w 1712131"/>
              <a:gd name="connsiteY6" fmla="*/ 1412150 h 1412150"/>
              <a:gd name="connsiteX7" fmla="*/ 0 w 1712131"/>
              <a:gd name="connsiteY7" fmla="*/ 1270935 h 1412150"/>
              <a:gd name="connsiteX8" fmla="*/ 0 w 1712131"/>
              <a:gd name="connsiteY8" fmla="*/ 141215 h 1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2131" h="1412150">
                <a:moveTo>
                  <a:pt x="0" y="141215"/>
                </a:moveTo>
                <a:cubicBezTo>
                  <a:pt x="0" y="63224"/>
                  <a:pt x="63224" y="0"/>
                  <a:pt x="141215" y="0"/>
                </a:cubicBezTo>
                <a:lnTo>
                  <a:pt x="1570916" y="0"/>
                </a:lnTo>
                <a:cubicBezTo>
                  <a:pt x="1648907" y="0"/>
                  <a:pt x="1712131" y="63224"/>
                  <a:pt x="1712131" y="141215"/>
                </a:cubicBezTo>
                <a:lnTo>
                  <a:pt x="1712131" y="1270935"/>
                </a:lnTo>
                <a:cubicBezTo>
                  <a:pt x="1712131" y="1348926"/>
                  <a:pt x="1648907" y="1412150"/>
                  <a:pt x="1570916" y="1412150"/>
                </a:cubicBezTo>
                <a:lnTo>
                  <a:pt x="141215" y="1412150"/>
                </a:lnTo>
                <a:cubicBezTo>
                  <a:pt x="63224" y="1412150"/>
                  <a:pt x="0" y="1348926"/>
                  <a:pt x="0" y="1270935"/>
                </a:cubicBezTo>
                <a:lnTo>
                  <a:pt x="0" y="14121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167" tIns="59167" rIns="59167" bIns="361771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400" kern="1200" dirty="0"/>
              <a:t>Pour chaque image 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400" kern="1200" dirty="0"/>
              <a:t>A partir du centre des clusters</a:t>
            </a:r>
          </a:p>
        </p:txBody>
      </p:sp>
      <p:sp>
        <p:nvSpPr>
          <p:cNvPr id="23" name="Forme 22">
            <a:extLst>
              <a:ext uri="{FF2B5EF4-FFF2-40B4-BE49-F238E27FC236}">
                <a16:creationId xmlns:a16="http://schemas.microsoft.com/office/drawing/2014/main" id="{B1D9AF8C-6435-9C75-C7E9-3F413E148F3B}"/>
              </a:ext>
            </a:extLst>
          </p:cNvPr>
          <p:cNvSpPr/>
          <p:nvPr/>
        </p:nvSpPr>
        <p:spPr>
          <a:xfrm>
            <a:off x="7153742" y="3912750"/>
            <a:ext cx="1825278" cy="1825278"/>
          </a:xfrm>
          <a:prstGeom prst="leftCircularArrow">
            <a:avLst>
              <a:gd name="adj1" fmla="val 2812"/>
              <a:gd name="adj2" fmla="val 343314"/>
              <a:gd name="adj3" fmla="val 2118825"/>
              <a:gd name="adj4" fmla="val 9024489"/>
              <a:gd name="adj5" fmla="val 328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44B39831-C99E-CB53-8893-AFFD8A0E9EB0}"/>
              </a:ext>
            </a:extLst>
          </p:cNvPr>
          <p:cNvSpPr/>
          <p:nvPr/>
        </p:nvSpPr>
        <p:spPr>
          <a:xfrm>
            <a:off x="6560190" y="4643399"/>
            <a:ext cx="1521894" cy="605207"/>
          </a:xfrm>
          <a:custGeom>
            <a:avLst/>
            <a:gdLst>
              <a:gd name="connsiteX0" fmla="*/ 0 w 1521894"/>
              <a:gd name="connsiteY0" fmla="*/ 60521 h 605207"/>
              <a:gd name="connsiteX1" fmla="*/ 60521 w 1521894"/>
              <a:gd name="connsiteY1" fmla="*/ 0 h 605207"/>
              <a:gd name="connsiteX2" fmla="*/ 1461373 w 1521894"/>
              <a:gd name="connsiteY2" fmla="*/ 0 h 605207"/>
              <a:gd name="connsiteX3" fmla="*/ 1521894 w 1521894"/>
              <a:gd name="connsiteY3" fmla="*/ 60521 h 605207"/>
              <a:gd name="connsiteX4" fmla="*/ 1521894 w 1521894"/>
              <a:gd name="connsiteY4" fmla="*/ 544686 h 605207"/>
              <a:gd name="connsiteX5" fmla="*/ 1461373 w 1521894"/>
              <a:gd name="connsiteY5" fmla="*/ 605207 h 605207"/>
              <a:gd name="connsiteX6" fmla="*/ 60521 w 1521894"/>
              <a:gd name="connsiteY6" fmla="*/ 605207 h 605207"/>
              <a:gd name="connsiteX7" fmla="*/ 0 w 1521894"/>
              <a:gd name="connsiteY7" fmla="*/ 544686 h 605207"/>
              <a:gd name="connsiteX8" fmla="*/ 0 w 1521894"/>
              <a:gd name="connsiteY8" fmla="*/ 60521 h 60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1894" h="605207">
                <a:moveTo>
                  <a:pt x="0" y="60521"/>
                </a:moveTo>
                <a:cubicBezTo>
                  <a:pt x="0" y="27096"/>
                  <a:pt x="27096" y="0"/>
                  <a:pt x="60521" y="0"/>
                </a:cubicBezTo>
                <a:lnTo>
                  <a:pt x="1461373" y="0"/>
                </a:lnTo>
                <a:cubicBezTo>
                  <a:pt x="1494798" y="0"/>
                  <a:pt x="1521894" y="27096"/>
                  <a:pt x="1521894" y="60521"/>
                </a:cubicBezTo>
                <a:lnTo>
                  <a:pt x="1521894" y="544686"/>
                </a:lnTo>
                <a:cubicBezTo>
                  <a:pt x="1521894" y="578111"/>
                  <a:pt x="1494798" y="605207"/>
                  <a:pt x="1461373" y="605207"/>
                </a:cubicBezTo>
                <a:lnTo>
                  <a:pt x="60521" y="605207"/>
                </a:lnTo>
                <a:cubicBezTo>
                  <a:pt x="27096" y="605207"/>
                  <a:pt x="0" y="578111"/>
                  <a:pt x="0" y="544686"/>
                </a:cubicBezTo>
                <a:lnTo>
                  <a:pt x="0" y="605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016" tIns="40586" rIns="52016" bIns="405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 dirty="0"/>
              <a:t>Histogrammes</a:t>
            </a: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EDF1300A-100E-1B4E-C0B4-CE1CAC68C725}"/>
              </a:ext>
            </a:extLst>
          </p:cNvPr>
          <p:cNvSpPr/>
          <p:nvPr/>
        </p:nvSpPr>
        <p:spPr>
          <a:xfrm>
            <a:off x="8326520" y="3533852"/>
            <a:ext cx="1712131" cy="1412150"/>
          </a:xfrm>
          <a:custGeom>
            <a:avLst/>
            <a:gdLst>
              <a:gd name="connsiteX0" fmla="*/ 0 w 1712131"/>
              <a:gd name="connsiteY0" fmla="*/ 141215 h 1412150"/>
              <a:gd name="connsiteX1" fmla="*/ 141215 w 1712131"/>
              <a:gd name="connsiteY1" fmla="*/ 0 h 1412150"/>
              <a:gd name="connsiteX2" fmla="*/ 1570916 w 1712131"/>
              <a:gd name="connsiteY2" fmla="*/ 0 h 1412150"/>
              <a:gd name="connsiteX3" fmla="*/ 1712131 w 1712131"/>
              <a:gd name="connsiteY3" fmla="*/ 141215 h 1412150"/>
              <a:gd name="connsiteX4" fmla="*/ 1712131 w 1712131"/>
              <a:gd name="connsiteY4" fmla="*/ 1270935 h 1412150"/>
              <a:gd name="connsiteX5" fmla="*/ 1570916 w 1712131"/>
              <a:gd name="connsiteY5" fmla="*/ 1412150 h 1412150"/>
              <a:gd name="connsiteX6" fmla="*/ 141215 w 1712131"/>
              <a:gd name="connsiteY6" fmla="*/ 1412150 h 1412150"/>
              <a:gd name="connsiteX7" fmla="*/ 0 w 1712131"/>
              <a:gd name="connsiteY7" fmla="*/ 1270935 h 1412150"/>
              <a:gd name="connsiteX8" fmla="*/ 0 w 1712131"/>
              <a:gd name="connsiteY8" fmla="*/ 141215 h 1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2131" h="1412150">
                <a:moveTo>
                  <a:pt x="0" y="141215"/>
                </a:moveTo>
                <a:cubicBezTo>
                  <a:pt x="0" y="63224"/>
                  <a:pt x="63224" y="0"/>
                  <a:pt x="141215" y="0"/>
                </a:cubicBezTo>
                <a:lnTo>
                  <a:pt x="1570916" y="0"/>
                </a:lnTo>
                <a:cubicBezTo>
                  <a:pt x="1648907" y="0"/>
                  <a:pt x="1712131" y="63224"/>
                  <a:pt x="1712131" y="141215"/>
                </a:cubicBezTo>
                <a:lnTo>
                  <a:pt x="1712131" y="1270935"/>
                </a:lnTo>
                <a:cubicBezTo>
                  <a:pt x="1712131" y="1348926"/>
                  <a:pt x="1648907" y="1412150"/>
                  <a:pt x="1570916" y="1412150"/>
                </a:cubicBezTo>
                <a:lnTo>
                  <a:pt x="141215" y="1412150"/>
                </a:lnTo>
                <a:cubicBezTo>
                  <a:pt x="63224" y="1412150"/>
                  <a:pt x="0" y="1348926"/>
                  <a:pt x="0" y="1270935"/>
                </a:cubicBezTo>
                <a:lnTo>
                  <a:pt x="0" y="14121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167" tIns="361771" rIns="59167" bIns="59167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fr-FR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400" kern="1200" dirty="0"/>
              <a:t>PCA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400" kern="1200" dirty="0"/>
              <a:t>99% de variance expliquée</a:t>
            </a: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7CFE0D83-DE72-0591-C864-96D4B930100E}"/>
              </a:ext>
            </a:extLst>
          </p:cNvPr>
          <p:cNvSpPr/>
          <p:nvPr/>
        </p:nvSpPr>
        <p:spPr>
          <a:xfrm>
            <a:off x="8706994" y="3231249"/>
            <a:ext cx="1521894" cy="605207"/>
          </a:xfrm>
          <a:custGeom>
            <a:avLst/>
            <a:gdLst>
              <a:gd name="connsiteX0" fmla="*/ 0 w 1521894"/>
              <a:gd name="connsiteY0" fmla="*/ 60521 h 605207"/>
              <a:gd name="connsiteX1" fmla="*/ 60521 w 1521894"/>
              <a:gd name="connsiteY1" fmla="*/ 0 h 605207"/>
              <a:gd name="connsiteX2" fmla="*/ 1461373 w 1521894"/>
              <a:gd name="connsiteY2" fmla="*/ 0 h 605207"/>
              <a:gd name="connsiteX3" fmla="*/ 1521894 w 1521894"/>
              <a:gd name="connsiteY3" fmla="*/ 60521 h 605207"/>
              <a:gd name="connsiteX4" fmla="*/ 1521894 w 1521894"/>
              <a:gd name="connsiteY4" fmla="*/ 544686 h 605207"/>
              <a:gd name="connsiteX5" fmla="*/ 1461373 w 1521894"/>
              <a:gd name="connsiteY5" fmla="*/ 605207 h 605207"/>
              <a:gd name="connsiteX6" fmla="*/ 60521 w 1521894"/>
              <a:gd name="connsiteY6" fmla="*/ 605207 h 605207"/>
              <a:gd name="connsiteX7" fmla="*/ 0 w 1521894"/>
              <a:gd name="connsiteY7" fmla="*/ 544686 h 605207"/>
              <a:gd name="connsiteX8" fmla="*/ 0 w 1521894"/>
              <a:gd name="connsiteY8" fmla="*/ 60521 h 60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1894" h="605207">
                <a:moveTo>
                  <a:pt x="0" y="60521"/>
                </a:moveTo>
                <a:cubicBezTo>
                  <a:pt x="0" y="27096"/>
                  <a:pt x="27096" y="0"/>
                  <a:pt x="60521" y="0"/>
                </a:cubicBezTo>
                <a:lnTo>
                  <a:pt x="1461373" y="0"/>
                </a:lnTo>
                <a:cubicBezTo>
                  <a:pt x="1494798" y="0"/>
                  <a:pt x="1521894" y="27096"/>
                  <a:pt x="1521894" y="60521"/>
                </a:cubicBezTo>
                <a:lnTo>
                  <a:pt x="1521894" y="544686"/>
                </a:lnTo>
                <a:cubicBezTo>
                  <a:pt x="1521894" y="578111"/>
                  <a:pt x="1494798" y="605207"/>
                  <a:pt x="1461373" y="605207"/>
                </a:cubicBezTo>
                <a:lnTo>
                  <a:pt x="60521" y="605207"/>
                </a:lnTo>
                <a:cubicBezTo>
                  <a:pt x="27096" y="605207"/>
                  <a:pt x="0" y="578111"/>
                  <a:pt x="0" y="544686"/>
                </a:cubicBezTo>
                <a:lnTo>
                  <a:pt x="0" y="605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016" tIns="40586" rIns="52016" bIns="405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 dirty="0"/>
              <a:t>Réduction dimension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A4B34B-1029-330A-BBBD-B740C15457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0033100-7279-11AB-07BC-9AE18D160515}"/>
              </a:ext>
            </a:extLst>
          </p:cNvPr>
          <p:cNvSpPr txBox="1"/>
          <p:nvPr/>
        </p:nvSpPr>
        <p:spPr>
          <a:xfrm>
            <a:off x="10229204" y="3429000"/>
            <a:ext cx="18493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ym typeface="Wingdings" panose="05000000000000000000" pitchFamily="2" charset="2"/>
              </a:rPr>
              <a:t>(1050, 500)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895DF54-1A07-9745-49E2-F7841AAA8E24}"/>
              </a:ext>
            </a:extLst>
          </p:cNvPr>
          <p:cNvSpPr txBox="1"/>
          <p:nvPr/>
        </p:nvSpPr>
        <p:spPr>
          <a:xfrm>
            <a:off x="7737428" y="5689042"/>
            <a:ext cx="18493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(1050, 719)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F05164-A2B9-20E3-2F2A-40270910EF07}"/>
              </a:ext>
            </a:extLst>
          </p:cNvPr>
          <p:cNvSpPr txBox="1"/>
          <p:nvPr/>
        </p:nvSpPr>
        <p:spPr>
          <a:xfrm>
            <a:off x="5667996" y="2451657"/>
            <a:ext cx="1183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K = 719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7E2AF4-79A3-AC1A-652C-D105A8CFCB45}"/>
              </a:ext>
            </a:extLst>
          </p:cNvPr>
          <p:cNvSpPr txBox="1"/>
          <p:nvPr/>
        </p:nvSpPr>
        <p:spPr>
          <a:xfrm>
            <a:off x="3271307" y="5689043"/>
            <a:ext cx="1183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(517351, 128)</a:t>
            </a:r>
          </a:p>
        </p:txBody>
      </p:sp>
    </p:spTree>
    <p:extLst>
      <p:ext uri="{BB962C8B-B14F-4D97-AF65-F5344CB8AC3E}">
        <p14:creationId xmlns:p14="http://schemas.microsoft.com/office/powerpoint/2010/main" val="312407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8" grpId="0"/>
      <p:bldP spid="10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5D9E355-B5B5-2E7E-E578-6E9006BC0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355564"/>
            <a:ext cx="4270248" cy="33451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TSNE selon les vraies classes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AD471CD-3C5C-4AB2-73C3-4E5A8AE395D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8"/>
          <a:stretch/>
        </p:blipFill>
        <p:spPr bwMode="auto">
          <a:xfrm>
            <a:off x="457200" y="2892234"/>
            <a:ext cx="6247580" cy="28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3BF5DD8-119A-98D4-F241-AB73B30309A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2"/>
          <a:stretch/>
        </p:blipFill>
        <p:spPr bwMode="auto">
          <a:xfrm>
            <a:off x="6704780" y="2892235"/>
            <a:ext cx="4892461" cy="282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5838EB6-CF13-4B76-3B4A-A79A5407DD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2355564"/>
            <a:ext cx="4270248" cy="33451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TSNE selon les clusters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BC4F1F-BF86-68D4-2387-58F1D527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faisabilité – Image</a:t>
            </a:r>
            <a:br>
              <a:rPr lang="fr-FR" dirty="0"/>
            </a:br>
            <a:r>
              <a:rPr lang="fr-FR" dirty="0"/>
              <a:t>SIFT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A4B34B-1029-330A-BBBD-B740C15457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695D5D7-3A72-D123-AB59-EF36203237A0}"/>
              </a:ext>
            </a:extLst>
          </p:cNvPr>
          <p:cNvSpPr txBox="1"/>
          <p:nvPr/>
        </p:nvSpPr>
        <p:spPr>
          <a:xfrm>
            <a:off x="5013722" y="5961248"/>
            <a:ext cx="2164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Score ARI :  0.0599</a:t>
            </a:r>
          </a:p>
        </p:txBody>
      </p:sp>
    </p:spTree>
    <p:extLst>
      <p:ext uri="{BB962C8B-B14F-4D97-AF65-F5344CB8AC3E}">
        <p14:creationId xmlns:p14="http://schemas.microsoft.com/office/powerpoint/2010/main" val="337180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C4F1F-BF86-68D4-2387-58F1D527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faisabilité – Image</a:t>
            </a:r>
            <a:br>
              <a:rPr lang="fr-FR" dirty="0"/>
            </a:br>
            <a:r>
              <a:rPr lang="fr-FR" dirty="0"/>
              <a:t>CNN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7C2C4D7-48AA-350B-75C1-C0541816C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581769"/>
              </p:ext>
            </p:extLst>
          </p:nvPr>
        </p:nvGraphicFramePr>
        <p:xfrm>
          <a:off x="694577" y="2307771"/>
          <a:ext cx="8666240" cy="4432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D2A4B34B-1029-330A-BBBD-B740C15457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28F947E-7C73-E141-6762-E63A95CD4502}"/>
              </a:ext>
            </a:extLst>
          </p:cNvPr>
          <p:cNvSpPr txBox="1"/>
          <p:nvPr/>
        </p:nvSpPr>
        <p:spPr>
          <a:xfrm>
            <a:off x="6289325" y="6088466"/>
            <a:ext cx="2608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PCA 99% : 4096 </a:t>
            </a:r>
            <a:r>
              <a:rPr lang="fr-FR" sz="1400" dirty="0">
                <a:sym typeface="Wingdings" panose="05000000000000000000" pitchFamily="2" charset="2"/>
              </a:rPr>
              <a:t></a:t>
            </a:r>
            <a:r>
              <a:rPr lang="fr-FR" sz="1400" dirty="0"/>
              <a:t> 803</a:t>
            </a:r>
          </a:p>
        </p:txBody>
      </p:sp>
    </p:spTree>
    <p:extLst>
      <p:ext uri="{BB962C8B-B14F-4D97-AF65-F5344CB8AC3E}">
        <p14:creationId xmlns:p14="http://schemas.microsoft.com/office/powerpoint/2010/main" val="319074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5D9E355-B5B5-2E7E-E578-6E9006BC0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355564"/>
            <a:ext cx="4270248" cy="33451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TSNE selon les vraies classes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AD471CD-3C5C-4AB2-73C3-4E5A8AE395D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565" b="189"/>
          <a:stretch/>
        </p:blipFill>
        <p:spPr bwMode="auto">
          <a:xfrm>
            <a:off x="457200" y="2892234"/>
            <a:ext cx="6247580" cy="28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3BF5DD8-119A-98D4-F241-AB73B30309A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685" b="-181"/>
          <a:stretch/>
        </p:blipFill>
        <p:spPr bwMode="auto">
          <a:xfrm>
            <a:off x="6704780" y="2892235"/>
            <a:ext cx="4892461" cy="282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5838EB6-CF13-4B76-3B4A-A79A5407DD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2355564"/>
            <a:ext cx="4270248" cy="33451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TSNE selon les clusters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BC4F1F-BF86-68D4-2387-58F1D527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faisabilité – Image</a:t>
            </a:r>
            <a:br>
              <a:rPr lang="fr-FR" dirty="0"/>
            </a:br>
            <a:r>
              <a:rPr lang="fr-FR" dirty="0"/>
              <a:t>CNN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A4B34B-1029-330A-BBBD-B740C15457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695D5D7-3A72-D123-AB59-EF36203237A0}"/>
              </a:ext>
            </a:extLst>
          </p:cNvPr>
          <p:cNvSpPr txBox="1"/>
          <p:nvPr/>
        </p:nvSpPr>
        <p:spPr>
          <a:xfrm>
            <a:off x="5013722" y="5961248"/>
            <a:ext cx="2164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Score ARI :  0.4777</a:t>
            </a:r>
          </a:p>
        </p:txBody>
      </p:sp>
    </p:spTree>
    <p:extLst>
      <p:ext uri="{BB962C8B-B14F-4D97-AF65-F5344CB8AC3E}">
        <p14:creationId xmlns:p14="http://schemas.microsoft.com/office/powerpoint/2010/main" val="297933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C4F1F-BF86-68D4-2387-58F1D527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faisabilité – Image</a:t>
            </a:r>
            <a:br>
              <a:rPr lang="fr-FR" dirty="0"/>
            </a:br>
            <a:r>
              <a:rPr lang="fr-FR" dirty="0"/>
              <a:t>CNN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AD471CD-3C5C-4AB2-73C3-4E5A8AE395D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 bwMode="auto">
          <a:xfrm>
            <a:off x="0" y="2638044"/>
            <a:ext cx="6268670" cy="324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E480C7A-904A-3945-F2D3-A2BB52819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8278" y="2638044"/>
            <a:ext cx="4043357" cy="38853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      precision recall  f1-score</a:t>
            </a:r>
          </a:p>
          <a:p>
            <a:pPr marL="0" indent="0">
              <a:buNone/>
            </a:pPr>
            <a:r>
              <a:rPr lang="en-US" dirty="0"/>
              <a:t>	0       0.73      0.69      0.71</a:t>
            </a:r>
          </a:p>
          <a:p>
            <a:pPr marL="0" indent="0">
              <a:buNone/>
            </a:pPr>
            <a:r>
              <a:rPr lang="en-US" dirty="0"/>
              <a:t>	1       0.58      0.77      0.66</a:t>
            </a:r>
          </a:p>
          <a:p>
            <a:pPr marL="0" indent="0">
              <a:buNone/>
            </a:pPr>
            <a:r>
              <a:rPr lang="en-US" dirty="0"/>
              <a:t>	2       0.80      0.75      0.77</a:t>
            </a:r>
          </a:p>
          <a:p>
            <a:pPr marL="0" indent="0">
              <a:buNone/>
            </a:pPr>
            <a:r>
              <a:rPr lang="en-US" dirty="0"/>
              <a:t>	3       0.56      0.74      0.63</a:t>
            </a:r>
          </a:p>
          <a:p>
            <a:pPr marL="0" indent="0">
              <a:buNone/>
            </a:pPr>
            <a:r>
              <a:rPr lang="en-US" dirty="0"/>
              <a:t>	4       0.84      0.44      0.58</a:t>
            </a:r>
          </a:p>
          <a:p>
            <a:pPr marL="0" indent="0">
              <a:buNone/>
            </a:pPr>
            <a:r>
              <a:rPr lang="en-US" dirty="0"/>
              <a:t>	5       0.96      0.89      0.92</a:t>
            </a:r>
          </a:p>
          <a:p>
            <a:pPr marL="0" indent="0">
              <a:buNone/>
            </a:pPr>
            <a:r>
              <a:rPr lang="en-US" dirty="0"/>
              <a:t>	6       0.41      0.41      0.41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Accuracy : 0.67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A4B34B-1029-330A-BBBD-B740C1545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0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64FB7-C1CE-A4C5-9B5F-F1C590B2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supervisée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F8A80A-A616-A7C7-E24C-5D4C7000C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Images</a:t>
            </a:r>
          </a:p>
          <a:p>
            <a:pPr algn="ctr"/>
            <a:r>
              <a:rPr lang="fr-FR" dirty="0"/>
              <a:t>CNN Transfer Learning</a:t>
            </a:r>
          </a:p>
          <a:p>
            <a:pPr algn="ctr"/>
            <a:r>
              <a:rPr lang="fr-FR" dirty="0"/>
              <a:t>Data Augmentation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C2731B-ADC2-B456-AA29-1E5982DBB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1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C4F1F-BF86-68D4-2387-58F1D527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supervisée</a:t>
            </a:r>
            <a:br>
              <a:rPr lang="fr-FR" dirty="0"/>
            </a:br>
            <a:r>
              <a:rPr lang="fr-FR" dirty="0"/>
              <a:t>Stratégie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60EA5B-D74D-0211-A708-A04EEB4D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4 approches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Helvetica Neue"/>
              </a:rPr>
              <a:t>S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imple : préparation initiale de l'ensemble des images avant classification supervisée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Par data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generator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: Même approche avec Data Augmentation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Par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: Préparation initiale par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image_dataset_from_directory</a:t>
            </a:r>
            <a:endParaRPr lang="fr-F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Par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avec Data </a:t>
            </a:r>
            <a:r>
              <a:rPr lang="fr-FR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ugmentation (intégrée au modèle)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A4B34B-1029-330A-BBBD-B740C1545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8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ACFC8-5C9D-8A58-EE81-5152055E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supervisée</a:t>
            </a:r>
            <a:br>
              <a:rPr lang="fr-FR" dirty="0"/>
            </a:br>
            <a:r>
              <a:rPr lang="fr-FR" dirty="0"/>
              <a:t>Stratégie</a:t>
            </a:r>
          </a:p>
        </p:txBody>
      </p:sp>
      <p:sp>
        <p:nvSpPr>
          <p:cNvPr id="9" name="Trapèze 8">
            <a:extLst>
              <a:ext uri="{FF2B5EF4-FFF2-40B4-BE49-F238E27FC236}">
                <a16:creationId xmlns:a16="http://schemas.microsoft.com/office/drawing/2014/main" id="{7D7E02A4-CCAF-2375-F8C5-192AD5DE0165}"/>
              </a:ext>
            </a:extLst>
          </p:cNvPr>
          <p:cNvSpPr/>
          <p:nvPr/>
        </p:nvSpPr>
        <p:spPr>
          <a:xfrm>
            <a:off x="4040777" y="3918857"/>
            <a:ext cx="7837714" cy="2203268"/>
          </a:xfrm>
          <a:prstGeom prst="trapezoid">
            <a:avLst>
              <a:gd name="adj" fmla="val 1277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D901EB7-44A0-66BC-5BDE-E1BB15F2BD7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8460" y="2844845"/>
            <a:ext cx="3562350" cy="1762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4520AC-A1C5-A55F-B06B-516AD65CE2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9097" y="5068922"/>
            <a:ext cx="8601075" cy="1638300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5EDA38FF-583E-12BE-B9DF-3C776ECA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0000"/>
                </a:solidFill>
                <a:latin typeface="Helvetica Neue"/>
              </a:rPr>
              <a:t>Séparation du </a:t>
            </a:r>
            <a:r>
              <a:rPr lang="fr-FR" dirty="0" err="1">
                <a:solidFill>
                  <a:srgbClr val="000000"/>
                </a:solidFill>
                <a:latin typeface="Helvetica Neue"/>
              </a:rPr>
              <a:t>dataset</a:t>
            </a:r>
            <a:r>
              <a:rPr lang="fr-FR" dirty="0">
                <a:solidFill>
                  <a:srgbClr val="000000"/>
                </a:solidFill>
                <a:latin typeface="Helvetica Neue"/>
              </a:rPr>
              <a:t> :</a:t>
            </a:r>
          </a:p>
          <a:p>
            <a:r>
              <a:rPr lang="fr-FR" dirty="0">
                <a:solidFill>
                  <a:srgbClr val="000000"/>
                </a:solidFill>
                <a:latin typeface="Helvetica Neue"/>
              </a:rPr>
              <a:t>Hyperparamètres :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Helvetica Neue"/>
              </a:rPr>
              <a:t>Batch size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Helvetica Neue"/>
              </a:rPr>
              <a:t>Epoch</a:t>
            </a:r>
            <a:endParaRPr lang="fr-FR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latin typeface="Helvetica Neue"/>
              </a:rPr>
              <a:t>Train / val / test size</a:t>
            </a:r>
          </a:p>
        </p:txBody>
      </p:sp>
    </p:spTree>
    <p:extLst>
      <p:ext uri="{BB962C8B-B14F-4D97-AF65-F5344CB8AC3E}">
        <p14:creationId xmlns:p14="http://schemas.microsoft.com/office/powerpoint/2010/main" val="24651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A567C-5164-C0AF-2821-C60E353C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98DAC-2B0E-3EE5-5110-9E363522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Mission &amp;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Etude de faisabilité</a:t>
            </a:r>
          </a:p>
          <a:p>
            <a:r>
              <a:rPr lang="fr-FR" dirty="0"/>
              <a:t>Classification supervisée</a:t>
            </a:r>
          </a:p>
          <a:p>
            <a:r>
              <a:rPr lang="fr-FR" dirty="0"/>
              <a:t>API</a:t>
            </a:r>
          </a:p>
          <a:p>
            <a:r>
              <a:rPr lang="fr-FR" dirty="0"/>
              <a:t>Conclusions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5EDA85-D1E0-124B-A416-1C2E60E1D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6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C4F1F-BF86-68D4-2387-58F1D527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supervisée</a:t>
            </a:r>
            <a:br>
              <a:rPr lang="fr-FR" dirty="0"/>
            </a:br>
            <a:r>
              <a:rPr lang="fr-FR" dirty="0"/>
              <a:t>Modèle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31A0B5A-C311-428B-5D97-D9A1836006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VGG16 avec poids « </a:t>
            </a:r>
            <a:r>
              <a:rPr lang="fr-FR" dirty="0" err="1"/>
              <a:t>imagenet</a:t>
            </a:r>
            <a:r>
              <a:rPr lang="fr-FR" dirty="0"/>
              <a:t> »</a:t>
            </a:r>
          </a:p>
          <a:p>
            <a:r>
              <a:rPr lang="fr-FR" dirty="0"/>
              <a:t>Retrait des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fully-connected</a:t>
            </a:r>
            <a:endParaRPr lang="fr-FR" dirty="0"/>
          </a:p>
          <a:p>
            <a:r>
              <a:rPr lang="fr-FR" dirty="0"/>
              <a:t>Ajout : </a:t>
            </a:r>
          </a:p>
          <a:p>
            <a:pPr lvl="1"/>
            <a:r>
              <a:rPr lang="fr-FR" dirty="0"/>
              <a:t>GlobalAveragePooling2D()(x)</a:t>
            </a:r>
          </a:p>
          <a:p>
            <a:pPr lvl="1"/>
            <a:r>
              <a:rPr lang="fr-FR" dirty="0"/>
              <a:t>Dense(256, activation='relu')(x)</a:t>
            </a:r>
          </a:p>
          <a:p>
            <a:pPr lvl="1"/>
            <a:r>
              <a:rPr lang="fr-FR" dirty="0"/>
              <a:t>Dropout(0.5)(x)</a:t>
            </a:r>
          </a:p>
          <a:p>
            <a:pPr lvl="1"/>
            <a:r>
              <a:rPr lang="fr-FR" dirty="0"/>
              <a:t>Dense(7, activation='</a:t>
            </a:r>
            <a:r>
              <a:rPr lang="fr-FR" dirty="0" err="1"/>
              <a:t>softmax</a:t>
            </a:r>
            <a:r>
              <a:rPr lang="fr-FR" dirty="0"/>
              <a:t>')(x)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1CABAC-91CB-41B7-DDE7-76C9A46F3A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Métriques :</a:t>
            </a:r>
          </a:p>
          <a:p>
            <a:pPr lvl="1"/>
            <a:r>
              <a:rPr lang="fr-FR" dirty="0" err="1"/>
              <a:t>Accuracy</a:t>
            </a:r>
            <a:r>
              <a:rPr lang="fr-FR" dirty="0"/>
              <a:t> &amp; </a:t>
            </a:r>
            <a:r>
              <a:rPr lang="fr-FR" dirty="0" err="1"/>
              <a:t>Loss</a:t>
            </a:r>
            <a:endParaRPr lang="fr-FR" dirty="0"/>
          </a:p>
          <a:p>
            <a:pPr lvl="1"/>
            <a:r>
              <a:rPr lang="fr-FR" dirty="0"/>
              <a:t>Validation &amp; Test</a:t>
            </a:r>
          </a:p>
          <a:p>
            <a:pPr lvl="1"/>
            <a:r>
              <a:rPr lang="fr-FR" dirty="0"/>
              <a:t>Training Time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A4B34B-1029-330A-BBBD-B740C1545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  <p:sp>
        <p:nvSpPr>
          <p:cNvPr id="3" name="Flèche : bas 2">
            <a:extLst>
              <a:ext uri="{FF2B5EF4-FFF2-40B4-BE49-F238E27FC236}">
                <a16:creationId xmlns:a16="http://schemas.microsoft.com/office/drawing/2014/main" id="{FF26A3FA-505E-D94B-DE9E-A6F5B5575F1A}"/>
              </a:ext>
            </a:extLst>
          </p:cNvPr>
          <p:cNvSpPr/>
          <p:nvPr/>
        </p:nvSpPr>
        <p:spPr>
          <a:xfrm>
            <a:off x="1349829" y="2638043"/>
            <a:ext cx="548101" cy="25522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767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C4F1F-BF86-68D4-2387-58F1D527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supervisée</a:t>
            </a:r>
            <a:br>
              <a:rPr lang="fr-FR" dirty="0"/>
            </a:br>
            <a:r>
              <a:rPr lang="fr-FR" dirty="0"/>
              <a:t>Résultat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A4B34B-1029-330A-BBBD-B740C1545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737D0375-2948-053F-9834-893FA0CD5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651984"/>
              </p:ext>
            </p:extLst>
          </p:nvPr>
        </p:nvGraphicFramePr>
        <p:xfrm>
          <a:off x="133785" y="2616776"/>
          <a:ext cx="4708306" cy="3991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A6B6F374-0F41-E476-9322-4A9231EC9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458736"/>
              </p:ext>
            </p:extLst>
          </p:nvPr>
        </p:nvGraphicFramePr>
        <p:xfrm>
          <a:off x="4846854" y="2616775"/>
          <a:ext cx="4708306" cy="3991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Espace réservé du contenu 7">
            <a:extLst>
              <a:ext uri="{FF2B5EF4-FFF2-40B4-BE49-F238E27FC236}">
                <a16:creationId xmlns:a16="http://schemas.microsoft.com/office/drawing/2014/main" id="{CB8D7205-B034-AD47-0EC5-F0D603E072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045156"/>
              </p:ext>
            </p:extLst>
          </p:nvPr>
        </p:nvGraphicFramePr>
        <p:xfrm>
          <a:off x="9555160" y="2616776"/>
          <a:ext cx="2503055" cy="3991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94169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C4F1F-BF86-68D4-2387-58F1D527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faisabilité – Image</a:t>
            </a:r>
            <a:br>
              <a:rPr lang="fr-FR" dirty="0"/>
            </a:br>
            <a:r>
              <a:rPr lang="fr-FR" dirty="0"/>
              <a:t>CNN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AD471CD-3C5C-4AB2-73C3-4E5A8AE395D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 bwMode="auto">
          <a:xfrm>
            <a:off x="0" y="2638044"/>
            <a:ext cx="6773556" cy="35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E480C7A-904A-3945-F2D3-A2BB52819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8278" y="2638044"/>
            <a:ext cx="4438956" cy="38853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    precision    recall  f1-score</a:t>
            </a:r>
          </a:p>
          <a:p>
            <a:pPr marL="0" indent="0">
              <a:buNone/>
            </a:pPr>
            <a:r>
              <a:rPr lang="en-US" dirty="0"/>
              <a:t>	0       0.70      0.68      0.69</a:t>
            </a:r>
          </a:p>
          <a:p>
            <a:pPr marL="0" indent="0">
              <a:buNone/>
            </a:pPr>
            <a:r>
              <a:rPr lang="en-US" dirty="0"/>
              <a:t>	1       0.88      0.74      0.80</a:t>
            </a:r>
          </a:p>
          <a:p>
            <a:pPr marL="0" indent="0">
              <a:buNone/>
            </a:pPr>
            <a:r>
              <a:rPr lang="en-US" dirty="0"/>
              <a:t>	2       0.79      0.87      0.82</a:t>
            </a:r>
          </a:p>
          <a:p>
            <a:pPr marL="0" indent="0">
              <a:buNone/>
            </a:pPr>
            <a:r>
              <a:rPr lang="en-US" dirty="0"/>
              <a:t>	3       0.69      0.76      0.72</a:t>
            </a:r>
          </a:p>
          <a:p>
            <a:pPr marL="0" indent="0">
              <a:buNone/>
            </a:pPr>
            <a:r>
              <a:rPr lang="en-US" dirty="0"/>
              <a:t>	4       0.81      0.76      0.78</a:t>
            </a:r>
          </a:p>
          <a:p>
            <a:pPr marL="0" indent="0">
              <a:buNone/>
            </a:pPr>
            <a:r>
              <a:rPr lang="en-US" dirty="0"/>
              <a:t>	5       0.80      0.84      0.82</a:t>
            </a:r>
          </a:p>
          <a:p>
            <a:pPr marL="0" indent="0">
              <a:buNone/>
            </a:pPr>
            <a:r>
              <a:rPr lang="en-US" dirty="0"/>
              <a:t>	6       0.95      0.92      0.93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Accuracy : 0.80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A4B34B-1029-330A-BBBD-B740C1545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5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64FB7-C1CE-A4C5-9B5F-F1C590B2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API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F8A80A-A616-A7C7-E24C-5D4C7000C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Collecte de produits à base de “champagne”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C2731B-ADC2-B456-AA29-1E5982DBB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  <p:sp>
        <p:nvSpPr>
          <p:cNvPr id="5" name="AutoShape 2" descr="Rapid - The Next Generation API Hub">
            <a:extLst>
              <a:ext uri="{FF2B5EF4-FFF2-40B4-BE49-F238E27FC236}">
                <a16:creationId xmlns:a16="http://schemas.microsoft.com/office/drawing/2014/main" id="{19DFEE45-C12E-917B-8108-799CFF9859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Rapid - The Next Generation API Hub">
            <a:extLst>
              <a:ext uri="{FF2B5EF4-FFF2-40B4-BE49-F238E27FC236}">
                <a16:creationId xmlns:a16="http://schemas.microsoft.com/office/drawing/2014/main" id="{CE65A427-9AD2-AB70-49F3-D61156432B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EEEBA4D-C2BC-7B8F-66B7-8603A48A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20" y="428775"/>
            <a:ext cx="2182074" cy="6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1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C4F1F-BF86-68D4-2387-58F1D527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API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A4B34B-1029-330A-BBBD-B740C1545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01FC9A-5F06-C7F4-5393-42EA08B61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770540" cy="3101983"/>
          </a:xfrm>
        </p:spPr>
        <p:txBody>
          <a:bodyPr/>
          <a:lstStyle/>
          <a:p>
            <a:r>
              <a:rPr lang="fr-FR" dirty="0" err="1"/>
              <a:t>Requet</a:t>
            </a:r>
            <a:r>
              <a:rPr lang="fr-FR" dirty="0"/>
              <a:t> vers API avec </a:t>
            </a:r>
            <a:r>
              <a:rPr lang="fr-FR" dirty="0" err="1"/>
              <a:t>query</a:t>
            </a:r>
            <a:r>
              <a:rPr lang="fr-FR" dirty="0"/>
              <a:t> « </a:t>
            </a:r>
            <a:r>
              <a:rPr lang="fr-FR" dirty="0" err="1"/>
              <a:t>ingr</a:t>
            </a:r>
            <a:r>
              <a:rPr lang="fr-FR" dirty="0"/>
              <a:t>":"['champagne’] »</a:t>
            </a:r>
          </a:p>
          <a:p>
            <a:r>
              <a:rPr lang="fr-FR" dirty="0"/>
              <a:t>Récupération 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Focus sur « </a:t>
            </a:r>
            <a:r>
              <a:rPr lang="fr-FR" dirty="0" err="1"/>
              <a:t>hints</a:t>
            </a:r>
            <a:r>
              <a:rPr lang="fr-FR" dirty="0"/>
              <a:t> / </a:t>
            </a:r>
            <a:r>
              <a:rPr lang="fr-FR" dirty="0" err="1"/>
              <a:t>food</a:t>
            </a:r>
            <a:r>
              <a:rPr lang="fr-FR" dirty="0"/>
              <a:t> »</a:t>
            </a:r>
          </a:p>
          <a:p>
            <a:r>
              <a:rPr lang="fr-FR" dirty="0"/>
              <a:t>Filtre sur les colonnes demandées : '</a:t>
            </a:r>
            <a:r>
              <a:rPr lang="fr-FR" dirty="0" err="1"/>
              <a:t>foodId</a:t>
            </a:r>
            <a:r>
              <a:rPr lang="fr-FR" dirty="0"/>
              <a:t>', 'label', '</a:t>
            </a:r>
            <a:r>
              <a:rPr lang="fr-FR" dirty="0" err="1"/>
              <a:t>category</a:t>
            </a:r>
            <a:r>
              <a:rPr lang="fr-FR" dirty="0"/>
              <a:t>', '</a:t>
            </a:r>
            <a:r>
              <a:rPr lang="fr-FR" dirty="0" err="1"/>
              <a:t>foodContentsLabel</a:t>
            </a:r>
            <a:r>
              <a:rPr lang="fr-FR" dirty="0"/>
              <a:t>', 'image’</a:t>
            </a:r>
          </a:p>
          <a:p>
            <a:r>
              <a:rPr lang="fr-FR" dirty="0"/>
              <a:t>Enregistrement en csv avec tabulation comme séparateur</a:t>
            </a:r>
          </a:p>
        </p:txBody>
      </p:sp>
    </p:spTree>
    <p:extLst>
      <p:ext uri="{BB962C8B-B14F-4D97-AF65-F5344CB8AC3E}">
        <p14:creationId xmlns:p14="http://schemas.microsoft.com/office/powerpoint/2010/main" val="1976249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BA442-F150-3BBB-E8AD-08827520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37C6B2-7B93-B77C-CB1F-771706B93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93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03C4A2A-A20E-D0D9-B6B2-EF2AFC79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4EC094-76F3-93D4-29E1-F883F769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Faisabilité</a:t>
            </a:r>
          </a:p>
          <a:p>
            <a:endParaRPr lang="fr-FR" dirty="0"/>
          </a:p>
          <a:p>
            <a:r>
              <a:rPr lang="fr-FR" dirty="0"/>
              <a:t>Classification supervisée :</a:t>
            </a:r>
          </a:p>
          <a:p>
            <a:pPr lvl="1"/>
            <a:r>
              <a:rPr lang="fr-FR" dirty="0"/>
              <a:t>Modèle : CNN avec </a:t>
            </a:r>
            <a:r>
              <a:rPr lang="fr-FR" dirty="0" err="1"/>
              <a:t>image_dataset_from_directory</a:t>
            </a:r>
            <a:endParaRPr lang="fr-FR" dirty="0"/>
          </a:p>
          <a:p>
            <a:pPr lvl="1"/>
            <a:r>
              <a:rPr lang="fr-FR" strike="sngStrike" dirty="0"/>
              <a:t>Data augmentation</a:t>
            </a:r>
          </a:p>
          <a:p>
            <a:endParaRPr lang="fr-FR" dirty="0"/>
          </a:p>
          <a:p>
            <a:r>
              <a:rPr lang="fr-FR" dirty="0"/>
              <a:t>Test de l’API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387EF47-64CD-FBA2-D035-06856EFD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46" y="4152116"/>
            <a:ext cx="748532" cy="7485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BF76BD2-8B0A-3997-19DE-ABAC69D64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611" y="2527286"/>
            <a:ext cx="748532" cy="74853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1FC11E2-5DCF-A93B-9B88-F70604FEB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611" y="3339701"/>
            <a:ext cx="748532" cy="74853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9B7A198-DBBA-0C07-4211-C4A5C5309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611" y="4964531"/>
            <a:ext cx="748532" cy="74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8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61822-9814-12FF-B5DB-B2FFA4E88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attention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53DA88-F26E-8493-51ED-DE49D64DA4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11390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E5F37-5C74-35C7-803D-BDF8CC15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&amp;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A7424E-B66E-F503-791B-4D84FA0BB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Place de marché - Marketplace e-commerce.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B2E780-D18B-3402-9DC7-6EF574C5F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3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A1893-E820-F298-133F-3E714009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4CC491-2E66-71BF-11B3-F8772290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Catégorisation automatique des produits (image &amp; description)</a:t>
            </a:r>
          </a:p>
          <a:p>
            <a:endParaRPr lang="fr-FR" dirty="0"/>
          </a:p>
          <a:p>
            <a:r>
              <a:rPr lang="fr-FR" dirty="0"/>
              <a:t>Etude de faisabilité d'un moteur de classification d'articles</a:t>
            </a:r>
          </a:p>
          <a:p>
            <a:pPr lvl="1"/>
            <a:r>
              <a:rPr lang="fr-FR" dirty="0"/>
              <a:t>Texte</a:t>
            </a:r>
          </a:p>
          <a:p>
            <a:pPr lvl="1"/>
            <a:r>
              <a:rPr lang="fr-FR" dirty="0"/>
              <a:t>Image</a:t>
            </a:r>
          </a:p>
          <a:p>
            <a:r>
              <a:rPr lang="fr-FR" dirty="0"/>
              <a:t>Classification supervisée à partir des images</a:t>
            </a:r>
          </a:p>
          <a:p>
            <a:r>
              <a:rPr lang="fr-FR" dirty="0"/>
              <a:t>Tester la collecte de produits via une API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C27704-80E6-F01C-A012-9E42EA312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337BB27-6F90-B5CF-5491-0AD21742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639" y="4708831"/>
            <a:ext cx="1031196" cy="10311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69C75DB-B6F2-3B08-0C6F-882ADB0D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959" y="3222541"/>
            <a:ext cx="1029230" cy="102923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B113B31-C090-D8FB-8991-36903ED35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244696" flipH="1">
            <a:off x="9810858" y="3678253"/>
            <a:ext cx="1021563" cy="102156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3D16050-EC94-0FCB-3466-10BFF9087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318" y="5341916"/>
            <a:ext cx="899211" cy="89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9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23ADB-5D6F-2864-FDEF-F3578FCA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5FA61-3A42-1637-EBD0-08B1CF27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1050 produits, 15 features</a:t>
            </a:r>
          </a:p>
          <a:p>
            <a:r>
              <a:rPr lang="fr-FR" dirty="0"/>
              <a:t>1050 images (une par produit)</a:t>
            </a:r>
          </a:p>
          <a:p>
            <a:endParaRPr lang="fr-FR" dirty="0"/>
          </a:p>
          <a:p>
            <a:r>
              <a:rPr lang="fr-FR" dirty="0"/>
              <a:t>7 catégories principales</a:t>
            </a:r>
            <a:br>
              <a:rPr lang="fr-FR" dirty="0"/>
            </a:br>
            <a:r>
              <a:rPr lang="fr-FR" dirty="0"/>
              <a:t>(62 secondaires)</a:t>
            </a:r>
          </a:p>
          <a:p>
            <a:endParaRPr lang="fr-FR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21F7742-10F4-F73C-6B4D-E2071D5A5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126" y="3534876"/>
            <a:ext cx="6626750" cy="271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52956A9-E768-431B-2ADF-A130E1BA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5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D6B24-6AFB-1BCA-98A3-C536040E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RGPD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7FB62-E90C-3BE1-2EC2-B6F40B0C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94731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Principe de finalité </a:t>
            </a:r>
            <a:r>
              <a:rPr lang="fr-FR" dirty="0"/>
              <a:t>: enregistrer que dans un but précis, légal et légitime</a:t>
            </a:r>
          </a:p>
          <a:p>
            <a:r>
              <a:rPr lang="fr-FR" b="1" dirty="0"/>
              <a:t>Principe de proportionnalité et de pertinence </a:t>
            </a:r>
            <a:r>
              <a:rPr lang="fr-FR" dirty="0"/>
              <a:t>: informations pertinentes et strictement nécessaires</a:t>
            </a:r>
          </a:p>
          <a:p>
            <a:r>
              <a:rPr lang="fr-FR" b="1" dirty="0"/>
              <a:t>Principe de durée de conservation limitée </a:t>
            </a:r>
            <a:r>
              <a:rPr lang="fr-FR" dirty="0"/>
              <a:t>: fonction du type d'information et de la finalité</a:t>
            </a:r>
          </a:p>
          <a:p>
            <a:r>
              <a:rPr lang="fr-FR" b="1" dirty="0"/>
              <a:t>Principe de sécurité et de confidentialité </a:t>
            </a:r>
            <a:r>
              <a:rPr lang="fr-FR" dirty="0"/>
              <a:t>: garantir la sécurité et l’accès limité aux informations</a:t>
            </a:r>
          </a:p>
          <a:p>
            <a:r>
              <a:rPr lang="fr-FR" b="1" dirty="0"/>
              <a:t>Droits des personnes </a:t>
            </a:r>
            <a:r>
              <a:rPr lang="fr-FR" dirty="0"/>
              <a:t>: Information, portabilité, opposition, …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Pas de données personnelles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Linda : « J’ai bien vérifié qu’il n’y avait aucune contrainte de propriété intellectuelle sur les données et les images.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47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64FB7-C1CE-A4C5-9B5F-F1C590B2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faisabilité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F8A80A-A616-A7C7-E24C-5D4C7000C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Descriptions textuelles</a:t>
            </a:r>
          </a:p>
          <a:p>
            <a:pPr algn="ctr"/>
            <a:r>
              <a:rPr lang="fr-FR" dirty="0"/>
              <a:t>Images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C2731B-ADC2-B456-AA29-1E5982DBB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1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B72BA-4706-C6B6-7E1D-8B594080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faisabilité - Générale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A13F95B-69D6-0F8B-68A5-C612FE141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207817"/>
              </p:ext>
            </p:extLst>
          </p:nvPr>
        </p:nvGraphicFramePr>
        <p:xfrm>
          <a:off x="847288" y="2638426"/>
          <a:ext cx="10461072" cy="336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536">
                  <a:extLst>
                    <a:ext uri="{9D8B030D-6E8A-4147-A177-3AD203B41FA5}">
                      <a16:colId xmlns:a16="http://schemas.microsoft.com/office/drawing/2014/main" val="2622035891"/>
                    </a:ext>
                  </a:extLst>
                </a:gridCol>
                <a:gridCol w="5230536">
                  <a:extLst>
                    <a:ext uri="{9D8B030D-6E8A-4147-A177-3AD203B41FA5}">
                      <a16:colId xmlns:a16="http://schemas.microsoft.com/office/drawing/2014/main" val="1151882550"/>
                    </a:ext>
                  </a:extLst>
                </a:gridCol>
              </a:tblGrid>
              <a:tr h="43611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98909"/>
                  </a:ext>
                </a:extLst>
              </a:tr>
              <a:tr h="7456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modèles (Count, TF-IDF,  Word2Vec, BERT, USE)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modèles (SIFT, CNN)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437214"/>
                  </a:ext>
                </a:extLst>
              </a:tr>
              <a:tr h="436113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Prétraitement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769963"/>
                  </a:ext>
                </a:extLst>
              </a:tr>
              <a:tr h="436113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Extraction de features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103936"/>
                  </a:ext>
                </a:extLst>
              </a:tr>
              <a:tr h="4361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Réduction en 2 dimensions - T-SNE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35679"/>
                  </a:ext>
                </a:extLst>
              </a:tr>
              <a:tr h="4361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Classification non supervisée - </a:t>
                      </a:r>
                      <a:r>
                        <a:rPr lang="fr-FR" dirty="0" err="1"/>
                        <a:t>KMeans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09008"/>
                  </a:ext>
                </a:extLst>
              </a:tr>
              <a:tr h="436113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 ARI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38976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4B8B4288-171E-DBD2-2842-E2315AEF5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7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527C3-E0C5-E2FD-3792-A69F3045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faisabilité - Description</a:t>
            </a:r>
            <a:br>
              <a:rPr lang="fr-FR" dirty="0"/>
            </a:br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9B7EDD4-FDCE-97B8-BED7-F722C771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7678" y="2638425"/>
            <a:ext cx="4270247" cy="3101982"/>
          </a:xfrm>
        </p:spPr>
        <p:txBody>
          <a:bodyPr/>
          <a:lstStyle/>
          <a:p>
            <a:r>
              <a:rPr lang="fr-FR" dirty="0"/>
              <a:t>3 colonnes à partir de « description »</a:t>
            </a:r>
          </a:p>
          <a:p>
            <a:pPr lvl="1"/>
            <a:r>
              <a:rPr lang="fr-FR" dirty="0"/>
              <a:t>Bag-of-</a:t>
            </a:r>
            <a:r>
              <a:rPr lang="fr-FR" dirty="0" err="1"/>
              <a:t>word</a:t>
            </a:r>
            <a:r>
              <a:rPr lang="fr-FR" dirty="0"/>
              <a:t> AVEC lemmatisation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Bag-of-</a:t>
            </a:r>
            <a:r>
              <a:rPr lang="fr-FR" dirty="0" err="1"/>
              <a:t>word</a:t>
            </a:r>
            <a:r>
              <a:rPr lang="fr-FR" dirty="0"/>
              <a:t> SANS lemmatisation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Deep Learning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8D0CB2B-FF02-2A24-9B0F-8DBE9AADF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5" t="5407" r="21695" b="7557"/>
          <a:stretch/>
        </p:blipFill>
        <p:spPr>
          <a:xfrm>
            <a:off x="10321639" y="246970"/>
            <a:ext cx="1392573" cy="1350627"/>
          </a:xfrm>
          <a:prstGeom prst="rect">
            <a:avLst/>
          </a:prstGeom>
        </p:spPr>
      </p:pic>
      <p:graphicFrame>
        <p:nvGraphicFramePr>
          <p:cNvPr id="25" name="Espace réservé du contenu 3">
            <a:extLst>
              <a:ext uri="{FF2B5EF4-FFF2-40B4-BE49-F238E27FC236}">
                <a16:creationId xmlns:a16="http://schemas.microsoft.com/office/drawing/2014/main" id="{57636F67-2135-EFD0-89F2-E7DBC3489AB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9302543"/>
              </p:ext>
            </p:extLst>
          </p:nvPr>
        </p:nvGraphicFramePr>
        <p:xfrm>
          <a:off x="1581150" y="2638425"/>
          <a:ext cx="4271963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6" name="Espace réservé du contenu 3">
            <a:extLst>
              <a:ext uri="{FF2B5EF4-FFF2-40B4-BE49-F238E27FC236}">
                <a16:creationId xmlns:a16="http://schemas.microsoft.com/office/drawing/2014/main" id="{14FAE710-3464-0719-E376-19D3C413F5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298588"/>
              </p:ext>
            </p:extLst>
          </p:nvPr>
        </p:nvGraphicFramePr>
        <p:xfrm>
          <a:off x="7029974" y="2896496"/>
          <a:ext cx="5111226" cy="1663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7" name="Espace réservé du contenu 3">
            <a:extLst>
              <a:ext uri="{FF2B5EF4-FFF2-40B4-BE49-F238E27FC236}">
                <a16:creationId xmlns:a16="http://schemas.microsoft.com/office/drawing/2014/main" id="{EF1B24F3-A666-1AB3-6A06-8FD99E407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523632"/>
              </p:ext>
            </p:extLst>
          </p:nvPr>
        </p:nvGraphicFramePr>
        <p:xfrm>
          <a:off x="7029974" y="4342217"/>
          <a:ext cx="3737168" cy="1020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8" name="Espace réservé du contenu 3">
            <a:extLst>
              <a:ext uri="{FF2B5EF4-FFF2-40B4-BE49-F238E27FC236}">
                <a16:creationId xmlns:a16="http://schemas.microsoft.com/office/drawing/2014/main" id="{D90165A9-60E8-9F38-D854-C2CD7512D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054365"/>
              </p:ext>
            </p:extLst>
          </p:nvPr>
        </p:nvGraphicFramePr>
        <p:xfrm>
          <a:off x="7029974" y="5637399"/>
          <a:ext cx="2355326" cy="737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4084440458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ersonnalisé 3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9C777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0</TotalTime>
  <Words>818</Words>
  <Application>Microsoft Office PowerPoint</Application>
  <PresentationFormat>Grand écran</PresentationFormat>
  <Paragraphs>193</Paragraphs>
  <Slides>27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Gill Sans MT</vt:lpstr>
      <vt:lpstr>Helvetica Neue</vt:lpstr>
      <vt:lpstr>Inter</vt:lpstr>
      <vt:lpstr>Trebuchet MS</vt:lpstr>
      <vt:lpstr>Colis</vt:lpstr>
      <vt:lpstr>Classification automatique des biens de consommation</vt:lpstr>
      <vt:lpstr>Sommaire</vt:lpstr>
      <vt:lpstr>Mission &amp; Dataset</vt:lpstr>
      <vt:lpstr>Mission</vt:lpstr>
      <vt:lpstr>Dataset</vt:lpstr>
      <vt:lpstr>Rappel RGPD</vt:lpstr>
      <vt:lpstr>Etude de faisabilité</vt:lpstr>
      <vt:lpstr>Etude de faisabilité - Générale</vt:lpstr>
      <vt:lpstr>Etude de faisabilité - Description Preprocessing</vt:lpstr>
      <vt:lpstr>Etude de faisabilité – Description Evaluation</vt:lpstr>
      <vt:lpstr>Etude de faisabilité – Description Résultats</vt:lpstr>
      <vt:lpstr>Etude de faisabilité – Image SIFT</vt:lpstr>
      <vt:lpstr>Etude de faisabilité – Image SIFT</vt:lpstr>
      <vt:lpstr>Etude de faisabilité – Image CNN</vt:lpstr>
      <vt:lpstr>Etude de faisabilité – Image CNN</vt:lpstr>
      <vt:lpstr>Etude de faisabilité – Image CNN</vt:lpstr>
      <vt:lpstr>Classification supervisée</vt:lpstr>
      <vt:lpstr>Classification supervisée Stratégie</vt:lpstr>
      <vt:lpstr>Classification supervisée Stratégie</vt:lpstr>
      <vt:lpstr>Classification supervisée Modèle</vt:lpstr>
      <vt:lpstr>Classification supervisée Résultat</vt:lpstr>
      <vt:lpstr>Etude de faisabilité – Image CNN</vt:lpstr>
      <vt:lpstr>Test API</vt:lpstr>
      <vt:lpstr>Test API</vt:lpstr>
      <vt:lpstr>Conclusion</vt:lpstr>
      <vt:lpstr>Conclusion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automatique des biens de consommation</dc:title>
  <dc:creator>Octave Pouillot</dc:creator>
  <cp:lastModifiedBy>Octave Pouillot</cp:lastModifiedBy>
  <cp:revision>16</cp:revision>
  <dcterms:created xsi:type="dcterms:W3CDTF">2023-07-19T08:50:31Z</dcterms:created>
  <dcterms:modified xsi:type="dcterms:W3CDTF">2023-07-29T09:15:41Z</dcterms:modified>
</cp:coreProperties>
</file>