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62" r:id="rId3"/>
    <p:sldId id="257" r:id="rId4"/>
    <p:sldId id="273" r:id="rId5"/>
    <p:sldId id="263" r:id="rId6"/>
    <p:sldId id="268" r:id="rId7"/>
    <p:sldId id="258" r:id="rId8"/>
    <p:sldId id="259" r:id="rId9"/>
    <p:sldId id="275" r:id="rId10"/>
    <p:sldId id="264" r:id="rId11"/>
    <p:sldId id="276" r:id="rId12"/>
    <p:sldId id="270" r:id="rId13"/>
    <p:sldId id="271" r:id="rId14"/>
    <p:sldId id="277" r:id="rId15"/>
    <p:sldId id="279" r:id="rId16"/>
    <p:sldId id="272" r:id="rId17"/>
    <p:sldId id="280" r:id="rId18"/>
    <p:sldId id="281" r:id="rId19"/>
    <p:sldId id="274" r:id="rId20"/>
    <p:sldId id="278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ctave Pouillot" initials="OP" lastIdx="2" clrIdx="0">
    <p:extLst>
      <p:ext uri="{19B8F6BF-5375-455C-9EA6-DF929625EA0E}">
        <p15:presenceInfo xmlns:p15="http://schemas.microsoft.com/office/powerpoint/2012/main" userId="14570d6ff87181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825" autoAdjust="0"/>
  </p:normalViewPr>
  <p:slideViewPr>
    <p:cSldViewPr snapToGrid="0">
      <p:cViewPr varScale="1">
        <p:scale>
          <a:sx n="103" d="100"/>
          <a:sy n="103" d="100"/>
        </p:scale>
        <p:origin x="8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Roc auc score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013-4C52-8633-4AEEE4331F6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F013-4C52-8633-4AEEE4331F62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013-4C52-8633-4AEEE4331F62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013-4C52-8633-4AEEE4331F62}"/>
              </c:ext>
            </c:extLst>
          </c:dPt>
          <c:cat>
            <c:strRef>
              <c:f>Feuil1!$A$2:$A$10</c:f>
              <c:strCache>
                <c:ptCount val="9"/>
                <c:pt idx="0">
                  <c:v>DummyClassifier</c:v>
                </c:pt>
                <c:pt idx="1">
                  <c:v>Logisitc Regression</c:v>
                </c:pt>
                <c:pt idx="2">
                  <c:v>Decision Tree</c:v>
                </c:pt>
                <c:pt idx="3">
                  <c:v>Linear Discriminant Analysys</c:v>
                </c:pt>
                <c:pt idx="4">
                  <c:v>Gradient Boosting</c:v>
                </c:pt>
                <c:pt idx="5">
                  <c:v>XGBoost</c:v>
                </c:pt>
                <c:pt idx="6">
                  <c:v>LigthBoost</c:v>
                </c:pt>
                <c:pt idx="7">
                  <c:v>Adaboost</c:v>
                </c:pt>
                <c:pt idx="8">
                  <c:v>Random Forest</c:v>
                </c:pt>
              </c:strCache>
            </c:strRef>
          </c:cat>
          <c:val>
            <c:numRef>
              <c:f>Feuil1!$B$2:$B$10</c:f>
              <c:numCache>
                <c:formatCode>General</c:formatCode>
                <c:ptCount val="9"/>
                <c:pt idx="0">
                  <c:v>0.5</c:v>
                </c:pt>
                <c:pt idx="1">
                  <c:v>0.74399999999999999</c:v>
                </c:pt>
                <c:pt idx="2">
                  <c:v>0.53900000000000003</c:v>
                </c:pt>
                <c:pt idx="3">
                  <c:v>0.745</c:v>
                </c:pt>
                <c:pt idx="4">
                  <c:v>0.746</c:v>
                </c:pt>
                <c:pt idx="5">
                  <c:v>0.72899999999999998</c:v>
                </c:pt>
                <c:pt idx="6">
                  <c:v>0.75600000000000001</c:v>
                </c:pt>
                <c:pt idx="7">
                  <c:v>0.74299999999999999</c:v>
                </c:pt>
                <c:pt idx="8">
                  <c:v>0.72599999999999998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13-4C52-8633-4AEEE4331F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12248928"/>
        <c:axId val="1505053984"/>
      </c:barChart>
      <c:catAx>
        <c:axId val="1712248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05053984"/>
        <c:crosses val="autoZero"/>
        <c:auto val="1"/>
        <c:lblAlgn val="ctr"/>
        <c:lblOffset val="100"/>
        <c:noMultiLvlLbl val="0"/>
      </c:catAx>
      <c:valAx>
        <c:axId val="150505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12248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Job score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DF2-4322-BE89-2992DC16863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DF2-4322-BE89-2992DC168635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DF2-4322-BE89-2992DC168635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ADF2-4322-BE89-2992DC168635}"/>
              </c:ext>
            </c:extLst>
          </c:dPt>
          <c:cat>
            <c:strRef>
              <c:f>Feuil1!$A$2:$A$10</c:f>
              <c:strCache>
                <c:ptCount val="9"/>
                <c:pt idx="0">
                  <c:v>DummyClassifier</c:v>
                </c:pt>
                <c:pt idx="1">
                  <c:v>Logisitc Regression</c:v>
                </c:pt>
                <c:pt idx="2">
                  <c:v>Decision Tree</c:v>
                </c:pt>
                <c:pt idx="3">
                  <c:v>Linear Discriminant Analysys</c:v>
                </c:pt>
                <c:pt idx="4">
                  <c:v>Gradient Boosting</c:v>
                </c:pt>
                <c:pt idx="5">
                  <c:v>XGBoost</c:v>
                </c:pt>
                <c:pt idx="6">
                  <c:v>LigthBoost</c:v>
                </c:pt>
                <c:pt idx="7">
                  <c:v>Adaboost</c:v>
                </c:pt>
                <c:pt idx="8">
                  <c:v>Random Forest</c:v>
                </c:pt>
              </c:strCache>
            </c:strRef>
          </c:cat>
          <c:val>
            <c:numRef>
              <c:f>Feuil1!$B$2:$B$10</c:f>
              <c:numCache>
                <c:formatCode>General</c:formatCode>
                <c:ptCount val="9"/>
                <c:pt idx="0">
                  <c:v>10</c:v>
                </c:pt>
                <c:pt idx="1">
                  <c:v>3.6869999999999998</c:v>
                </c:pt>
                <c:pt idx="2">
                  <c:v>8.41</c:v>
                </c:pt>
                <c:pt idx="3">
                  <c:v>3.6360000000000001</c:v>
                </c:pt>
                <c:pt idx="4">
                  <c:v>9.7940000000000005</c:v>
                </c:pt>
                <c:pt idx="5">
                  <c:v>4.9050000000000002</c:v>
                </c:pt>
                <c:pt idx="6">
                  <c:v>4.3499999999999996</c:v>
                </c:pt>
                <c:pt idx="7">
                  <c:v>9.8800000000000008</c:v>
                </c:pt>
                <c:pt idx="8">
                  <c:v>9.9779999999999998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F2-4322-BE89-2992DC1686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9888736"/>
        <c:axId val="213118304"/>
      </c:barChart>
      <c:catAx>
        <c:axId val="9988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3118304"/>
        <c:crosses val="autoZero"/>
        <c:auto val="1"/>
        <c:lblAlgn val="ctr"/>
        <c:lblOffset val="100"/>
        <c:noMultiLvlLbl val="0"/>
      </c:catAx>
      <c:valAx>
        <c:axId val="21311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9888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Score final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Roc auc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Logistic Regression</c:v>
                </c:pt>
                <c:pt idx="1">
                  <c:v>XGBoost</c:v>
                </c:pt>
                <c:pt idx="2">
                  <c:v>LightBoost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0.73699999999999999</c:v>
                </c:pt>
                <c:pt idx="1">
                  <c:v>0.75600000000000001</c:v>
                </c:pt>
                <c:pt idx="2">
                  <c:v>0.75600000000000001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B7-4D39-B07B-B90089CDC4D0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Job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Logistic Regression</c:v>
                </c:pt>
                <c:pt idx="1">
                  <c:v>XGBoost</c:v>
                </c:pt>
                <c:pt idx="2">
                  <c:v>LightBoost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3.84</c:v>
                </c:pt>
                <c:pt idx="1">
                  <c:v>4.3440000000000003</c:v>
                </c:pt>
                <c:pt idx="2">
                  <c:v>4.4029999999999996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B7-4D39-B07B-B90089CDC4D0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Logistic Regression</c:v>
                </c:pt>
                <c:pt idx="1">
                  <c:v>XGBoost</c:v>
                </c:pt>
                <c:pt idx="2">
                  <c:v>LightBoost</c:v>
                </c:pt>
              </c:strCache>
            </c:strRef>
          </c:cat>
          <c:val>
            <c:numRef>
              <c:f>Feuil1!$D$2:$D$4</c:f>
              <c:numCache>
                <c:formatCode>General</c:formatCode>
                <c:ptCount val="3"/>
                <c:pt idx="0">
                  <c:v>0.39</c:v>
                </c:pt>
                <c:pt idx="1">
                  <c:v>0.27</c:v>
                </c:pt>
                <c:pt idx="2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B7-4D39-B07B-B90089CDC4D0}"/>
            </c:ext>
          </c:extLst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Score 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Logistic Regression</c:v>
                </c:pt>
                <c:pt idx="1">
                  <c:v>XGBoost</c:v>
                </c:pt>
                <c:pt idx="2">
                  <c:v>LightBoost</c:v>
                </c:pt>
              </c:strCache>
            </c:strRef>
          </c:cat>
          <c:val>
            <c:numRef>
              <c:f>Feuil1!$E$2:$E$4</c:f>
              <c:numCache>
                <c:formatCode>General</c:formatCode>
                <c:ptCount val="3"/>
                <c:pt idx="0">
                  <c:v>2.9830000000000001</c:v>
                </c:pt>
                <c:pt idx="1">
                  <c:v>2.706</c:v>
                </c:pt>
                <c:pt idx="2">
                  <c:v>3.6320000000000001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0B7-4D39-B07B-B90089CDC4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04919584"/>
        <c:axId val="215141392"/>
      </c:barChart>
      <c:catAx>
        <c:axId val="20491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5141392"/>
        <c:crosses val="autoZero"/>
        <c:auto val="1"/>
        <c:lblAlgn val="ctr"/>
        <c:lblOffset val="100"/>
        <c:noMultiLvlLbl val="0"/>
      </c:catAx>
      <c:valAx>
        <c:axId val="21514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4919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56F46B-1F8A-445D-B388-1874ED783044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C073623-E6E4-4128-9D8C-B518C2EBB0B1}">
      <dgm:prSet phldrT="[Texte]"/>
      <dgm:spPr/>
      <dgm:t>
        <a:bodyPr/>
        <a:lstStyle/>
        <a:p>
          <a:r>
            <a:rPr lang="fr-FR" dirty="0"/>
            <a:t>1ère sélection</a:t>
          </a:r>
        </a:p>
      </dgm:t>
    </dgm:pt>
    <dgm:pt modelId="{85AB7EF0-3F3E-4AA1-875C-DB73383E0A44}" type="parTrans" cxnId="{BB8C8946-D313-477B-AC95-7E9A3EFC0931}">
      <dgm:prSet/>
      <dgm:spPr/>
      <dgm:t>
        <a:bodyPr/>
        <a:lstStyle/>
        <a:p>
          <a:endParaRPr lang="fr-FR"/>
        </a:p>
      </dgm:t>
    </dgm:pt>
    <dgm:pt modelId="{977D2053-1B07-41C6-8B13-CE76ADE67022}" type="sibTrans" cxnId="{BB8C8946-D313-477B-AC95-7E9A3EFC0931}">
      <dgm:prSet/>
      <dgm:spPr/>
      <dgm:t>
        <a:bodyPr/>
        <a:lstStyle/>
        <a:p>
          <a:endParaRPr lang="fr-FR"/>
        </a:p>
      </dgm:t>
    </dgm:pt>
    <dgm:pt modelId="{5C934298-7C9E-4175-809B-C6BC2419680F}">
      <dgm:prSet phldrT="[Texte]"/>
      <dgm:spPr/>
      <dgm:t>
        <a:bodyPr/>
        <a:lstStyle/>
        <a:p>
          <a:r>
            <a:rPr lang="fr-FR" dirty="0" err="1"/>
            <a:t>Logisitc</a:t>
          </a:r>
          <a:r>
            <a:rPr lang="fr-FR" dirty="0"/>
            <a:t> Regression</a:t>
          </a:r>
        </a:p>
      </dgm:t>
    </dgm:pt>
    <dgm:pt modelId="{FE4FD6BF-5C03-4E8C-80D6-D783DCEF1812}" type="parTrans" cxnId="{2FD0ACF6-E787-4783-8F09-DBCE93BC8196}">
      <dgm:prSet/>
      <dgm:spPr/>
      <dgm:t>
        <a:bodyPr/>
        <a:lstStyle/>
        <a:p>
          <a:endParaRPr lang="fr-FR"/>
        </a:p>
      </dgm:t>
    </dgm:pt>
    <dgm:pt modelId="{A2DED75D-426B-4172-99F0-73099EFD2334}" type="sibTrans" cxnId="{2FD0ACF6-E787-4783-8F09-DBCE93BC8196}">
      <dgm:prSet/>
      <dgm:spPr/>
      <dgm:t>
        <a:bodyPr/>
        <a:lstStyle/>
        <a:p>
          <a:endParaRPr lang="fr-FR"/>
        </a:p>
      </dgm:t>
    </dgm:pt>
    <dgm:pt modelId="{DEA06946-C4C9-44DA-A85B-7ABE67868717}">
      <dgm:prSet phldrT="[Texte]"/>
      <dgm:spPr/>
      <dgm:t>
        <a:bodyPr/>
        <a:lstStyle/>
        <a:p>
          <a:r>
            <a:rPr lang="fr-FR" dirty="0"/>
            <a:t>Optimisation</a:t>
          </a:r>
        </a:p>
      </dgm:t>
    </dgm:pt>
    <dgm:pt modelId="{5DF9975A-EDB8-49F2-95E2-6E64AAD45A5E}" type="parTrans" cxnId="{3E869D52-E821-468C-B655-79ACF42C18C6}">
      <dgm:prSet/>
      <dgm:spPr/>
      <dgm:t>
        <a:bodyPr/>
        <a:lstStyle/>
        <a:p>
          <a:endParaRPr lang="fr-FR"/>
        </a:p>
      </dgm:t>
    </dgm:pt>
    <dgm:pt modelId="{54EE0E65-1763-489F-8E58-16F129F1FE8E}" type="sibTrans" cxnId="{3E869D52-E821-468C-B655-79ACF42C18C6}">
      <dgm:prSet/>
      <dgm:spPr/>
      <dgm:t>
        <a:bodyPr/>
        <a:lstStyle/>
        <a:p>
          <a:endParaRPr lang="fr-FR"/>
        </a:p>
      </dgm:t>
    </dgm:pt>
    <dgm:pt modelId="{C7B10E04-A926-4A2E-9E2E-BA24E3106268}">
      <dgm:prSet phldrT="[Texte]"/>
      <dgm:spPr/>
      <dgm:t>
        <a:bodyPr/>
        <a:lstStyle/>
        <a:p>
          <a:r>
            <a:rPr lang="fr-FR" dirty="0"/>
            <a:t>Hyperparamètres</a:t>
          </a:r>
        </a:p>
      </dgm:t>
    </dgm:pt>
    <dgm:pt modelId="{56475EBF-7B07-4FEE-9D21-5B3E36BA660C}" type="parTrans" cxnId="{398F65DB-583F-4622-B332-BC0A5F0F400C}">
      <dgm:prSet/>
      <dgm:spPr/>
      <dgm:t>
        <a:bodyPr/>
        <a:lstStyle/>
        <a:p>
          <a:endParaRPr lang="fr-FR"/>
        </a:p>
      </dgm:t>
    </dgm:pt>
    <dgm:pt modelId="{78FD134D-535A-482F-A683-D4E7F193894C}" type="sibTrans" cxnId="{398F65DB-583F-4622-B332-BC0A5F0F400C}">
      <dgm:prSet/>
      <dgm:spPr/>
      <dgm:t>
        <a:bodyPr/>
        <a:lstStyle/>
        <a:p>
          <a:endParaRPr lang="fr-FR"/>
        </a:p>
      </dgm:t>
    </dgm:pt>
    <dgm:pt modelId="{3315FEB9-0908-4E4A-821F-F2779133DF9B}">
      <dgm:prSet phldrT="[Texte]"/>
      <dgm:spPr/>
      <dgm:t>
        <a:bodyPr/>
        <a:lstStyle/>
        <a:p>
          <a:r>
            <a:rPr lang="fr-FR" dirty="0"/>
            <a:t>Analyse</a:t>
          </a:r>
        </a:p>
      </dgm:t>
    </dgm:pt>
    <dgm:pt modelId="{76E76123-7E79-4526-9177-66B94567D655}" type="parTrans" cxnId="{EE25C8B8-DDAC-4317-9676-EF4DDB5BE8ED}">
      <dgm:prSet/>
      <dgm:spPr/>
      <dgm:t>
        <a:bodyPr/>
        <a:lstStyle/>
        <a:p>
          <a:endParaRPr lang="fr-FR"/>
        </a:p>
      </dgm:t>
    </dgm:pt>
    <dgm:pt modelId="{940EE961-01E4-43F3-9FCB-4CACD6E74605}" type="sibTrans" cxnId="{EE25C8B8-DDAC-4317-9676-EF4DDB5BE8ED}">
      <dgm:prSet/>
      <dgm:spPr/>
      <dgm:t>
        <a:bodyPr/>
        <a:lstStyle/>
        <a:p>
          <a:endParaRPr lang="fr-FR"/>
        </a:p>
      </dgm:t>
    </dgm:pt>
    <dgm:pt modelId="{83F9B216-4B33-46D2-90C4-CF92C5C24162}">
      <dgm:prSet phldrT="[Texte]"/>
      <dgm:spPr/>
      <dgm:t>
        <a:bodyPr/>
        <a:lstStyle/>
        <a:p>
          <a:r>
            <a:rPr lang="fr-FR" dirty="0"/>
            <a:t>Interprétabilité</a:t>
          </a:r>
        </a:p>
      </dgm:t>
    </dgm:pt>
    <dgm:pt modelId="{F8CD41D2-F5BA-408A-8137-AA1F7640531D}" type="parTrans" cxnId="{A2AE97E1-801F-49AC-9EA2-EC83776AC8D0}">
      <dgm:prSet/>
      <dgm:spPr/>
      <dgm:t>
        <a:bodyPr/>
        <a:lstStyle/>
        <a:p>
          <a:endParaRPr lang="fr-FR"/>
        </a:p>
      </dgm:t>
    </dgm:pt>
    <dgm:pt modelId="{ECB95A67-7DBB-440B-BB78-2A39BA11D21A}" type="sibTrans" cxnId="{A2AE97E1-801F-49AC-9EA2-EC83776AC8D0}">
      <dgm:prSet/>
      <dgm:spPr/>
      <dgm:t>
        <a:bodyPr/>
        <a:lstStyle/>
        <a:p>
          <a:endParaRPr lang="fr-FR"/>
        </a:p>
      </dgm:t>
    </dgm:pt>
    <dgm:pt modelId="{EBCA5D3B-859A-4A68-9AD3-8EA23EFC31EF}">
      <dgm:prSet/>
      <dgm:spPr/>
      <dgm:t>
        <a:bodyPr/>
        <a:lstStyle/>
        <a:p>
          <a:r>
            <a:rPr lang="fr-FR" dirty="0" err="1"/>
            <a:t>Decision</a:t>
          </a:r>
          <a:r>
            <a:rPr lang="fr-FR" dirty="0"/>
            <a:t> </a:t>
          </a:r>
          <a:r>
            <a:rPr lang="fr-FR" dirty="0" err="1"/>
            <a:t>Tree</a:t>
          </a:r>
          <a:endParaRPr lang="fr-FR" dirty="0"/>
        </a:p>
      </dgm:t>
    </dgm:pt>
    <dgm:pt modelId="{3BD91881-7B05-4C6C-ABFA-185BB8641D0D}" type="parTrans" cxnId="{AB661D37-827E-4CAD-97EE-1128FFDDA46C}">
      <dgm:prSet/>
      <dgm:spPr/>
      <dgm:t>
        <a:bodyPr/>
        <a:lstStyle/>
        <a:p>
          <a:endParaRPr lang="fr-FR"/>
        </a:p>
      </dgm:t>
    </dgm:pt>
    <dgm:pt modelId="{DC3F0783-8376-4DA8-84F4-BBBA4CD29061}" type="sibTrans" cxnId="{AB661D37-827E-4CAD-97EE-1128FFDDA46C}">
      <dgm:prSet/>
      <dgm:spPr/>
      <dgm:t>
        <a:bodyPr/>
        <a:lstStyle/>
        <a:p>
          <a:endParaRPr lang="fr-FR"/>
        </a:p>
      </dgm:t>
    </dgm:pt>
    <dgm:pt modelId="{72E3DD60-58B7-49C6-871D-C66A5C153A8F}">
      <dgm:prSet/>
      <dgm:spPr/>
      <dgm:t>
        <a:bodyPr/>
        <a:lstStyle/>
        <a:p>
          <a:r>
            <a:rPr lang="fr-FR" dirty="0"/>
            <a:t>Linear Discriminant </a:t>
          </a:r>
          <a:r>
            <a:rPr lang="fr-FR" dirty="0" err="1"/>
            <a:t>Analysys</a:t>
          </a:r>
          <a:endParaRPr lang="fr-FR" dirty="0"/>
        </a:p>
      </dgm:t>
    </dgm:pt>
    <dgm:pt modelId="{34DB3D5B-E549-4D37-B020-FB070DB0B567}" type="parTrans" cxnId="{7222248B-C8B1-41CC-BA43-D3937E0450D4}">
      <dgm:prSet/>
      <dgm:spPr/>
      <dgm:t>
        <a:bodyPr/>
        <a:lstStyle/>
        <a:p>
          <a:endParaRPr lang="fr-FR"/>
        </a:p>
      </dgm:t>
    </dgm:pt>
    <dgm:pt modelId="{384CA6E5-575D-4E7C-B9A2-8BB73CFDE09A}" type="sibTrans" cxnId="{7222248B-C8B1-41CC-BA43-D3937E0450D4}">
      <dgm:prSet/>
      <dgm:spPr/>
      <dgm:t>
        <a:bodyPr/>
        <a:lstStyle/>
        <a:p>
          <a:endParaRPr lang="fr-FR"/>
        </a:p>
      </dgm:t>
    </dgm:pt>
    <dgm:pt modelId="{9EDE3406-BD9E-493A-A19A-EAE52E3FCAD9}">
      <dgm:prSet/>
      <dgm:spPr/>
      <dgm:t>
        <a:bodyPr/>
        <a:lstStyle/>
        <a:p>
          <a:r>
            <a:rPr lang="fr-FR" dirty="0"/>
            <a:t>Gradient </a:t>
          </a:r>
          <a:r>
            <a:rPr lang="fr-FR" dirty="0" err="1"/>
            <a:t>Boosting</a:t>
          </a:r>
          <a:endParaRPr lang="fr-FR" dirty="0"/>
        </a:p>
      </dgm:t>
    </dgm:pt>
    <dgm:pt modelId="{7FED71A3-519D-478C-8853-375CA02BA609}" type="parTrans" cxnId="{56E9D953-52FC-45BD-A427-E15D83F666E7}">
      <dgm:prSet/>
      <dgm:spPr/>
      <dgm:t>
        <a:bodyPr/>
        <a:lstStyle/>
        <a:p>
          <a:endParaRPr lang="fr-FR"/>
        </a:p>
      </dgm:t>
    </dgm:pt>
    <dgm:pt modelId="{153B3EDA-21BD-440E-AD1D-E14B4A66FA23}" type="sibTrans" cxnId="{56E9D953-52FC-45BD-A427-E15D83F666E7}">
      <dgm:prSet/>
      <dgm:spPr/>
      <dgm:t>
        <a:bodyPr/>
        <a:lstStyle/>
        <a:p>
          <a:endParaRPr lang="fr-FR"/>
        </a:p>
      </dgm:t>
    </dgm:pt>
    <dgm:pt modelId="{AE19B6B5-F342-4F8A-B296-C78D1516C7CE}">
      <dgm:prSet/>
      <dgm:spPr/>
      <dgm:t>
        <a:bodyPr/>
        <a:lstStyle/>
        <a:p>
          <a:r>
            <a:rPr lang="fr-FR" dirty="0" err="1"/>
            <a:t>XGBoost</a:t>
          </a:r>
          <a:endParaRPr lang="fr-FR" dirty="0"/>
        </a:p>
      </dgm:t>
    </dgm:pt>
    <dgm:pt modelId="{A409C20B-7FC0-4501-BA41-F746E739047A}" type="parTrans" cxnId="{C34DBF2F-88BE-420F-965E-EBEE8C9C2A02}">
      <dgm:prSet/>
      <dgm:spPr/>
      <dgm:t>
        <a:bodyPr/>
        <a:lstStyle/>
        <a:p>
          <a:endParaRPr lang="fr-FR"/>
        </a:p>
      </dgm:t>
    </dgm:pt>
    <dgm:pt modelId="{B4834AF3-596B-4FB4-B2E7-E44C40900048}" type="sibTrans" cxnId="{C34DBF2F-88BE-420F-965E-EBEE8C9C2A02}">
      <dgm:prSet/>
      <dgm:spPr/>
      <dgm:t>
        <a:bodyPr/>
        <a:lstStyle/>
        <a:p>
          <a:endParaRPr lang="fr-FR"/>
        </a:p>
      </dgm:t>
    </dgm:pt>
    <dgm:pt modelId="{B103389C-6CB5-4ED6-8DEA-F99CDE0791AC}">
      <dgm:prSet/>
      <dgm:spPr/>
      <dgm:t>
        <a:bodyPr/>
        <a:lstStyle/>
        <a:p>
          <a:r>
            <a:rPr lang="fr-FR" dirty="0" err="1"/>
            <a:t>LigthBoost</a:t>
          </a:r>
          <a:endParaRPr lang="fr-FR" dirty="0"/>
        </a:p>
      </dgm:t>
    </dgm:pt>
    <dgm:pt modelId="{E103CD45-AF83-403F-AC74-1F959759326A}" type="parTrans" cxnId="{67F36BE4-32A6-4B76-99D1-4F905E24D4B1}">
      <dgm:prSet/>
      <dgm:spPr/>
      <dgm:t>
        <a:bodyPr/>
        <a:lstStyle/>
        <a:p>
          <a:endParaRPr lang="fr-FR"/>
        </a:p>
      </dgm:t>
    </dgm:pt>
    <dgm:pt modelId="{857FBFD8-F045-42FC-AF8F-D59A6B765CBD}" type="sibTrans" cxnId="{67F36BE4-32A6-4B76-99D1-4F905E24D4B1}">
      <dgm:prSet/>
      <dgm:spPr/>
      <dgm:t>
        <a:bodyPr/>
        <a:lstStyle/>
        <a:p>
          <a:endParaRPr lang="fr-FR"/>
        </a:p>
      </dgm:t>
    </dgm:pt>
    <dgm:pt modelId="{4FABEF8C-6035-43F6-A215-E084613F8A2E}">
      <dgm:prSet/>
      <dgm:spPr/>
      <dgm:t>
        <a:bodyPr/>
        <a:lstStyle/>
        <a:p>
          <a:r>
            <a:rPr lang="fr-FR"/>
            <a:t>Adaboost</a:t>
          </a:r>
        </a:p>
      </dgm:t>
    </dgm:pt>
    <dgm:pt modelId="{27BA090B-FD37-47FC-9854-0A371EE86532}" type="parTrans" cxnId="{28A3A915-3CB1-42DA-A7F5-D0322A2EE346}">
      <dgm:prSet/>
      <dgm:spPr/>
      <dgm:t>
        <a:bodyPr/>
        <a:lstStyle/>
        <a:p>
          <a:endParaRPr lang="fr-FR"/>
        </a:p>
      </dgm:t>
    </dgm:pt>
    <dgm:pt modelId="{95FD50FD-74C8-4296-B6F0-EAD0110E1574}" type="sibTrans" cxnId="{28A3A915-3CB1-42DA-A7F5-D0322A2EE346}">
      <dgm:prSet/>
      <dgm:spPr/>
      <dgm:t>
        <a:bodyPr/>
        <a:lstStyle/>
        <a:p>
          <a:endParaRPr lang="fr-FR"/>
        </a:p>
      </dgm:t>
    </dgm:pt>
    <dgm:pt modelId="{363B403C-BDB7-4178-AA56-1A8271D51EC6}">
      <dgm:prSet/>
      <dgm:spPr/>
      <dgm:t>
        <a:bodyPr/>
        <a:lstStyle/>
        <a:p>
          <a:r>
            <a:rPr lang="fr-FR" dirty="0" err="1"/>
            <a:t>Random</a:t>
          </a:r>
          <a:r>
            <a:rPr lang="fr-FR" dirty="0"/>
            <a:t> Forest</a:t>
          </a:r>
        </a:p>
      </dgm:t>
    </dgm:pt>
    <dgm:pt modelId="{9C4D0270-01C8-45B1-92BF-FAAC4C920150}" type="parTrans" cxnId="{A786C1AC-B1A0-49BA-A57A-0BC28F36B25B}">
      <dgm:prSet/>
      <dgm:spPr/>
      <dgm:t>
        <a:bodyPr/>
        <a:lstStyle/>
        <a:p>
          <a:endParaRPr lang="fr-FR"/>
        </a:p>
      </dgm:t>
    </dgm:pt>
    <dgm:pt modelId="{1C45022D-9187-41FE-B613-A28E57F97119}" type="sibTrans" cxnId="{A786C1AC-B1A0-49BA-A57A-0BC28F36B25B}">
      <dgm:prSet/>
      <dgm:spPr/>
      <dgm:t>
        <a:bodyPr/>
        <a:lstStyle/>
        <a:p>
          <a:endParaRPr lang="fr-FR"/>
        </a:p>
      </dgm:t>
    </dgm:pt>
    <dgm:pt modelId="{F006B087-8380-40CF-9702-9567CF03C72D}">
      <dgm:prSet phldrT="[Texte]"/>
      <dgm:spPr/>
      <dgm:t>
        <a:bodyPr/>
        <a:lstStyle/>
        <a:p>
          <a:r>
            <a:rPr lang="fr-FR" dirty="0"/>
            <a:t>Pipeline</a:t>
          </a:r>
        </a:p>
      </dgm:t>
    </dgm:pt>
    <dgm:pt modelId="{D3C49502-CB1F-41A5-ADF9-154CC2E9C945}" type="parTrans" cxnId="{778D2562-6477-4673-BAA0-CC2FB5599695}">
      <dgm:prSet/>
      <dgm:spPr/>
      <dgm:t>
        <a:bodyPr/>
        <a:lstStyle/>
        <a:p>
          <a:endParaRPr lang="fr-FR"/>
        </a:p>
      </dgm:t>
    </dgm:pt>
    <dgm:pt modelId="{1693F26F-E510-4B17-8993-8130F7BE8F81}" type="sibTrans" cxnId="{778D2562-6477-4673-BAA0-CC2FB5599695}">
      <dgm:prSet/>
      <dgm:spPr/>
      <dgm:t>
        <a:bodyPr/>
        <a:lstStyle/>
        <a:p>
          <a:endParaRPr lang="fr-FR"/>
        </a:p>
      </dgm:t>
    </dgm:pt>
    <dgm:pt modelId="{DE31EFBE-93A2-4B13-BE6C-D4EC4105119B}">
      <dgm:prSet phldrT="[Texte]"/>
      <dgm:spPr/>
      <dgm:t>
        <a:bodyPr/>
        <a:lstStyle/>
        <a:p>
          <a:r>
            <a:rPr lang="fr-FR" dirty="0" err="1"/>
            <a:t>GridSearch</a:t>
          </a:r>
          <a:endParaRPr lang="fr-FR" dirty="0"/>
        </a:p>
      </dgm:t>
    </dgm:pt>
    <dgm:pt modelId="{9EE80813-3990-40B8-8325-C39BF14FC6E3}" type="parTrans" cxnId="{7A986C39-0A8D-4A39-ACB4-E6715DB43038}">
      <dgm:prSet/>
      <dgm:spPr/>
      <dgm:t>
        <a:bodyPr/>
        <a:lstStyle/>
        <a:p>
          <a:endParaRPr lang="fr-FR"/>
        </a:p>
      </dgm:t>
    </dgm:pt>
    <dgm:pt modelId="{A754E59C-3BBC-422C-9F3D-2FC529A29B66}" type="sibTrans" cxnId="{7A986C39-0A8D-4A39-ACB4-E6715DB43038}">
      <dgm:prSet/>
      <dgm:spPr/>
      <dgm:t>
        <a:bodyPr/>
        <a:lstStyle/>
        <a:p>
          <a:endParaRPr lang="fr-FR"/>
        </a:p>
      </dgm:t>
    </dgm:pt>
    <dgm:pt modelId="{C005655D-D70B-4576-BB10-AC27D17418C9}">
      <dgm:prSet phldrT="[Texte]"/>
      <dgm:spPr/>
      <dgm:t>
        <a:bodyPr/>
        <a:lstStyle/>
        <a:p>
          <a:r>
            <a:rPr lang="fr-FR" dirty="0"/>
            <a:t>Calcul scores</a:t>
          </a:r>
        </a:p>
      </dgm:t>
    </dgm:pt>
    <dgm:pt modelId="{AC59CFAB-A7A0-4898-B5ED-D838BF220340}" type="parTrans" cxnId="{708BA4E4-13F7-4699-986F-C14E92107C25}">
      <dgm:prSet/>
      <dgm:spPr/>
      <dgm:t>
        <a:bodyPr/>
        <a:lstStyle/>
        <a:p>
          <a:endParaRPr lang="fr-FR"/>
        </a:p>
      </dgm:t>
    </dgm:pt>
    <dgm:pt modelId="{66A69A42-B924-416F-8EBC-5372726C8FF8}" type="sibTrans" cxnId="{708BA4E4-13F7-4699-986F-C14E92107C25}">
      <dgm:prSet/>
      <dgm:spPr/>
      <dgm:t>
        <a:bodyPr/>
        <a:lstStyle/>
        <a:p>
          <a:endParaRPr lang="fr-FR"/>
        </a:p>
      </dgm:t>
    </dgm:pt>
    <dgm:pt modelId="{247E856C-C635-4AD5-BD88-74522FF0BAAA}">
      <dgm:prSet phldrT="[Texte]"/>
      <dgm:spPr/>
      <dgm:t>
        <a:bodyPr/>
        <a:lstStyle/>
        <a:p>
          <a:r>
            <a:rPr lang="fr-FR" dirty="0"/>
            <a:t>Comparaison score</a:t>
          </a:r>
        </a:p>
      </dgm:t>
    </dgm:pt>
    <dgm:pt modelId="{87C0F812-FD35-4B91-9F0B-666B212A3877}" type="parTrans" cxnId="{5DD3A395-9FB1-4D2B-BE7F-2067FBD5F98C}">
      <dgm:prSet/>
      <dgm:spPr/>
      <dgm:t>
        <a:bodyPr/>
        <a:lstStyle/>
        <a:p>
          <a:endParaRPr lang="fr-FR"/>
        </a:p>
      </dgm:t>
    </dgm:pt>
    <dgm:pt modelId="{9C68BDBC-9B80-4A98-A03B-D95A6DBC45A2}" type="sibTrans" cxnId="{5DD3A395-9FB1-4D2B-BE7F-2067FBD5F98C}">
      <dgm:prSet/>
      <dgm:spPr/>
      <dgm:t>
        <a:bodyPr/>
        <a:lstStyle/>
        <a:p>
          <a:endParaRPr lang="fr-FR"/>
        </a:p>
      </dgm:t>
    </dgm:pt>
    <dgm:pt modelId="{AAEBBDB6-C9C7-4EA0-B23D-A6B8B61CB912}">
      <dgm:prSet phldrT="[Texte]"/>
      <dgm:spPr/>
      <dgm:t>
        <a:bodyPr/>
        <a:lstStyle/>
        <a:p>
          <a:r>
            <a:rPr lang="fr-FR" dirty="0"/>
            <a:t>Sélection du modèle</a:t>
          </a:r>
        </a:p>
      </dgm:t>
    </dgm:pt>
    <dgm:pt modelId="{2B85ED58-4E19-4A47-95FD-5B6C9508AC9F}" type="parTrans" cxnId="{FAB4500B-8A37-4AA2-903A-367D42EBAD8E}">
      <dgm:prSet/>
      <dgm:spPr/>
      <dgm:t>
        <a:bodyPr/>
        <a:lstStyle/>
        <a:p>
          <a:endParaRPr lang="fr-FR"/>
        </a:p>
      </dgm:t>
    </dgm:pt>
    <dgm:pt modelId="{E10422AA-0B6B-4F59-88CA-02C5CCD72ECE}" type="sibTrans" cxnId="{FAB4500B-8A37-4AA2-903A-367D42EBAD8E}">
      <dgm:prSet/>
      <dgm:spPr/>
      <dgm:t>
        <a:bodyPr/>
        <a:lstStyle/>
        <a:p>
          <a:endParaRPr lang="fr-FR"/>
        </a:p>
      </dgm:t>
    </dgm:pt>
    <dgm:pt modelId="{34D8F14B-99CB-4ED1-B910-6F0EC8338C78}">
      <dgm:prSet phldrT="[Texte]"/>
      <dgm:spPr/>
      <dgm:t>
        <a:bodyPr/>
        <a:lstStyle/>
        <a:p>
          <a:r>
            <a:rPr lang="fr-FR" dirty="0"/>
            <a:t>Calcul du score global</a:t>
          </a:r>
        </a:p>
      </dgm:t>
    </dgm:pt>
    <dgm:pt modelId="{FE034B4D-7419-430C-A6FF-4829877E7852}" type="parTrans" cxnId="{89040F0C-936E-456B-80E7-0E06F2A53DDF}">
      <dgm:prSet/>
      <dgm:spPr/>
      <dgm:t>
        <a:bodyPr/>
        <a:lstStyle/>
        <a:p>
          <a:endParaRPr lang="fr-FR"/>
        </a:p>
      </dgm:t>
    </dgm:pt>
    <dgm:pt modelId="{5270F331-C3D2-48D9-97E6-02E538B921D9}" type="sibTrans" cxnId="{89040F0C-936E-456B-80E7-0E06F2A53DDF}">
      <dgm:prSet/>
      <dgm:spPr/>
      <dgm:t>
        <a:bodyPr/>
        <a:lstStyle/>
        <a:p>
          <a:endParaRPr lang="fr-FR"/>
        </a:p>
      </dgm:t>
    </dgm:pt>
    <dgm:pt modelId="{CA52A27F-886C-4D47-A77C-499F30D586A5}">
      <dgm:prSet phldrT="[Texte]"/>
      <dgm:spPr/>
      <dgm:t>
        <a:bodyPr/>
        <a:lstStyle/>
        <a:p>
          <a:r>
            <a:rPr lang="fr-FR" dirty="0"/>
            <a:t>Enregistrement du modèle automatique</a:t>
          </a:r>
        </a:p>
      </dgm:t>
    </dgm:pt>
    <dgm:pt modelId="{DAF2EE3C-EE50-42E8-B9B1-61FEDCFE16CC}" type="parTrans" cxnId="{EC895B66-C782-40B7-93D5-6FC59382095F}">
      <dgm:prSet/>
      <dgm:spPr/>
      <dgm:t>
        <a:bodyPr/>
        <a:lstStyle/>
        <a:p>
          <a:endParaRPr lang="fr-FR"/>
        </a:p>
      </dgm:t>
    </dgm:pt>
    <dgm:pt modelId="{1982EDE7-2905-48E7-9066-1BF5510D8AF0}" type="sibTrans" cxnId="{EC895B66-C782-40B7-93D5-6FC59382095F}">
      <dgm:prSet/>
      <dgm:spPr/>
      <dgm:t>
        <a:bodyPr/>
        <a:lstStyle/>
        <a:p>
          <a:endParaRPr lang="fr-FR"/>
        </a:p>
      </dgm:t>
    </dgm:pt>
    <dgm:pt modelId="{A71E8CC6-203F-4AE4-8439-1C1275CD6549}">
      <dgm:prSet phldrT="[Texte]"/>
      <dgm:spPr/>
      <dgm:t>
        <a:bodyPr/>
        <a:lstStyle/>
        <a:p>
          <a:r>
            <a:rPr lang="fr-FR" dirty="0" err="1"/>
            <a:t>Logisitc</a:t>
          </a:r>
          <a:r>
            <a:rPr lang="fr-FR" dirty="0"/>
            <a:t> Regression</a:t>
          </a:r>
        </a:p>
      </dgm:t>
    </dgm:pt>
    <dgm:pt modelId="{16431557-FE22-4BA5-B032-E9B5498AEA0E}" type="parTrans" cxnId="{589FF928-B349-4A4D-9D93-76F50F3358BD}">
      <dgm:prSet/>
      <dgm:spPr/>
      <dgm:t>
        <a:bodyPr/>
        <a:lstStyle/>
        <a:p>
          <a:endParaRPr lang="fr-FR"/>
        </a:p>
      </dgm:t>
    </dgm:pt>
    <dgm:pt modelId="{367B4F58-F11D-4A13-9668-B0E56FDE0DCB}" type="sibTrans" cxnId="{589FF928-B349-4A4D-9D93-76F50F3358BD}">
      <dgm:prSet/>
      <dgm:spPr/>
      <dgm:t>
        <a:bodyPr/>
        <a:lstStyle/>
        <a:p>
          <a:endParaRPr lang="fr-FR"/>
        </a:p>
      </dgm:t>
    </dgm:pt>
    <dgm:pt modelId="{36EC4A93-4508-438A-A359-1F0E2C2F5398}">
      <dgm:prSet phldrT="[Texte]"/>
      <dgm:spPr/>
      <dgm:t>
        <a:bodyPr/>
        <a:lstStyle/>
        <a:p>
          <a:endParaRPr lang="fr-FR" dirty="0"/>
        </a:p>
      </dgm:t>
    </dgm:pt>
    <dgm:pt modelId="{95104D2F-B20F-423C-A250-3B8F69C944E8}" type="parTrans" cxnId="{165A3A8E-84B2-43AE-BABA-7410BB06A50F}">
      <dgm:prSet/>
      <dgm:spPr/>
      <dgm:t>
        <a:bodyPr/>
        <a:lstStyle/>
        <a:p>
          <a:endParaRPr lang="fr-FR"/>
        </a:p>
      </dgm:t>
    </dgm:pt>
    <dgm:pt modelId="{A722DD9B-CCEC-40FD-AE72-585DE982BEC8}" type="sibTrans" cxnId="{165A3A8E-84B2-43AE-BABA-7410BB06A50F}">
      <dgm:prSet/>
      <dgm:spPr/>
      <dgm:t>
        <a:bodyPr/>
        <a:lstStyle/>
        <a:p>
          <a:endParaRPr lang="fr-FR"/>
        </a:p>
      </dgm:t>
    </dgm:pt>
    <dgm:pt modelId="{4963E8EA-67DD-443D-9E14-29BF22F1307B}">
      <dgm:prSet/>
      <dgm:spPr/>
      <dgm:t>
        <a:bodyPr/>
        <a:lstStyle/>
        <a:p>
          <a:r>
            <a:rPr lang="fr-FR" dirty="0" err="1"/>
            <a:t>XGBoost</a:t>
          </a:r>
          <a:endParaRPr lang="fr-FR" dirty="0"/>
        </a:p>
      </dgm:t>
    </dgm:pt>
    <dgm:pt modelId="{F859B8EE-41C0-4909-9B55-B362F4307E4A}" type="parTrans" cxnId="{3A3E0C69-FCAC-4734-A187-E2BC417D9EDB}">
      <dgm:prSet/>
      <dgm:spPr/>
      <dgm:t>
        <a:bodyPr/>
        <a:lstStyle/>
        <a:p>
          <a:endParaRPr lang="fr-FR"/>
        </a:p>
      </dgm:t>
    </dgm:pt>
    <dgm:pt modelId="{ECA64819-7D30-482A-847B-DC860A7F4E50}" type="sibTrans" cxnId="{3A3E0C69-FCAC-4734-A187-E2BC417D9EDB}">
      <dgm:prSet/>
      <dgm:spPr/>
      <dgm:t>
        <a:bodyPr/>
        <a:lstStyle/>
        <a:p>
          <a:endParaRPr lang="fr-FR"/>
        </a:p>
      </dgm:t>
    </dgm:pt>
    <dgm:pt modelId="{7F56AA1E-8441-495C-BD30-208F43523E85}">
      <dgm:prSet/>
      <dgm:spPr/>
      <dgm:t>
        <a:bodyPr/>
        <a:lstStyle/>
        <a:p>
          <a:r>
            <a:rPr lang="fr-FR" dirty="0" err="1"/>
            <a:t>LigthBoost</a:t>
          </a:r>
          <a:endParaRPr lang="fr-FR" dirty="0"/>
        </a:p>
      </dgm:t>
    </dgm:pt>
    <dgm:pt modelId="{DCAFA77E-FBD7-4520-830A-65EE0261272F}" type="parTrans" cxnId="{BD248214-B74D-4B69-8DA6-ACDACB995F43}">
      <dgm:prSet/>
      <dgm:spPr/>
      <dgm:t>
        <a:bodyPr/>
        <a:lstStyle/>
        <a:p>
          <a:endParaRPr lang="fr-FR"/>
        </a:p>
      </dgm:t>
    </dgm:pt>
    <dgm:pt modelId="{4B7A6ECC-27C1-4ED3-A19A-E4ABBE55A8EA}" type="sibTrans" cxnId="{BD248214-B74D-4B69-8DA6-ACDACB995F43}">
      <dgm:prSet/>
      <dgm:spPr/>
      <dgm:t>
        <a:bodyPr/>
        <a:lstStyle/>
        <a:p>
          <a:endParaRPr lang="fr-FR"/>
        </a:p>
      </dgm:t>
    </dgm:pt>
    <dgm:pt modelId="{D3D1498E-C503-401F-945B-160801E3A3FB}">
      <dgm:prSet phldrT="[Texte]"/>
      <dgm:spPr/>
      <dgm:t>
        <a:bodyPr/>
        <a:lstStyle/>
        <a:p>
          <a:r>
            <a:rPr lang="fr-FR" dirty="0" err="1"/>
            <a:t>CrossValidation</a:t>
          </a:r>
          <a:endParaRPr lang="fr-FR" dirty="0"/>
        </a:p>
      </dgm:t>
    </dgm:pt>
    <dgm:pt modelId="{452463E1-B3FB-4816-9535-847FFAC9C868}" type="parTrans" cxnId="{E15B9B40-5213-4112-8A84-419A6C97DEEE}">
      <dgm:prSet/>
      <dgm:spPr/>
      <dgm:t>
        <a:bodyPr/>
        <a:lstStyle/>
        <a:p>
          <a:endParaRPr lang="fr-FR"/>
        </a:p>
      </dgm:t>
    </dgm:pt>
    <dgm:pt modelId="{41FEF267-8242-4A84-BA25-BEF1C5BD78AE}" type="sibTrans" cxnId="{E15B9B40-5213-4112-8A84-419A6C97DEEE}">
      <dgm:prSet/>
      <dgm:spPr/>
      <dgm:t>
        <a:bodyPr/>
        <a:lstStyle/>
        <a:p>
          <a:endParaRPr lang="fr-FR"/>
        </a:p>
      </dgm:t>
    </dgm:pt>
    <dgm:pt modelId="{C5CB1A44-8A23-41FD-B811-842CAD7572A9}" type="pres">
      <dgm:prSet presAssocID="{1356F46B-1F8A-445D-B388-1874ED783044}" presName="linearFlow" presStyleCnt="0">
        <dgm:presLayoutVars>
          <dgm:dir/>
          <dgm:animLvl val="lvl"/>
          <dgm:resizeHandles val="exact"/>
        </dgm:presLayoutVars>
      </dgm:prSet>
      <dgm:spPr/>
    </dgm:pt>
    <dgm:pt modelId="{D85172EF-739F-46D6-A6D4-942CE01CF7F7}" type="pres">
      <dgm:prSet presAssocID="{CC073623-E6E4-4128-9D8C-B518C2EBB0B1}" presName="composite" presStyleCnt="0"/>
      <dgm:spPr/>
    </dgm:pt>
    <dgm:pt modelId="{08B0A258-3490-41BF-BA5E-B2678AD58FFF}" type="pres">
      <dgm:prSet presAssocID="{CC073623-E6E4-4128-9D8C-B518C2EBB0B1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1DDC490-73B7-4194-9F0A-277AC2779F93}" type="pres">
      <dgm:prSet presAssocID="{CC073623-E6E4-4128-9D8C-B518C2EBB0B1}" presName="parSh" presStyleLbl="node1" presStyleIdx="0" presStyleCnt="4"/>
      <dgm:spPr/>
    </dgm:pt>
    <dgm:pt modelId="{7BD345F9-2394-494F-85AE-006EF372D855}" type="pres">
      <dgm:prSet presAssocID="{CC073623-E6E4-4128-9D8C-B518C2EBB0B1}" presName="desTx" presStyleLbl="fgAcc1" presStyleIdx="0" presStyleCnt="4" custScaleX="117794" custScaleY="89325">
        <dgm:presLayoutVars>
          <dgm:bulletEnabled val="1"/>
        </dgm:presLayoutVars>
      </dgm:prSet>
      <dgm:spPr/>
    </dgm:pt>
    <dgm:pt modelId="{437E90A3-B5BD-4F9E-B78D-DD8758A2A530}" type="pres">
      <dgm:prSet presAssocID="{977D2053-1B07-41C6-8B13-CE76ADE67022}" presName="sibTrans" presStyleLbl="sibTrans2D1" presStyleIdx="0" presStyleCnt="3"/>
      <dgm:spPr/>
    </dgm:pt>
    <dgm:pt modelId="{9D91E753-E064-40B6-9E20-DF7EABAFBDF9}" type="pres">
      <dgm:prSet presAssocID="{977D2053-1B07-41C6-8B13-CE76ADE67022}" presName="connTx" presStyleLbl="sibTrans2D1" presStyleIdx="0" presStyleCnt="3"/>
      <dgm:spPr/>
    </dgm:pt>
    <dgm:pt modelId="{EC1FF58D-D5F6-41C2-A444-5693B2A9967D}" type="pres">
      <dgm:prSet presAssocID="{DEA06946-C4C9-44DA-A85B-7ABE67868717}" presName="composite" presStyleCnt="0"/>
      <dgm:spPr/>
    </dgm:pt>
    <dgm:pt modelId="{132DA0E7-B78E-4BAD-977D-0E124562FC46}" type="pres">
      <dgm:prSet presAssocID="{DEA06946-C4C9-44DA-A85B-7ABE67868717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EE76A4D-7B51-4E4C-9118-6DF2CECCEA3A}" type="pres">
      <dgm:prSet presAssocID="{DEA06946-C4C9-44DA-A85B-7ABE67868717}" presName="parSh" presStyleLbl="node1" presStyleIdx="1" presStyleCnt="4"/>
      <dgm:spPr/>
    </dgm:pt>
    <dgm:pt modelId="{376DF01C-94FD-45F8-AC32-66BF92B70048}" type="pres">
      <dgm:prSet presAssocID="{DEA06946-C4C9-44DA-A85B-7ABE67868717}" presName="desTx" presStyleLbl="fgAcc1" presStyleIdx="1" presStyleCnt="4" custScaleX="117794" custScaleY="89325">
        <dgm:presLayoutVars>
          <dgm:bulletEnabled val="1"/>
        </dgm:presLayoutVars>
      </dgm:prSet>
      <dgm:spPr/>
    </dgm:pt>
    <dgm:pt modelId="{A021E984-CF71-4D60-AFF3-FE9931B33B77}" type="pres">
      <dgm:prSet presAssocID="{54EE0E65-1763-489F-8E58-16F129F1FE8E}" presName="sibTrans" presStyleLbl="sibTrans2D1" presStyleIdx="1" presStyleCnt="3"/>
      <dgm:spPr/>
    </dgm:pt>
    <dgm:pt modelId="{65204D39-B434-43E8-8981-F901AE72789D}" type="pres">
      <dgm:prSet presAssocID="{54EE0E65-1763-489F-8E58-16F129F1FE8E}" presName="connTx" presStyleLbl="sibTrans2D1" presStyleIdx="1" presStyleCnt="3"/>
      <dgm:spPr/>
    </dgm:pt>
    <dgm:pt modelId="{DA804FCD-187F-464B-A040-9E945198AAF0}" type="pres">
      <dgm:prSet presAssocID="{3315FEB9-0908-4E4A-821F-F2779133DF9B}" presName="composite" presStyleCnt="0"/>
      <dgm:spPr/>
    </dgm:pt>
    <dgm:pt modelId="{E805AB8B-00AF-4D5F-8B70-3A1B8A9FF8EA}" type="pres">
      <dgm:prSet presAssocID="{3315FEB9-0908-4E4A-821F-F2779133DF9B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87FFDED-C9A5-4635-9EAF-D457FFE54518}" type="pres">
      <dgm:prSet presAssocID="{3315FEB9-0908-4E4A-821F-F2779133DF9B}" presName="parSh" presStyleLbl="node1" presStyleIdx="2" presStyleCnt="4"/>
      <dgm:spPr/>
    </dgm:pt>
    <dgm:pt modelId="{E7763880-9F44-4E12-8658-E69E5270030B}" type="pres">
      <dgm:prSet presAssocID="{3315FEB9-0908-4E4A-821F-F2779133DF9B}" presName="desTx" presStyleLbl="fgAcc1" presStyleIdx="2" presStyleCnt="4" custScaleX="117794" custScaleY="89325">
        <dgm:presLayoutVars>
          <dgm:bulletEnabled val="1"/>
        </dgm:presLayoutVars>
      </dgm:prSet>
      <dgm:spPr/>
    </dgm:pt>
    <dgm:pt modelId="{605BC6CB-7F1F-44EA-BB52-AE9F3FD1C4E5}" type="pres">
      <dgm:prSet presAssocID="{940EE961-01E4-43F3-9FCB-4CACD6E74605}" presName="sibTrans" presStyleLbl="sibTrans2D1" presStyleIdx="2" presStyleCnt="3"/>
      <dgm:spPr/>
    </dgm:pt>
    <dgm:pt modelId="{4B34B241-30B4-4D86-A78E-B339867FC734}" type="pres">
      <dgm:prSet presAssocID="{940EE961-01E4-43F3-9FCB-4CACD6E74605}" presName="connTx" presStyleLbl="sibTrans2D1" presStyleIdx="2" presStyleCnt="3"/>
      <dgm:spPr/>
    </dgm:pt>
    <dgm:pt modelId="{C25901FB-5332-4882-AB65-E6F4CAC09C64}" type="pres">
      <dgm:prSet presAssocID="{AAEBBDB6-C9C7-4EA0-B23D-A6B8B61CB912}" presName="composite" presStyleCnt="0"/>
      <dgm:spPr/>
    </dgm:pt>
    <dgm:pt modelId="{E6EA8D66-221A-4BF2-AFAA-17AE19856F45}" type="pres">
      <dgm:prSet presAssocID="{AAEBBDB6-C9C7-4EA0-B23D-A6B8B61CB912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A33EEBE-0944-4E44-B4A2-19C492BCEC68}" type="pres">
      <dgm:prSet presAssocID="{AAEBBDB6-C9C7-4EA0-B23D-A6B8B61CB912}" presName="parSh" presStyleLbl="node1" presStyleIdx="3" presStyleCnt="4"/>
      <dgm:spPr/>
    </dgm:pt>
    <dgm:pt modelId="{DB4D132C-B94B-45A1-A033-0BD4D92657E0}" type="pres">
      <dgm:prSet presAssocID="{AAEBBDB6-C9C7-4EA0-B23D-A6B8B61CB912}" presName="desTx" presStyleLbl="fgAcc1" presStyleIdx="3" presStyleCnt="4" custScaleX="117794" custScaleY="89325">
        <dgm:presLayoutVars>
          <dgm:bulletEnabled val="1"/>
        </dgm:presLayoutVars>
      </dgm:prSet>
      <dgm:spPr/>
    </dgm:pt>
  </dgm:ptLst>
  <dgm:cxnLst>
    <dgm:cxn modelId="{CF1B8105-5973-4B93-8ECF-09E18C6C45BB}" type="presOf" srcId="{3315FEB9-0908-4E4A-821F-F2779133DF9B}" destId="{E805AB8B-00AF-4D5F-8B70-3A1B8A9FF8EA}" srcOrd="0" destOrd="0" presId="urn:microsoft.com/office/officeart/2005/8/layout/process3"/>
    <dgm:cxn modelId="{FAB4500B-8A37-4AA2-903A-367D42EBAD8E}" srcId="{1356F46B-1F8A-445D-B388-1874ED783044}" destId="{AAEBBDB6-C9C7-4EA0-B23D-A6B8B61CB912}" srcOrd="3" destOrd="0" parTransId="{2B85ED58-4E19-4A47-95FD-5B6C9508AC9F}" sibTransId="{E10422AA-0B6B-4F59-88CA-02C5CCD72ECE}"/>
    <dgm:cxn modelId="{89040F0C-936E-456B-80E7-0E06F2A53DDF}" srcId="{AAEBBDB6-C9C7-4EA0-B23D-A6B8B61CB912}" destId="{34D8F14B-99CB-4ED1-B910-6F0EC8338C78}" srcOrd="0" destOrd="0" parTransId="{FE034B4D-7419-430C-A6FF-4829877E7852}" sibTransId="{5270F331-C3D2-48D9-97E6-02E538B921D9}"/>
    <dgm:cxn modelId="{C6EA1614-6DC5-4D5D-BF27-B6221680636E}" type="presOf" srcId="{5C934298-7C9E-4175-809B-C6BC2419680F}" destId="{7BD345F9-2394-494F-85AE-006EF372D855}" srcOrd="0" destOrd="0" presId="urn:microsoft.com/office/officeart/2005/8/layout/process3"/>
    <dgm:cxn modelId="{BD248214-B74D-4B69-8DA6-ACDACB995F43}" srcId="{DEA06946-C4C9-44DA-A85B-7ABE67868717}" destId="{7F56AA1E-8441-495C-BD30-208F43523E85}" srcOrd="8" destOrd="0" parTransId="{DCAFA77E-FBD7-4520-830A-65EE0261272F}" sibTransId="{4B7A6ECC-27C1-4ED3-A19A-E4ABBE55A8EA}"/>
    <dgm:cxn modelId="{28A3A915-3CB1-42DA-A7F5-D0322A2EE346}" srcId="{CC073623-E6E4-4128-9D8C-B518C2EBB0B1}" destId="{4FABEF8C-6035-43F6-A215-E084613F8A2E}" srcOrd="6" destOrd="0" parTransId="{27BA090B-FD37-47FC-9854-0A371EE86532}" sibTransId="{95FD50FD-74C8-4296-B6F0-EAD0110E1574}"/>
    <dgm:cxn modelId="{1426E523-6224-4C9A-AF43-3DD0C8D6C567}" type="presOf" srcId="{54EE0E65-1763-489F-8E58-16F129F1FE8E}" destId="{A021E984-CF71-4D60-AFF3-FE9931B33B77}" srcOrd="0" destOrd="0" presId="urn:microsoft.com/office/officeart/2005/8/layout/process3"/>
    <dgm:cxn modelId="{589FF928-B349-4A4D-9D93-76F50F3358BD}" srcId="{DEA06946-C4C9-44DA-A85B-7ABE67868717}" destId="{A71E8CC6-203F-4AE4-8439-1C1275CD6549}" srcOrd="6" destOrd="0" parTransId="{16431557-FE22-4BA5-B032-E9B5498AEA0E}" sibTransId="{367B4F58-F11D-4A13-9668-B0E56FDE0DCB}"/>
    <dgm:cxn modelId="{D8FD972F-314D-4C08-AE34-C7B58D2CBE00}" type="presOf" srcId="{4963E8EA-67DD-443D-9E14-29BF22F1307B}" destId="{376DF01C-94FD-45F8-AC32-66BF92B70048}" srcOrd="0" destOrd="7" presId="urn:microsoft.com/office/officeart/2005/8/layout/process3"/>
    <dgm:cxn modelId="{C34DBF2F-88BE-420F-965E-EBEE8C9C2A02}" srcId="{CC073623-E6E4-4128-9D8C-B518C2EBB0B1}" destId="{AE19B6B5-F342-4F8A-B296-C78D1516C7CE}" srcOrd="4" destOrd="0" parTransId="{A409C20B-7FC0-4501-BA41-F746E739047A}" sibTransId="{B4834AF3-596B-4FB4-B2E7-E44C40900048}"/>
    <dgm:cxn modelId="{AB661D37-827E-4CAD-97EE-1128FFDDA46C}" srcId="{CC073623-E6E4-4128-9D8C-B518C2EBB0B1}" destId="{EBCA5D3B-859A-4A68-9AD3-8EA23EFC31EF}" srcOrd="1" destOrd="0" parTransId="{3BD91881-7B05-4C6C-ABFA-185BB8641D0D}" sibTransId="{DC3F0783-8376-4DA8-84F4-BBBA4CD29061}"/>
    <dgm:cxn modelId="{7A986C39-0A8D-4A39-ACB4-E6715DB43038}" srcId="{DEA06946-C4C9-44DA-A85B-7ABE67868717}" destId="{DE31EFBE-93A2-4B13-BE6C-D4EC4105119B}" srcOrd="2" destOrd="0" parTransId="{9EE80813-3990-40B8-8325-C39BF14FC6E3}" sibTransId="{A754E59C-3BBC-422C-9F3D-2FC529A29B66}"/>
    <dgm:cxn modelId="{20441F3F-924A-4666-83F5-1498B8D60007}" type="presOf" srcId="{36EC4A93-4508-438A-A359-1F0E2C2F5398}" destId="{376DF01C-94FD-45F8-AC32-66BF92B70048}" srcOrd="0" destOrd="5" presId="urn:microsoft.com/office/officeart/2005/8/layout/process3"/>
    <dgm:cxn modelId="{E15B9B40-5213-4112-8A84-419A6C97DEEE}" srcId="{DEA06946-C4C9-44DA-A85B-7ABE67868717}" destId="{D3D1498E-C503-401F-945B-160801E3A3FB}" srcOrd="3" destOrd="0" parTransId="{452463E1-B3FB-4816-9535-847FFAC9C868}" sibTransId="{41FEF267-8242-4A84-BA25-BEF1C5BD78AE}"/>
    <dgm:cxn modelId="{2EABBB61-6422-4399-8438-32979D945021}" type="presOf" srcId="{AAEBBDB6-C9C7-4EA0-B23D-A6B8B61CB912}" destId="{E6EA8D66-221A-4BF2-AFAA-17AE19856F45}" srcOrd="0" destOrd="0" presId="urn:microsoft.com/office/officeart/2005/8/layout/process3"/>
    <dgm:cxn modelId="{778D2562-6477-4673-BAA0-CC2FB5599695}" srcId="{DEA06946-C4C9-44DA-A85B-7ABE67868717}" destId="{F006B087-8380-40CF-9702-9567CF03C72D}" srcOrd="1" destOrd="0" parTransId="{D3C49502-CB1F-41A5-ADF9-154CC2E9C945}" sibTransId="{1693F26F-E510-4B17-8993-8130F7BE8F81}"/>
    <dgm:cxn modelId="{EC895B66-C782-40B7-93D5-6FC59382095F}" srcId="{AAEBBDB6-C9C7-4EA0-B23D-A6B8B61CB912}" destId="{CA52A27F-886C-4D47-A77C-499F30D586A5}" srcOrd="1" destOrd="0" parTransId="{DAF2EE3C-EE50-42E8-B9B1-61FEDCFE16CC}" sibTransId="{1982EDE7-2905-48E7-9066-1BF5510D8AF0}"/>
    <dgm:cxn modelId="{112A5C46-68F4-402E-8281-3216D6EDE7D1}" type="presOf" srcId="{C7B10E04-A926-4A2E-9E2E-BA24E3106268}" destId="{376DF01C-94FD-45F8-AC32-66BF92B70048}" srcOrd="0" destOrd="0" presId="urn:microsoft.com/office/officeart/2005/8/layout/process3"/>
    <dgm:cxn modelId="{BB8C8946-D313-477B-AC95-7E9A3EFC0931}" srcId="{1356F46B-1F8A-445D-B388-1874ED783044}" destId="{CC073623-E6E4-4128-9D8C-B518C2EBB0B1}" srcOrd="0" destOrd="0" parTransId="{85AB7EF0-3F3E-4AA1-875C-DB73383E0A44}" sibTransId="{977D2053-1B07-41C6-8B13-CE76ADE67022}"/>
    <dgm:cxn modelId="{105D9346-2442-4ED5-A669-2DB310474162}" type="presOf" srcId="{D3D1498E-C503-401F-945B-160801E3A3FB}" destId="{376DF01C-94FD-45F8-AC32-66BF92B70048}" srcOrd="0" destOrd="3" presId="urn:microsoft.com/office/officeart/2005/8/layout/process3"/>
    <dgm:cxn modelId="{05A67567-3FE8-4DFA-976A-39EF18EE5ED8}" type="presOf" srcId="{4FABEF8C-6035-43F6-A215-E084613F8A2E}" destId="{7BD345F9-2394-494F-85AE-006EF372D855}" srcOrd="0" destOrd="6" presId="urn:microsoft.com/office/officeart/2005/8/layout/process3"/>
    <dgm:cxn modelId="{B228D867-17E1-44D9-B0FE-49FC8D2C1C48}" type="presOf" srcId="{B103389C-6CB5-4ED6-8DEA-F99CDE0791AC}" destId="{7BD345F9-2394-494F-85AE-006EF372D855}" srcOrd="0" destOrd="5" presId="urn:microsoft.com/office/officeart/2005/8/layout/process3"/>
    <dgm:cxn modelId="{3A3E0C69-FCAC-4734-A187-E2BC417D9EDB}" srcId="{DEA06946-C4C9-44DA-A85B-7ABE67868717}" destId="{4963E8EA-67DD-443D-9E14-29BF22F1307B}" srcOrd="7" destOrd="0" parTransId="{F859B8EE-41C0-4909-9B55-B362F4307E4A}" sibTransId="{ECA64819-7D30-482A-847B-DC860A7F4E50}"/>
    <dgm:cxn modelId="{1ADBBF6E-42AA-4D3F-B1B3-3BB0EC1F747E}" type="presOf" srcId="{247E856C-C635-4AD5-BD88-74522FF0BAAA}" destId="{E7763880-9F44-4E12-8658-E69E5270030B}" srcOrd="0" destOrd="1" presId="urn:microsoft.com/office/officeart/2005/8/layout/process3"/>
    <dgm:cxn modelId="{3E869D52-E821-468C-B655-79ACF42C18C6}" srcId="{1356F46B-1F8A-445D-B388-1874ED783044}" destId="{DEA06946-C4C9-44DA-A85B-7ABE67868717}" srcOrd="1" destOrd="0" parTransId="{5DF9975A-EDB8-49F2-95E2-6E64AAD45A5E}" sibTransId="{54EE0E65-1763-489F-8E58-16F129F1FE8E}"/>
    <dgm:cxn modelId="{56E9D953-52FC-45BD-A427-E15D83F666E7}" srcId="{CC073623-E6E4-4128-9D8C-B518C2EBB0B1}" destId="{9EDE3406-BD9E-493A-A19A-EAE52E3FCAD9}" srcOrd="3" destOrd="0" parTransId="{7FED71A3-519D-478C-8853-375CA02BA609}" sibTransId="{153B3EDA-21BD-440E-AD1D-E14B4A66FA23}"/>
    <dgm:cxn modelId="{D164E455-913D-4E99-921E-62612B35C0A7}" type="presOf" srcId="{72E3DD60-58B7-49C6-871D-C66A5C153A8F}" destId="{7BD345F9-2394-494F-85AE-006EF372D855}" srcOrd="0" destOrd="2" presId="urn:microsoft.com/office/officeart/2005/8/layout/process3"/>
    <dgm:cxn modelId="{343FC956-3DE4-4E89-B409-0CC4080F4474}" type="presOf" srcId="{C005655D-D70B-4576-BB10-AC27D17418C9}" destId="{376DF01C-94FD-45F8-AC32-66BF92B70048}" srcOrd="0" destOrd="4" presId="urn:microsoft.com/office/officeart/2005/8/layout/process3"/>
    <dgm:cxn modelId="{EBACD859-2CA0-4086-8FA9-0420F4E95BD4}" type="presOf" srcId="{7F56AA1E-8441-495C-BD30-208F43523E85}" destId="{376DF01C-94FD-45F8-AC32-66BF92B70048}" srcOrd="0" destOrd="8" presId="urn:microsoft.com/office/officeart/2005/8/layout/process3"/>
    <dgm:cxn modelId="{777C1489-A0BD-4829-BC30-2AF1FEAC3192}" type="presOf" srcId="{363B403C-BDB7-4178-AA56-1A8271D51EC6}" destId="{7BD345F9-2394-494F-85AE-006EF372D855}" srcOrd="0" destOrd="7" presId="urn:microsoft.com/office/officeart/2005/8/layout/process3"/>
    <dgm:cxn modelId="{4E437F8A-7008-413D-878B-2A884E0B1CDC}" type="presOf" srcId="{CC073623-E6E4-4128-9D8C-B518C2EBB0B1}" destId="{08B0A258-3490-41BF-BA5E-B2678AD58FFF}" srcOrd="0" destOrd="0" presId="urn:microsoft.com/office/officeart/2005/8/layout/process3"/>
    <dgm:cxn modelId="{7222248B-C8B1-41CC-BA43-D3937E0450D4}" srcId="{CC073623-E6E4-4128-9D8C-B518C2EBB0B1}" destId="{72E3DD60-58B7-49C6-871D-C66A5C153A8F}" srcOrd="2" destOrd="0" parTransId="{34DB3D5B-E549-4D37-B020-FB070DB0B567}" sibTransId="{384CA6E5-575D-4E7C-B9A2-8BB73CFDE09A}"/>
    <dgm:cxn modelId="{165A3A8E-84B2-43AE-BABA-7410BB06A50F}" srcId="{DEA06946-C4C9-44DA-A85B-7ABE67868717}" destId="{36EC4A93-4508-438A-A359-1F0E2C2F5398}" srcOrd="5" destOrd="0" parTransId="{95104D2F-B20F-423C-A250-3B8F69C944E8}" sibTransId="{A722DD9B-CCEC-40FD-AE72-585DE982BEC8}"/>
    <dgm:cxn modelId="{0AB41A8F-33CD-4D88-A300-4C26FD7508DB}" type="presOf" srcId="{3315FEB9-0908-4E4A-821F-F2779133DF9B}" destId="{E87FFDED-C9A5-4635-9EAF-D457FFE54518}" srcOrd="1" destOrd="0" presId="urn:microsoft.com/office/officeart/2005/8/layout/process3"/>
    <dgm:cxn modelId="{82125D91-3027-4803-93A5-30D047BB6EC0}" type="presOf" srcId="{34D8F14B-99CB-4ED1-B910-6F0EC8338C78}" destId="{DB4D132C-B94B-45A1-A033-0BD4D92657E0}" srcOrd="0" destOrd="0" presId="urn:microsoft.com/office/officeart/2005/8/layout/process3"/>
    <dgm:cxn modelId="{5DD3A395-9FB1-4D2B-BE7F-2067FBD5F98C}" srcId="{3315FEB9-0908-4E4A-821F-F2779133DF9B}" destId="{247E856C-C635-4AD5-BD88-74522FF0BAAA}" srcOrd="1" destOrd="0" parTransId="{87C0F812-FD35-4B91-9F0B-666B212A3877}" sibTransId="{9C68BDBC-9B80-4A98-A03B-D95A6DBC45A2}"/>
    <dgm:cxn modelId="{A880CD96-6610-4EB3-B633-459046BAE1EC}" type="presOf" srcId="{EBCA5D3B-859A-4A68-9AD3-8EA23EFC31EF}" destId="{7BD345F9-2394-494F-85AE-006EF372D855}" srcOrd="0" destOrd="1" presId="urn:microsoft.com/office/officeart/2005/8/layout/process3"/>
    <dgm:cxn modelId="{4FEE0BA0-7144-4D1F-B061-BCC0074D1789}" type="presOf" srcId="{DE31EFBE-93A2-4B13-BE6C-D4EC4105119B}" destId="{376DF01C-94FD-45F8-AC32-66BF92B70048}" srcOrd="0" destOrd="2" presId="urn:microsoft.com/office/officeart/2005/8/layout/process3"/>
    <dgm:cxn modelId="{A786C1AC-B1A0-49BA-A57A-0BC28F36B25B}" srcId="{CC073623-E6E4-4128-9D8C-B518C2EBB0B1}" destId="{363B403C-BDB7-4178-AA56-1A8271D51EC6}" srcOrd="7" destOrd="0" parTransId="{9C4D0270-01C8-45B1-92BF-FAAC4C920150}" sibTransId="{1C45022D-9187-41FE-B613-A28E57F97119}"/>
    <dgm:cxn modelId="{C5FE97B3-D9DB-4AC5-AC6C-19BA61C694A8}" type="presOf" srcId="{83F9B216-4B33-46D2-90C4-CF92C5C24162}" destId="{E7763880-9F44-4E12-8658-E69E5270030B}" srcOrd="0" destOrd="0" presId="urn:microsoft.com/office/officeart/2005/8/layout/process3"/>
    <dgm:cxn modelId="{5097AEB7-549E-4858-9FF3-752A8D18A0B2}" type="presOf" srcId="{CA52A27F-886C-4D47-A77C-499F30D586A5}" destId="{DB4D132C-B94B-45A1-A033-0BD4D92657E0}" srcOrd="0" destOrd="1" presId="urn:microsoft.com/office/officeart/2005/8/layout/process3"/>
    <dgm:cxn modelId="{EE25C8B8-DDAC-4317-9676-EF4DDB5BE8ED}" srcId="{1356F46B-1F8A-445D-B388-1874ED783044}" destId="{3315FEB9-0908-4E4A-821F-F2779133DF9B}" srcOrd="2" destOrd="0" parTransId="{76E76123-7E79-4526-9177-66B94567D655}" sibTransId="{940EE961-01E4-43F3-9FCB-4CACD6E74605}"/>
    <dgm:cxn modelId="{C91DF7BB-705B-4202-ADD0-BCA8E12D960B}" type="presOf" srcId="{DEA06946-C4C9-44DA-A85B-7ABE67868717}" destId="{132DA0E7-B78E-4BAD-977D-0E124562FC46}" srcOrd="0" destOrd="0" presId="urn:microsoft.com/office/officeart/2005/8/layout/process3"/>
    <dgm:cxn modelId="{CA632ABD-2493-4D52-816E-726318075FB8}" type="presOf" srcId="{F006B087-8380-40CF-9702-9567CF03C72D}" destId="{376DF01C-94FD-45F8-AC32-66BF92B70048}" srcOrd="0" destOrd="1" presId="urn:microsoft.com/office/officeart/2005/8/layout/process3"/>
    <dgm:cxn modelId="{C31AF0C0-70F9-4A3E-BD71-667C6A913AC5}" type="presOf" srcId="{AE19B6B5-F342-4F8A-B296-C78D1516C7CE}" destId="{7BD345F9-2394-494F-85AE-006EF372D855}" srcOrd="0" destOrd="4" presId="urn:microsoft.com/office/officeart/2005/8/layout/process3"/>
    <dgm:cxn modelId="{2ABE45C2-4D4A-43F3-9753-91B804F017B4}" type="presOf" srcId="{CC073623-E6E4-4128-9D8C-B518C2EBB0B1}" destId="{A1DDC490-73B7-4194-9F0A-277AC2779F93}" srcOrd="1" destOrd="0" presId="urn:microsoft.com/office/officeart/2005/8/layout/process3"/>
    <dgm:cxn modelId="{AB2BF6D7-9983-4055-AB42-B422EBF78E56}" type="presOf" srcId="{1356F46B-1F8A-445D-B388-1874ED783044}" destId="{C5CB1A44-8A23-41FD-B811-842CAD7572A9}" srcOrd="0" destOrd="0" presId="urn:microsoft.com/office/officeart/2005/8/layout/process3"/>
    <dgm:cxn modelId="{398F65DB-583F-4622-B332-BC0A5F0F400C}" srcId="{DEA06946-C4C9-44DA-A85B-7ABE67868717}" destId="{C7B10E04-A926-4A2E-9E2E-BA24E3106268}" srcOrd="0" destOrd="0" parTransId="{56475EBF-7B07-4FEE-9D21-5B3E36BA660C}" sibTransId="{78FD134D-535A-482F-A683-D4E7F193894C}"/>
    <dgm:cxn modelId="{AE18ECDC-F100-48DA-AD9A-1C5C79DC0C20}" type="presOf" srcId="{977D2053-1B07-41C6-8B13-CE76ADE67022}" destId="{437E90A3-B5BD-4F9E-B78D-DD8758A2A530}" srcOrd="0" destOrd="0" presId="urn:microsoft.com/office/officeart/2005/8/layout/process3"/>
    <dgm:cxn modelId="{BD2330DD-FECB-40A9-B7A6-C6D76AE89C96}" type="presOf" srcId="{940EE961-01E4-43F3-9FCB-4CACD6E74605}" destId="{605BC6CB-7F1F-44EA-BB52-AE9F3FD1C4E5}" srcOrd="0" destOrd="0" presId="urn:microsoft.com/office/officeart/2005/8/layout/process3"/>
    <dgm:cxn modelId="{B8D31BE1-82F1-4B77-9E9C-52818FAFAA35}" type="presOf" srcId="{A71E8CC6-203F-4AE4-8439-1C1275CD6549}" destId="{376DF01C-94FD-45F8-AC32-66BF92B70048}" srcOrd="0" destOrd="6" presId="urn:microsoft.com/office/officeart/2005/8/layout/process3"/>
    <dgm:cxn modelId="{63F463E1-A479-4B7F-8B47-18C60BBDF4C2}" type="presOf" srcId="{9EDE3406-BD9E-493A-A19A-EAE52E3FCAD9}" destId="{7BD345F9-2394-494F-85AE-006EF372D855}" srcOrd="0" destOrd="3" presId="urn:microsoft.com/office/officeart/2005/8/layout/process3"/>
    <dgm:cxn modelId="{A2AE97E1-801F-49AC-9EA2-EC83776AC8D0}" srcId="{3315FEB9-0908-4E4A-821F-F2779133DF9B}" destId="{83F9B216-4B33-46D2-90C4-CF92C5C24162}" srcOrd="0" destOrd="0" parTransId="{F8CD41D2-F5BA-408A-8137-AA1F7640531D}" sibTransId="{ECB95A67-7DBB-440B-BB78-2A39BA11D21A}"/>
    <dgm:cxn modelId="{67F36BE4-32A6-4B76-99D1-4F905E24D4B1}" srcId="{CC073623-E6E4-4128-9D8C-B518C2EBB0B1}" destId="{B103389C-6CB5-4ED6-8DEA-F99CDE0791AC}" srcOrd="5" destOrd="0" parTransId="{E103CD45-AF83-403F-AC74-1F959759326A}" sibTransId="{857FBFD8-F045-42FC-AF8F-D59A6B765CBD}"/>
    <dgm:cxn modelId="{708BA4E4-13F7-4699-986F-C14E92107C25}" srcId="{DEA06946-C4C9-44DA-A85B-7ABE67868717}" destId="{C005655D-D70B-4576-BB10-AC27D17418C9}" srcOrd="4" destOrd="0" parTransId="{AC59CFAB-A7A0-4898-B5ED-D838BF220340}" sibTransId="{66A69A42-B924-416F-8EBC-5372726C8FF8}"/>
    <dgm:cxn modelId="{8FD3E5E4-B243-4452-81D6-4AE81CBFEA39}" type="presOf" srcId="{DEA06946-C4C9-44DA-A85B-7ABE67868717}" destId="{3EE76A4D-7B51-4E4C-9118-6DF2CECCEA3A}" srcOrd="1" destOrd="0" presId="urn:microsoft.com/office/officeart/2005/8/layout/process3"/>
    <dgm:cxn modelId="{1DF161E7-1F53-4471-9F1C-D914FA2EE53C}" type="presOf" srcId="{AAEBBDB6-C9C7-4EA0-B23D-A6B8B61CB912}" destId="{1A33EEBE-0944-4E44-B4A2-19C492BCEC68}" srcOrd="1" destOrd="0" presId="urn:microsoft.com/office/officeart/2005/8/layout/process3"/>
    <dgm:cxn modelId="{0C6E3BF1-F9FB-450B-8E01-F7821FDAD8AF}" type="presOf" srcId="{977D2053-1B07-41C6-8B13-CE76ADE67022}" destId="{9D91E753-E064-40B6-9E20-DF7EABAFBDF9}" srcOrd="1" destOrd="0" presId="urn:microsoft.com/office/officeart/2005/8/layout/process3"/>
    <dgm:cxn modelId="{C117CCF2-B9A4-414C-A6DC-8594C3D00B66}" type="presOf" srcId="{54EE0E65-1763-489F-8E58-16F129F1FE8E}" destId="{65204D39-B434-43E8-8981-F901AE72789D}" srcOrd="1" destOrd="0" presId="urn:microsoft.com/office/officeart/2005/8/layout/process3"/>
    <dgm:cxn modelId="{2FD0ACF6-E787-4783-8F09-DBCE93BC8196}" srcId="{CC073623-E6E4-4128-9D8C-B518C2EBB0B1}" destId="{5C934298-7C9E-4175-809B-C6BC2419680F}" srcOrd="0" destOrd="0" parTransId="{FE4FD6BF-5C03-4E8C-80D6-D783DCEF1812}" sibTransId="{A2DED75D-426B-4172-99F0-73099EFD2334}"/>
    <dgm:cxn modelId="{5345A8FA-C292-4730-BB41-B50B96A6E699}" type="presOf" srcId="{940EE961-01E4-43F3-9FCB-4CACD6E74605}" destId="{4B34B241-30B4-4D86-A78E-B339867FC734}" srcOrd="1" destOrd="0" presId="urn:microsoft.com/office/officeart/2005/8/layout/process3"/>
    <dgm:cxn modelId="{4C0A3ECE-2CEB-41B4-9CA5-38F542D43AA4}" type="presParOf" srcId="{C5CB1A44-8A23-41FD-B811-842CAD7572A9}" destId="{D85172EF-739F-46D6-A6D4-942CE01CF7F7}" srcOrd="0" destOrd="0" presId="urn:microsoft.com/office/officeart/2005/8/layout/process3"/>
    <dgm:cxn modelId="{9C7D633A-4301-4F7B-9902-2C669D03C9E5}" type="presParOf" srcId="{D85172EF-739F-46D6-A6D4-942CE01CF7F7}" destId="{08B0A258-3490-41BF-BA5E-B2678AD58FFF}" srcOrd="0" destOrd="0" presId="urn:microsoft.com/office/officeart/2005/8/layout/process3"/>
    <dgm:cxn modelId="{2C7E9D0E-D47E-4DDA-B25A-8198B42D87B1}" type="presParOf" srcId="{D85172EF-739F-46D6-A6D4-942CE01CF7F7}" destId="{A1DDC490-73B7-4194-9F0A-277AC2779F93}" srcOrd="1" destOrd="0" presId="urn:microsoft.com/office/officeart/2005/8/layout/process3"/>
    <dgm:cxn modelId="{714B8627-3C27-4455-B76F-93B38AA33EBC}" type="presParOf" srcId="{D85172EF-739F-46D6-A6D4-942CE01CF7F7}" destId="{7BD345F9-2394-494F-85AE-006EF372D855}" srcOrd="2" destOrd="0" presId="urn:microsoft.com/office/officeart/2005/8/layout/process3"/>
    <dgm:cxn modelId="{78C0F7A6-6FEE-4CD0-986C-3321FD465B5F}" type="presParOf" srcId="{C5CB1A44-8A23-41FD-B811-842CAD7572A9}" destId="{437E90A3-B5BD-4F9E-B78D-DD8758A2A530}" srcOrd="1" destOrd="0" presId="urn:microsoft.com/office/officeart/2005/8/layout/process3"/>
    <dgm:cxn modelId="{46FBF230-FBBE-4157-9362-0763A428AF58}" type="presParOf" srcId="{437E90A3-B5BD-4F9E-B78D-DD8758A2A530}" destId="{9D91E753-E064-40B6-9E20-DF7EABAFBDF9}" srcOrd="0" destOrd="0" presId="urn:microsoft.com/office/officeart/2005/8/layout/process3"/>
    <dgm:cxn modelId="{D5112800-2B9F-41CA-9846-18C7B76FFFF8}" type="presParOf" srcId="{C5CB1A44-8A23-41FD-B811-842CAD7572A9}" destId="{EC1FF58D-D5F6-41C2-A444-5693B2A9967D}" srcOrd="2" destOrd="0" presId="urn:microsoft.com/office/officeart/2005/8/layout/process3"/>
    <dgm:cxn modelId="{D6971E80-B4F1-47F1-AB3F-5ECFF4610668}" type="presParOf" srcId="{EC1FF58D-D5F6-41C2-A444-5693B2A9967D}" destId="{132DA0E7-B78E-4BAD-977D-0E124562FC46}" srcOrd="0" destOrd="0" presId="urn:microsoft.com/office/officeart/2005/8/layout/process3"/>
    <dgm:cxn modelId="{5B5B4015-398D-491E-86C4-FA0B319BDFDE}" type="presParOf" srcId="{EC1FF58D-D5F6-41C2-A444-5693B2A9967D}" destId="{3EE76A4D-7B51-4E4C-9118-6DF2CECCEA3A}" srcOrd="1" destOrd="0" presId="urn:microsoft.com/office/officeart/2005/8/layout/process3"/>
    <dgm:cxn modelId="{9733C52D-D06D-45C3-A7BA-22B91C988424}" type="presParOf" srcId="{EC1FF58D-D5F6-41C2-A444-5693B2A9967D}" destId="{376DF01C-94FD-45F8-AC32-66BF92B70048}" srcOrd="2" destOrd="0" presId="urn:microsoft.com/office/officeart/2005/8/layout/process3"/>
    <dgm:cxn modelId="{9A8F8026-913A-4207-9F07-F776D32F92F2}" type="presParOf" srcId="{C5CB1A44-8A23-41FD-B811-842CAD7572A9}" destId="{A021E984-CF71-4D60-AFF3-FE9931B33B77}" srcOrd="3" destOrd="0" presId="urn:microsoft.com/office/officeart/2005/8/layout/process3"/>
    <dgm:cxn modelId="{94766022-8CCF-4EAD-8187-76EC42A4FC31}" type="presParOf" srcId="{A021E984-CF71-4D60-AFF3-FE9931B33B77}" destId="{65204D39-B434-43E8-8981-F901AE72789D}" srcOrd="0" destOrd="0" presId="urn:microsoft.com/office/officeart/2005/8/layout/process3"/>
    <dgm:cxn modelId="{B092DA96-1574-440F-B478-26BCF5CCB791}" type="presParOf" srcId="{C5CB1A44-8A23-41FD-B811-842CAD7572A9}" destId="{DA804FCD-187F-464B-A040-9E945198AAF0}" srcOrd="4" destOrd="0" presId="urn:microsoft.com/office/officeart/2005/8/layout/process3"/>
    <dgm:cxn modelId="{41B175EE-9FF0-4D0A-AF72-77FF0107F576}" type="presParOf" srcId="{DA804FCD-187F-464B-A040-9E945198AAF0}" destId="{E805AB8B-00AF-4D5F-8B70-3A1B8A9FF8EA}" srcOrd="0" destOrd="0" presId="urn:microsoft.com/office/officeart/2005/8/layout/process3"/>
    <dgm:cxn modelId="{626DA0F9-7EEE-478A-9C03-52E2E5702C10}" type="presParOf" srcId="{DA804FCD-187F-464B-A040-9E945198AAF0}" destId="{E87FFDED-C9A5-4635-9EAF-D457FFE54518}" srcOrd="1" destOrd="0" presId="urn:microsoft.com/office/officeart/2005/8/layout/process3"/>
    <dgm:cxn modelId="{CE57D420-106A-440A-B394-FB2051ADA60A}" type="presParOf" srcId="{DA804FCD-187F-464B-A040-9E945198AAF0}" destId="{E7763880-9F44-4E12-8658-E69E5270030B}" srcOrd="2" destOrd="0" presId="urn:microsoft.com/office/officeart/2005/8/layout/process3"/>
    <dgm:cxn modelId="{501A6366-F8F0-4401-96AE-59A65B36F02A}" type="presParOf" srcId="{C5CB1A44-8A23-41FD-B811-842CAD7572A9}" destId="{605BC6CB-7F1F-44EA-BB52-AE9F3FD1C4E5}" srcOrd="5" destOrd="0" presId="urn:microsoft.com/office/officeart/2005/8/layout/process3"/>
    <dgm:cxn modelId="{B8C7B0BB-882D-4D34-B81B-3C2CE41ACE50}" type="presParOf" srcId="{605BC6CB-7F1F-44EA-BB52-AE9F3FD1C4E5}" destId="{4B34B241-30B4-4D86-A78E-B339867FC734}" srcOrd="0" destOrd="0" presId="urn:microsoft.com/office/officeart/2005/8/layout/process3"/>
    <dgm:cxn modelId="{DE10F509-5E43-45AF-88D6-109D78195074}" type="presParOf" srcId="{C5CB1A44-8A23-41FD-B811-842CAD7572A9}" destId="{C25901FB-5332-4882-AB65-E6F4CAC09C64}" srcOrd="6" destOrd="0" presId="urn:microsoft.com/office/officeart/2005/8/layout/process3"/>
    <dgm:cxn modelId="{81B0FC29-802E-4F1F-ABAC-6F7F7F31A666}" type="presParOf" srcId="{C25901FB-5332-4882-AB65-E6F4CAC09C64}" destId="{E6EA8D66-221A-4BF2-AFAA-17AE19856F45}" srcOrd="0" destOrd="0" presId="urn:microsoft.com/office/officeart/2005/8/layout/process3"/>
    <dgm:cxn modelId="{73EE5CFE-FCBC-4344-94A7-6FD6F64C3287}" type="presParOf" srcId="{C25901FB-5332-4882-AB65-E6F4CAC09C64}" destId="{1A33EEBE-0944-4E44-B4A2-19C492BCEC68}" srcOrd="1" destOrd="0" presId="urn:microsoft.com/office/officeart/2005/8/layout/process3"/>
    <dgm:cxn modelId="{805892DE-D716-4387-B01F-A9E1DDCEBBA7}" type="presParOf" srcId="{C25901FB-5332-4882-AB65-E6F4CAC09C64}" destId="{DB4D132C-B94B-45A1-A033-0BD4D92657E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DC490-73B7-4194-9F0A-277AC2779F93}">
      <dsp:nvSpPr>
        <dsp:cNvPr id="0" name=""/>
        <dsp:cNvSpPr/>
      </dsp:nvSpPr>
      <dsp:spPr>
        <a:xfrm>
          <a:off x="3818" y="918402"/>
          <a:ext cx="1783066" cy="64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1ère sélection</a:t>
          </a:r>
        </a:p>
      </dsp:txBody>
      <dsp:txXfrm>
        <a:off x="3818" y="918402"/>
        <a:ext cx="1783066" cy="432000"/>
      </dsp:txXfrm>
    </dsp:sp>
    <dsp:sp modelId="{7BD345F9-2394-494F-85AE-006EF372D855}">
      <dsp:nvSpPr>
        <dsp:cNvPr id="0" name=""/>
        <dsp:cNvSpPr/>
      </dsp:nvSpPr>
      <dsp:spPr>
        <a:xfrm>
          <a:off x="210385" y="1500279"/>
          <a:ext cx="2100345" cy="2508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Logisitc</a:t>
          </a:r>
          <a:r>
            <a:rPr lang="fr-FR" sz="1500" kern="1200" dirty="0"/>
            <a:t> Regression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Decision</a:t>
          </a:r>
          <a:r>
            <a:rPr lang="fr-FR" sz="1500" kern="1200" dirty="0"/>
            <a:t> </a:t>
          </a:r>
          <a:r>
            <a:rPr lang="fr-FR" sz="1500" kern="1200" dirty="0" err="1"/>
            <a:t>Tree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Linear Discriminant </a:t>
          </a:r>
          <a:r>
            <a:rPr lang="fr-FR" sz="1500" kern="1200" dirty="0" err="1"/>
            <a:t>Analysys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Gradient </a:t>
          </a:r>
          <a:r>
            <a:rPr lang="fr-FR" sz="1500" kern="1200" dirty="0" err="1"/>
            <a:t>Boosting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XGBoost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LigthBoost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Adaboost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Random</a:t>
          </a:r>
          <a:r>
            <a:rPr lang="fr-FR" sz="1500" kern="1200" dirty="0"/>
            <a:t> Forest</a:t>
          </a:r>
        </a:p>
      </dsp:txBody>
      <dsp:txXfrm>
        <a:off x="271902" y="1561796"/>
        <a:ext cx="1977311" cy="2385212"/>
      </dsp:txXfrm>
    </dsp:sp>
    <dsp:sp modelId="{437E90A3-B5BD-4F9E-B78D-DD8758A2A530}">
      <dsp:nvSpPr>
        <dsp:cNvPr id="0" name=""/>
        <dsp:cNvSpPr/>
      </dsp:nvSpPr>
      <dsp:spPr>
        <a:xfrm>
          <a:off x="2096852" y="912436"/>
          <a:ext cx="657128" cy="443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096852" y="1001222"/>
        <a:ext cx="523948" cy="266360"/>
      </dsp:txXfrm>
    </dsp:sp>
    <dsp:sp modelId="{3EE76A4D-7B51-4E4C-9118-6DF2CECCEA3A}">
      <dsp:nvSpPr>
        <dsp:cNvPr id="0" name=""/>
        <dsp:cNvSpPr/>
      </dsp:nvSpPr>
      <dsp:spPr>
        <a:xfrm>
          <a:off x="3026751" y="918402"/>
          <a:ext cx="1783066" cy="64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Optimisation</a:t>
          </a:r>
        </a:p>
      </dsp:txBody>
      <dsp:txXfrm>
        <a:off x="3026751" y="918402"/>
        <a:ext cx="1783066" cy="432000"/>
      </dsp:txXfrm>
    </dsp:sp>
    <dsp:sp modelId="{376DF01C-94FD-45F8-AC32-66BF92B70048}">
      <dsp:nvSpPr>
        <dsp:cNvPr id="0" name=""/>
        <dsp:cNvSpPr/>
      </dsp:nvSpPr>
      <dsp:spPr>
        <a:xfrm>
          <a:off x="3233318" y="1500279"/>
          <a:ext cx="2100345" cy="2508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Hyperparamètres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Pipeline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GridSearch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CrossValidation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Calcul scores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Logisitc</a:t>
          </a:r>
          <a:r>
            <a:rPr lang="fr-FR" sz="1500" kern="1200" dirty="0"/>
            <a:t> Regression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XGBoost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LigthBoost</a:t>
          </a:r>
          <a:endParaRPr lang="fr-FR" sz="1500" kern="1200" dirty="0"/>
        </a:p>
      </dsp:txBody>
      <dsp:txXfrm>
        <a:off x="3294835" y="1561796"/>
        <a:ext cx="1977311" cy="2385212"/>
      </dsp:txXfrm>
    </dsp:sp>
    <dsp:sp modelId="{A021E984-CF71-4D60-AFF3-FE9931B33B77}">
      <dsp:nvSpPr>
        <dsp:cNvPr id="0" name=""/>
        <dsp:cNvSpPr/>
      </dsp:nvSpPr>
      <dsp:spPr>
        <a:xfrm>
          <a:off x="5119784" y="912436"/>
          <a:ext cx="657128" cy="443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119784" y="1001222"/>
        <a:ext cx="523948" cy="266360"/>
      </dsp:txXfrm>
    </dsp:sp>
    <dsp:sp modelId="{E87FFDED-C9A5-4635-9EAF-D457FFE54518}">
      <dsp:nvSpPr>
        <dsp:cNvPr id="0" name=""/>
        <dsp:cNvSpPr/>
      </dsp:nvSpPr>
      <dsp:spPr>
        <a:xfrm>
          <a:off x="6049683" y="918402"/>
          <a:ext cx="1783066" cy="64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Analyse</a:t>
          </a:r>
        </a:p>
      </dsp:txBody>
      <dsp:txXfrm>
        <a:off x="6049683" y="918402"/>
        <a:ext cx="1783066" cy="432000"/>
      </dsp:txXfrm>
    </dsp:sp>
    <dsp:sp modelId="{E7763880-9F44-4E12-8658-E69E5270030B}">
      <dsp:nvSpPr>
        <dsp:cNvPr id="0" name=""/>
        <dsp:cNvSpPr/>
      </dsp:nvSpPr>
      <dsp:spPr>
        <a:xfrm>
          <a:off x="6256250" y="1500279"/>
          <a:ext cx="2100345" cy="2508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Interprétabilité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Comparaison score</a:t>
          </a:r>
        </a:p>
      </dsp:txBody>
      <dsp:txXfrm>
        <a:off x="6317767" y="1561796"/>
        <a:ext cx="1977311" cy="2385212"/>
      </dsp:txXfrm>
    </dsp:sp>
    <dsp:sp modelId="{605BC6CB-7F1F-44EA-BB52-AE9F3FD1C4E5}">
      <dsp:nvSpPr>
        <dsp:cNvPr id="0" name=""/>
        <dsp:cNvSpPr/>
      </dsp:nvSpPr>
      <dsp:spPr>
        <a:xfrm>
          <a:off x="8142716" y="912436"/>
          <a:ext cx="657128" cy="443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8142716" y="1001222"/>
        <a:ext cx="523948" cy="266360"/>
      </dsp:txXfrm>
    </dsp:sp>
    <dsp:sp modelId="{1A33EEBE-0944-4E44-B4A2-19C492BCEC68}">
      <dsp:nvSpPr>
        <dsp:cNvPr id="0" name=""/>
        <dsp:cNvSpPr/>
      </dsp:nvSpPr>
      <dsp:spPr>
        <a:xfrm>
          <a:off x="9072615" y="918402"/>
          <a:ext cx="1783066" cy="64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Sélection du modèle</a:t>
          </a:r>
        </a:p>
      </dsp:txBody>
      <dsp:txXfrm>
        <a:off x="9072615" y="918402"/>
        <a:ext cx="1783066" cy="432000"/>
      </dsp:txXfrm>
    </dsp:sp>
    <dsp:sp modelId="{DB4D132C-B94B-45A1-A033-0BD4D92657E0}">
      <dsp:nvSpPr>
        <dsp:cNvPr id="0" name=""/>
        <dsp:cNvSpPr/>
      </dsp:nvSpPr>
      <dsp:spPr>
        <a:xfrm>
          <a:off x="9279182" y="1500279"/>
          <a:ext cx="2100345" cy="2508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Calcul du score global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Enregistrement du modèle automatique</a:t>
          </a:r>
        </a:p>
      </dsp:txBody>
      <dsp:txXfrm>
        <a:off x="9340699" y="1561796"/>
        <a:ext cx="1977311" cy="2385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BFEAB-20BB-4747-B914-9C7681B3F8E5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95D8D-6A67-4F0C-9BAF-C992D22D1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773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fr-FR" dirty="0"/>
              <a:t>Interpréter les prédictions faites par le modèle</a:t>
            </a:r>
          </a:p>
          <a:p>
            <a:pPr lvl="1"/>
            <a:r>
              <a:rPr lang="fr-FR" dirty="0"/>
              <a:t>Améliorer la connaissance client des chargés de relation client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95D8D-6A67-4F0C-9BAF-C992D22D1B7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34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95D8D-6A67-4F0C-9BAF-C992D22D1B76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84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95D8D-6A67-4F0C-9BAF-C992D22D1B7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69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95D8D-6A67-4F0C-9BAF-C992D22D1B7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423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95D8D-6A67-4F0C-9BAF-C992D22D1B7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933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95D8D-6A67-4F0C-9BAF-C992D22D1B7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239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95D8D-6A67-4F0C-9BAF-C992D22D1B7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564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95D8D-6A67-4F0C-9BAF-C992D22D1B7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476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95D8D-6A67-4F0C-9BAF-C992D22D1B7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971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95D8D-6A67-4F0C-9BAF-C992D22D1B7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71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18.svg"/><Relationship Id="rId5" Type="http://schemas.openxmlformats.org/officeDocument/2006/relationships/image" Target="../media/image9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github.com/OPouillot/API_P7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5" Type="http://schemas.openxmlformats.org/officeDocument/2006/relationships/image" Target="../media/image11.png"/><Relationship Id="rId10" Type="http://schemas.openxmlformats.org/officeDocument/2006/relationships/image" Target="../media/image18.sv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ouillot/Dashboard_P7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9.png"/><Relationship Id="rId5" Type="http://schemas.openxmlformats.org/officeDocument/2006/relationships/image" Target="../media/image4.PNG"/><Relationship Id="rId10" Type="http://schemas.openxmlformats.org/officeDocument/2006/relationships/image" Target="../media/image18.svg"/><Relationship Id="rId4" Type="http://schemas.openxmlformats.org/officeDocument/2006/relationships/image" Target="../media/image9.png"/><Relationship Id="rId9" Type="http://schemas.openxmlformats.org/officeDocument/2006/relationships/image" Target="../media/image17.pn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p7oc.azurewebsites.net/" TargetMode="External"/><Relationship Id="rId2" Type="http://schemas.openxmlformats.org/officeDocument/2006/relationships/hyperlink" Target="https://tatave76-dashboard-p7-dashboard-bsgxhs.streamlit.app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8.svg"/><Relationship Id="rId5" Type="http://schemas.openxmlformats.org/officeDocument/2006/relationships/image" Target="../media/image10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Relationship Id="rId1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12DDF-C1FA-F8C5-198A-48C280FA5C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Implémentez un modèle de </a:t>
            </a:r>
            <a:r>
              <a:rPr lang="fr-FR" dirty="0" err="1"/>
              <a:t>scoring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CFD98B5-811E-6B47-28E2-2AAC7E338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0"/>
            <a:r>
              <a:rPr lang="fr-FR" sz="2000" dirty="0"/>
              <a:t>Formation Data Scientist –</a:t>
            </a:r>
            <a:r>
              <a:rPr lang="fr-FR" dirty="0"/>
              <a:t> </a:t>
            </a:r>
            <a:r>
              <a:rPr lang="fr-FR" sz="2000" dirty="0"/>
              <a:t>Projet 7</a:t>
            </a:r>
          </a:p>
          <a:p>
            <a:pPr rtl="0"/>
            <a:endParaRPr lang="fr-FR" sz="2000" dirty="0"/>
          </a:p>
          <a:p>
            <a:pPr rtl="0"/>
            <a:r>
              <a:rPr lang="fr-FR" sz="2000" dirty="0"/>
              <a:t>Octave POUILLOT					Aout 2023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0E498E8-696D-6F97-617C-175F14708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423" y="424806"/>
            <a:ext cx="994956" cy="99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5632A2F-178E-00F5-34BF-C90E03A05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916" y="315748"/>
            <a:ext cx="1337227" cy="121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36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EBF96-34E8-53F5-BC53-A7CAD09E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- Résultats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DB80B2F-351B-656F-864E-33F356DFA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916" y="315748"/>
            <a:ext cx="1337227" cy="1218997"/>
          </a:xfrm>
          <a:prstGeom prst="rect">
            <a:avLst/>
          </a:prstGeom>
        </p:spPr>
      </p:pic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0CF1CB4A-9247-4343-7819-4AB1AA8D96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7792611"/>
              </p:ext>
            </p:extLst>
          </p:nvPr>
        </p:nvGraphicFramePr>
        <p:xfrm>
          <a:off x="5654526" y="1633693"/>
          <a:ext cx="3362120" cy="4908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96AFAE49-B2A1-23CA-E290-178FA39301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0400054"/>
              </p:ext>
            </p:extLst>
          </p:nvPr>
        </p:nvGraphicFramePr>
        <p:xfrm>
          <a:off x="8717912" y="1633693"/>
          <a:ext cx="3362120" cy="4908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Espace réservé du contenu 3">
            <a:extLst>
              <a:ext uri="{FF2B5EF4-FFF2-40B4-BE49-F238E27FC236}">
                <a16:creationId xmlns:a16="http://schemas.microsoft.com/office/drawing/2014/main" id="{980C9954-B47E-4C94-2A53-6DC4D1EB7B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036141"/>
              </p:ext>
            </p:extLst>
          </p:nvPr>
        </p:nvGraphicFramePr>
        <p:xfrm>
          <a:off x="223735" y="2013112"/>
          <a:ext cx="533539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801">
                  <a:extLst>
                    <a:ext uri="{9D8B030D-6E8A-4147-A177-3AD203B41FA5}">
                      <a16:colId xmlns:a16="http://schemas.microsoft.com/office/drawing/2014/main" val="1087665644"/>
                    </a:ext>
                  </a:extLst>
                </a:gridCol>
                <a:gridCol w="1526519">
                  <a:extLst>
                    <a:ext uri="{9D8B030D-6E8A-4147-A177-3AD203B41FA5}">
                      <a16:colId xmlns:a16="http://schemas.microsoft.com/office/drawing/2014/main" val="180977058"/>
                    </a:ext>
                  </a:extLst>
                </a:gridCol>
                <a:gridCol w="1107347">
                  <a:extLst>
                    <a:ext uri="{9D8B030D-6E8A-4147-A177-3AD203B41FA5}">
                      <a16:colId xmlns:a16="http://schemas.microsoft.com/office/drawing/2014/main" val="911286096"/>
                    </a:ext>
                  </a:extLst>
                </a:gridCol>
                <a:gridCol w="813731">
                  <a:extLst>
                    <a:ext uri="{9D8B030D-6E8A-4147-A177-3AD203B41FA5}">
                      <a16:colId xmlns:a16="http://schemas.microsoft.com/office/drawing/2014/main" val="1655475275"/>
                    </a:ext>
                  </a:extLst>
                </a:gridCol>
              </a:tblGrid>
              <a:tr h="322643">
                <a:tc>
                  <a:txBody>
                    <a:bodyPr/>
                    <a:lstStyle/>
                    <a:p>
                      <a:r>
                        <a:rPr lang="fr-FR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Roc </a:t>
                      </a:r>
                      <a:r>
                        <a:rPr lang="fr-FR" dirty="0" err="1"/>
                        <a:t>auc</a:t>
                      </a:r>
                      <a:r>
                        <a:rPr lang="fr-FR" dirty="0"/>
                        <a:t>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Job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546273"/>
                  </a:ext>
                </a:extLst>
              </a:tr>
              <a:tr h="322643">
                <a:tc>
                  <a:txBody>
                    <a:bodyPr/>
                    <a:lstStyle/>
                    <a:p>
                      <a:r>
                        <a:rPr lang="fr-FR" dirty="0" err="1"/>
                        <a:t>DummyClassifier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11.9s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968632"/>
                  </a:ext>
                </a:extLst>
              </a:tr>
              <a:tr h="322643">
                <a:tc>
                  <a:txBody>
                    <a:bodyPr/>
                    <a:lstStyle/>
                    <a:p>
                      <a:r>
                        <a:rPr lang="fr-FR" dirty="0" err="1"/>
                        <a:t>Logisitc</a:t>
                      </a:r>
                      <a:r>
                        <a:rPr lang="fr-FR" dirty="0"/>
                        <a:t>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0.744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3.687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16.3s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09575"/>
                  </a:ext>
                </a:extLst>
              </a:tr>
              <a:tr h="322643">
                <a:tc>
                  <a:txBody>
                    <a:bodyPr/>
                    <a:lstStyle/>
                    <a:p>
                      <a:r>
                        <a:rPr lang="fr-FR" dirty="0" err="1"/>
                        <a:t>Decision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Tree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8.41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32.7s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561881"/>
                  </a:ext>
                </a:extLst>
              </a:tr>
              <a:tr h="556890">
                <a:tc>
                  <a:txBody>
                    <a:bodyPr/>
                    <a:lstStyle/>
                    <a:p>
                      <a:r>
                        <a:rPr lang="fr-FR" dirty="0"/>
                        <a:t>Linear Discriminant </a:t>
                      </a:r>
                      <a:r>
                        <a:rPr lang="fr-FR" dirty="0" err="1"/>
                        <a:t>Analysys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3.636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18.4s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245330"/>
                  </a:ext>
                </a:extLst>
              </a:tr>
              <a:tr h="322643">
                <a:tc>
                  <a:txBody>
                    <a:bodyPr/>
                    <a:lstStyle/>
                    <a:p>
                      <a:r>
                        <a:rPr lang="fr-FR" dirty="0"/>
                        <a:t>Gradient </a:t>
                      </a:r>
                      <a:r>
                        <a:rPr lang="fr-FR" dirty="0" err="1"/>
                        <a:t>Boosting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9.794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1.1min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534347"/>
                  </a:ext>
                </a:extLst>
              </a:tr>
              <a:tr h="322643">
                <a:tc>
                  <a:txBody>
                    <a:bodyPr/>
                    <a:lstStyle/>
                    <a:p>
                      <a:r>
                        <a:rPr lang="fr-FR" dirty="0" err="1"/>
                        <a:t>XGBoost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4.905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53.3s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003357"/>
                  </a:ext>
                </a:extLst>
              </a:tr>
              <a:tr h="322643">
                <a:tc>
                  <a:txBody>
                    <a:bodyPr/>
                    <a:lstStyle/>
                    <a:p>
                      <a:r>
                        <a:rPr lang="fr-FR" dirty="0" err="1"/>
                        <a:t>LigthBoost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6.0s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127169"/>
                  </a:ext>
                </a:extLst>
              </a:tr>
              <a:tr h="322643">
                <a:tc>
                  <a:txBody>
                    <a:bodyPr/>
                    <a:lstStyle/>
                    <a:p>
                      <a:r>
                        <a:rPr lang="fr-FR" dirty="0" err="1"/>
                        <a:t>Adaboost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1.4min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430015"/>
                  </a:ext>
                </a:extLst>
              </a:tr>
              <a:tr h="321261">
                <a:tc>
                  <a:txBody>
                    <a:bodyPr/>
                    <a:lstStyle/>
                    <a:p>
                      <a:r>
                        <a:rPr lang="fr-FR" dirty="0" err="1"/>
                        <a:t>Random</a:t>
                      </a:r>
                      <a:r>
                        <a:rPr lang="fr-FR" dirty="0"/>
                        <a:t>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9.978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1.8min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958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338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EBF96-34E8-53F5-BC53-A7CAD09E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- Résultats</a:t>
            </a:r>
          </a:p>
        </p:txBody>
      </p:sp>
      <p:graphicFrame>
        <p:nvGraphicFramePr>
          <p:cNvPr id="3" name="Espace réservé du contenu 3">
            <a:extLst>
              <a:ext uri="{FF2B5EF4-FFF2-40B4-BE49-F238E27FC236}">
                <a16:creationId xmlns:a16="http://schemas.microsoft.com/office/drawing/2014/main" id="{E8AB1285-6E6B-B91A-A36B-15FC25C12B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6491016"/>
              </p:ext>
            </p:extLst>
          </p:nvPr>
        </p:nvGraphicFramePr>
        <p:xfrm>
          <a:off x="130628" y="2639057"/>
          <a:ext cx="62065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607">
                  <a:extLst>
                    <a:ext uri="{9D8B030D-6E8A-4147-A177-3AD203B41FA5}">
                      <a16:colId xmlns:a16="http://schemas.microsoft.com/office/drawing/2014/main" val="1087665644"/>
                    </a:ext>
                  </a:extLst>
                </a:gridCol>
                <a:gridCol w="957761">
                  <a:extLst>
                    <a:ext uri="{9D8B030D-6E8A-4147-A177-3AD203B41FA5}">
                      <a16:colId xmlns:a16="http://schemas.microsoft.com/office/drawing/2014/main" val="180977058"/>
                    </a:ext>
                  </a:extLst>
                </a:gridCol>
                <a:gridCol w="1129004">
                  <a:extLst>
                    <a:ext uri="{9D8B030D-6E8A-4147-A177-3AD203B41FA5}">
                      <a16:colId xmlns:a16="http://schemas.microsoft.com/office/drawing/2014/main" val="911286096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16554752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558692"/>
                    </a:ext>
                  </a:extLst>
                </a:gridCol>
                <a:gridCol w="1251078">
                  <a:extLst>
                    <a:ext uri="{9D8B030D-6E8A-4147-A177-3AD203B41FA5}">
                      <a16:colId xmlns:a16="http://schemas.microsoft.com/office/drawing/2014/main" val="23663788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Roc </a:t>
                      </a:r>
                      <a:r>
                        <a:rPr lang="fr-FR" dirty="0" err="1"/>
                        <a:t>auc</a:t>
                      </a:r>
                      <a:r>
                        <a:rPr lang="fr-FR" dirty="0"/>
                        <a:t>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Job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Score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546273"/>
                  </a:ext>
                </a:extLst>
              </a:tr>
              <a:tr h="322643">
                <a:tc>
                  <a:txBody>
                    <a:bodyPr/>
                    <a:lstStyle/>
                    <a:p>
                      <a:r>
                        <a:rPr lang="fr-FR" dirty="0" err="1"/>
                        <a:t>Logistic</a:t>
                      </a:r>
                      <a:r>
                        <a:rPr lang="fr-FR" dirty="0"/>
                        <a:t>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2.983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245236"/>
                  </a:ext>
                </a:extLst>
              </a:tr>
              <a:tr h="322643">
                <a:tc>
                  <a:txBody>
                    <a:bodyPr/>
                    <a:lstStyle/>
                    <a:p>
                      <a:r>
                        <a:rPr lang="fr-FR" dirty="0" err="1"/>
                        <a:t>XGBoost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4.344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2.706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724601"/>
                  </a:ext>
                </a:extLst>
              </a:tr>
              <a:tr h="322643">
                <a:tc>
                  <a:txBody>
                    <a:bodyPr/>
                    <a:lstStyle/>
                    <a:p>
                      <a:r>
                        <a:rPr lang="fr-FR" dirty="0" err="1"/>
                        <a:t>LightBoost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4.403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1.543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3.632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671933"/>
                  </a:ext>
                </a:extLst>
              </a:tr>
            </a:tbl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7DB80B2F-351B-656F-864E-33F356DFA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916" y="315748"/>
            <a:ext cx="1337227" cy="1218997"/>
          </a:xfrm>
          <a:prstGeom prst="rect">
            <a:avLst/>
          </a:prstGeom>
        </p:spPr>
      </p:pic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695FA83F-F9B2-9020-7047-CD814A52D9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7159438"/>
              </p:ext>
            </p:extLst>
          </p:nvPr>
        </p:nvGraphicFramePr>
        <p:xfrm>
          <a:off x="6495809" y="1237080"/>
          <a:ext cx="5282333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533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CA2980-AA35-9607-FF6C-EF5DC995F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Déploiement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D10793-9ED2-E584-CF3A-BEEB9368E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  <a:p>
            <a:r>
              <a:rPr lang="fr-FR" dirty="0"/>
              <a:t>Dashboard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0BA2C9-601F-8BE9-BDA4-5733C3B54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020" y="931406"/>
            <a:ext cx="1025464" cy="55965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0953D89-4AAD-C080-A63C-2E8B4C86F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622" y="3294465"/>
            <a:ext cx="690523" cy="69052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42EA36D-0E75-D5C3-F9C1-E2AAF634A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812" y="3444892"/>
            <a:ext cx="855885" cy="467105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1D6F559-4DDC-DED9-2B9C-0EB2CF7CE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788" y="811602"/>
            <a:ext cx="767683" cy="76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1782693-6E34-A857-FAA7-599B08215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398" y="4531553"/>
            <a:ext cx="550042" cy="55004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D05F4C6-A927-37CA-4C9F-F34A712455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40916" y="315748"/>
            <a:ext cx="1337227" cy="121899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0721F16-3D2F-26EF-FA67-142681F7F5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6758" y="190901"/>
            <a:ext cx="1138316" cy="113831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57750B5-828C-C4D0-2D32-2697A5C5FC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6262" y="2520743"/>
            <a:ext cx="1412487" cy="141248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84E760E-9694-450C-5083-BE26D1617F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37208" y="5297873"/>
            <a:ext cx="1118227" cy="111822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9BD3F1D-1A1B-4ED2-2C7A-6A38FF5C7E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9564" y="2638399"/>
            <a:ext cx="1169206" cy="1169206"/>
          </a:xfrm>
          <a:prstGeom prst="rect">
            <a:avLst/>
          </a:prstGeom>
        </p:spPr>
      </p:pic>
      <p:cxnSp>
        <p:nvCxnSpPr>
          <p:cNvPr id="19" name="Connecteur : en arc 18">
            <a:extLst>
              <a:ext uri="{FF2B5EF4-FFF2-40B4-BE49-F238E27FC236}">
                <a16:creationId xmlns:a16="http://schemas.microsoft.com/office/drawing/2014/main" id="{219860C0-507C-9B23-8AA5-7B78C297BB0E}"/>
              </a:ext>
            </a:extLst>
          </p:cNvPr>
          <p:cNvCxnSpPr>
            <a:cxnSpLocks/>
            <a:stCxn id="13" idx="3"/>
            <a:endCxn id="33" idx="1"/>
          </p:cNvCxnSpPr>
          <p:nvPr/>
        </p:nvCxnSpPr>
        <p:spPr>
          <a:xfrm flipV="1">
            <a:off x="4755435" y="5848612"/>
            <a:ext cx="663618" cy="8375"/>
          </a:xfrm>
          <a:prstGeom prst="curved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00EAB7EE-A400-DA67-A1BD-C281E70621E7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5400000" flipH="1" flipV="1">
            <a:off x="6052841" y="1440611"/>
            <a:ext cx="1059114" cy="1336463"/>
          </a:xfrm>
          <a:prstGeom prst="curved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C8348777-DD78-F624-D550-F7EC1AABADBB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rot="16200000" flipV="1">
            <a:off x="8008288" y="1866525"/>
            <a:ext cx="1029683" cy="278754"/>
          </a:xfrm>
          <a:prstGeom prst="curved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A1AB645C-AB7B-EE1B-EBDF-EA96C380989F}"/>
              </a:ext>
            </a:extLst>
          </p:cNvPr>
          <p:cNvCxnSpPr>
            <a:cxnSpLocks/>
            <a:stCxn id="32" idx="3"/>
            <a:endCxn id="8" idx="2"/>
          </p:cNvCxnSpPr>
          <p:nvPr/>
        </p:nvCxnSpPr>
        <p:spPr>
          <a:xfrm flipV="1">
            <a:off x="6400970" y="5081595"/>
            <a:ext cx="456449" cy="442693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F405DBB2-8862-BD32-1EFA-CB0C60E4056D}"/>
              </a:ext>
            </a:extLst>
          </p:cNvPr>
          <p:cNvCxnSpPr>
            <a:cxnSpLocks/>
            <a:stCxn id="8" idx="0"/>
            <a:endCxn id="14" idx="2"/>
          </p:cNvCxnSpPr>
          <p:nvPr/>
        </p:nvCxnSpPr>
        <p:spPr>
          <a:xfrm rot="16200000" flipV="1">
            <a:off x="6023819" y="3697953"/>
            <a:ext cx="723948" cy="943252"/>
          </a:xfrm>
          <a:prstGeom prst="curved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 24">
            <a:extLst>
              <a:ext uri="{FF2B5EF4-FFF2-40B4-BE49-F238E27FC236}">
                <a16:creationId xmlns:a16="http://schemas.microsoft.com/office/drawing/2014/main" id="{D9FE3E1C-3576-4A9E-7818-7BB291E5F8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85789" y="5414171"/>
            <a:ext cx="1118227" cy="1118227"/>
          </a:xfrm>
          <a:prstGeom prst="rect">
            <a:avLst/>
          </a:prstGeom>
        </p:spPr>
      </p:pic>
      <p:cxnSp>
        <p:nvCxnSpPr>
          <p:cNvPr id="26" name="Connecteur : en arc 25">
            <a:extLst>
              <a:ext uri="{FF2B5EF4-FFF2-40B4-BE49-F238E27FC236}">
                <a16:creationId xmlns:a16="http://schemas.microsoft.com/office/drawing/2014/main" id="{44D39AD6-E25F-9750-A0D4-C0DFAFC80ACF}"/>
              </a:ext>
            </a:extLst>
          </p:cNvPr>
          <p:cNvCxnSpPr>
            <a:cxnSpLocks/>
            <a:stCxn id="25" idx="3"/>
            <a:endCxn id="36" idx="1"/>
          </p:cNvCxnSpPr>
          <p:nvPr/>
        </p:nvCxnSpPr>
        <p:spPr>
          <a:xfrm flipV="1">
            <a:off x="9804016" y="5378603"/>
            <a:ext cx="368172" cy="594682"/>
          </a:xfrm>
          <a:prstGeom prst="curved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>
            <a:extLst>
              <a:ext uri="{FF2B5EF4-FFF2-40B4-BE49-F238E27FC236}">
                <a16:creationId xmlns:a16="http://schemas.microsoft.com/office/drawing/2014/main" id="{BB46331A-F96C-F6C2-AABC-6826DA16C4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9717" y="3790405"/>
            <a:ext cx="550042" cy="550042"/>
          </a:xfrm>
          <a:prstGeom prst="rect">
            <a:avLst/>
          </a:prstGeom>
        </p:spPr>
      </p:pic>
      <p:cxnSp>
        <p:nvCxnSpPr>
          <p:cNvPr id="28" name="Connecteur : en arc 27">
            <a:extLst>
              <a:ext uri="{FF2B5EF4-FFF2-40B4-BE49-F238E27FC236}">
                <a16:creationId xmlns:a16="http://schemas.microsoft.com/office/drawing/2014/main" id="{9C1BFF8C-5675-7C8D-98EC-26F20BE15A30}"/>
              </a:ext>
            </a:extLst>
          </p:cNvPr>
          <p:cNvCxnSpPr>
            <a:cxnSpLocks/>
            <a:stCxn id="35" idx="0"/>
            <a:endCxn id="27" idx="2"/>
          </p:cNvCxnSpPr>
          <p:nvPr/>
        </p:nvCxnSpPr>
        <p:spPr>
          <a:xfrm rot="5400000" flipH="1" flipV="1">
            <a:off x="10532471" y="4524308"/>
            <a:ext cx="466127" cy="98407"/>
          </a:xfrm>
          <a:prstGeom prst="curved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53E4AE0A-AB4C-200A-2BD9-C36132A1B3CE}"/>
              </a:ext>
            </a:extLst>
          </p:cNvPr>
          <p:cNvCxnSpPr>
            <a:cxnSpLocks/>
            <a:stCxn id="27" idx="0"/>
            <a:endCxn id="12" idx="3"/>
          </p:cNvCxnSpPr>
          <p:nvPr/>
        </p:nvCxnSpPr>
        <p:spPr>
          <a:xfrm rot="16200000" flipV="1">
            <a:off x="9810035" y="2785701"/>
            <a:ext cx="563418" cy="1445989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rc 29">
            <a:extLst>
              <a:ext uri="{FF2B5EF4-FFF2-40B4-BE49-F238E27FC236}">
                <a16:creationId xmlns:a16="http://schemas.microsoft.com/office/drawing/2014/main" id="{B97A01A8-FA06-CB8C-D376-4163E5EFC2C1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6498770" y="3223002"/>
            <a:ext cx="1457492" cy="3985"/>
          </a:xfrm>
          <a:prstGeom prst="curvedConnector3">
            <a:avLst/>
          </a:prstGeom>
          <a:ln w="8255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1B19F884-60B6-3DA7-177C-A0B2A99A8506}"/>
              </a:ext>
            </a:extLst>
          </p:cNvPr>
          <p:cNvGrpSpPr/>
          <p:nvPr/>
        </p:nvGrpSpPr>
        <p:grpSpPr>
          <a:xfrm>
            <a:off x="5419053" y="5199964"/>
            <a:ext cx="981917" cy="969923"/>
            <a:chOff x="6682458" y="5497927"/>
            <a:chExt cx="981917" cy="969923"/>
          </a:xfrm>
        </p:grpSpPr>
        <p:pic>
          <p:nvPicPr>
            <p:cNvPr id="32" name="Graphique 31">
              <a:extLst>
                <a:ext uri="{FF2B5EF4-FFF2-40B4-BE49-F238E27FC236}">
                  <a16:creationId xmlns:a16="http://schemas.microsoft.com/office/drawing/2014/main" id="{C1DF8D5C-CB1D-9927-4245-02C83307A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002214" y="5497927"/>
              <a:ext cx="662161" cy="648648"/>
            </a:xfrm>
            <a:prstGeom prst="rect">
              <a:avLst/>
            </a:prstGeom>
          </p:spPr>
        </p:pic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086CEA8E-BBFA-1CC0-49E6-1870169FB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682458" y="5825300"/>
              <a:ext cx="642550" cy="642550"/>
            </a:xfrm>
            <a:prstGeom prst="rect">
              <a:avLst/>
            </a:prstGeom>
          </p:spPr>
        </p:pic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D8C2C6D-C2B3-0C7F-1F53-1345779DB08F}"/>
              </a:ext>
            </a:extLst>
          </p:cNvPr>
          <p:cNvGrpSpPr/>
          <p:nvPr/>
        </p:nvGrpSpPr>
        <p:grpSpPr>
          <a:xfrm>
            <a:off x="10172188" y="4806574"/>
            <a:ext cx="875223" cy="893304"/>
            <a:chOff x="10437399" y="5813657"/>
            <a:chExt cx="875223" cy="893304"/>
          </a:xfrm>
        </p:grpSpPr>
        <p:pic>
          <p:nvPicPr>
            <p:cNvPr id="35" name="Graphique 34">
              <a:extLst>
                <a:ext uri="{FF2B5EF4-FFF2-40B4-BE49-F238E27FC236}">
                  <a16:creationId xmlns:a16="http://schemas.microsoft.com/office/drawing/2014/main" id="{998B2AEB-DEB6-7875-A22A-C7B89CDEE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650461" y="5813657"/>
              <a:ext cx="662161" cy="648648"/>
            </a:xfrm>
            <a:prstGeom prst="rect">
              <a:avLst/>
            </a:prstGeom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E08897C5-10DB-ED0A-C162-2D0E9CC10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437399" y="6064411"/>
              <a:ext cx="642550" cy="642550"/>
            </a:xfrm>
            <a:prstGeom prst="rect">
              <a:avLst/>
            </a:prstGeom>
          </p:spPr>
        </p:pic>
      </p:grpSp>
      <p:pic>
        <p:nvPicPr>
          <p:cNvPr id="37" name="Picture 2" descr="mlflow 0.7.19 · community-charts/community-charts">
            <a:extLst>
              <a:ext uri="{FF2B5EF4-FFF2-40B4-BE49-F238E27FC236}">
                <a16:creationId xmlns:a16="http://schemas.microsoft.com/office/drawing/2014/main" id="{410A9024-8236-FE50-8B5E-A8C5697E8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977" y="5400358"/>
            <a:ext cx="955808" cy="35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694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CA2980-AA35-9607-FF6C-EF5DC995F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Déploiement</a:t>
            </a:r>
            <a:br>
              <a:rPr lang="fr-FR" dirty="0"/>
            </a:br>
            <a:r>
              <a:rPr lang="fr-FR" dirty="0"/>
              <a:t>API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D10793-9ED2-E584-CF3A-BEEB9368E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 err="1"/>
              <a:t>FastAPI</a:t>
            </a:r>
            <a:endParaRPr lang="fr-FR" dirty="0"/>
          </a:p>
          <a:p>
            <a:r>
              <a:rPr lang="fr-FR" dirty="0"/>
              <a:t>GitHub</a:t>
            </a:r>
          </a:p>
          <a:p>
            <a:r>
              <a:rPr lang="fr-FR" dirty="0" err="1"/>
              <a:t>Pytest</a:t>
            </a:r>
            <a:endParaRPr lang="fr-FR" dirty="0"/>
          </a:p>
          <a:p>
            <a:r>
              <a:rPr lang="fr-FR" dirty="0"/>
              <a:t>Actions</a:t>
            </a:r>
          </a:p>
          <a:p>
            <a:r>
              <a:rPr lang="fr-FR" dirty="0"/>
              <a:t>Azure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953D89-4AAD-C080-A63C-2E8B4C86F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622" y="3294465"/>
            <a:ext cx="690523" cy="690523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1D6F559-4DDC-DED9-2B9C-0EB2CF7CE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788" y="811602"/>
            <a:ext cx="767683" cy="76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1782693-6E34-A857-FAA7-599B08215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398" y="4531553"/>
            <a:ext cx="550042" cy="55004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D05F4C6-A927-37CA-4C9F-F34A712455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40916" y="315748"/>
            <a:ext cx="1337227" cy="121899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0721F16-3D2F-26EF-FA67-142681F7F5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6758" y="190901"/>
            <a:ext cx="1138316" cy="113831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84E760E-9694-450C-5083-BE26D1617F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7208" y="5297873"/>
            <a:ext cx="1118227" cy="111822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9BD3F1D-1A1B-4ED2-2C7A-6A38FF5C7E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29564" y="2638399"/>
            <a:ext cx="1169206" cy="1169206"/>
          </a:xfrm>
          <a:prstGeom prst="rect">
            <a:avLst/>
          </a:prstGeom>
        </p:spPr>
      </p:pic>
      <p:cxnSp>
        <p:nvCxnSpPr>
          <p:cNvPr id="19" name="Connecteur : en arc 18">
            <a:extLst>
              <a:ext uri="{FF2B5EF4-FFF2-40B4-BE49-F238E27FC236}">
                <a16:creationId xmlns:a16="http://schemas.microsoft.com/office/drawing/2014/main" id="{219860C0-507C-9B23-8AA5-7B78C297BB0E}"/>
              </a:ext>
            </a:extLst>
          </p:cNvPr>
          <p:cNvCxnSpPr>
            <a:cxnSpLocks/>
            <a:stCxn id="13" idx="3"/>
            <a:endCxn id="33" idx="1"/>
          </p:cNvCxnSpPr>
          <p:nvPr/>
        </p:nvCxnSpPr>
        <p:spPr>
          <a:xfrm flipV="1">
            <a:off x="4755435" y="5848612"/>
            <a:ext cx="663618" cy="8375"/>
          </a:xfrm>
          <a:prstGeom prst="curved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00EAB7EE-A400-DA67-A1BD-C281E70621E7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5400000" flipH="1" flipV="1">
            <a:off x="6052841" y="1440611"/>
            <a:ext cx="1059114" cy="1336463"/>
          </a:xfrm>
          <a:prstGeom prst="curved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A1AB645C-AB7B-EE1B-EBDF-EA96C380989F}"/>
              </a:ext>
            </a:extLst>
          </p:cNvPr>
          <p:cNvCxnSpPr>
            <a:cxnSpLocks/>
            <a:stCxn id="32" idx="3"/>
            <a:endCxn id="8" idx="2"/>
          </p:cNvCxnSpPr>
          <p:nvPr/>
        </p:nvCxnSpPr>
        <p:spPr>
          <a:xfrm flipV="1">
            <a:off x="6400970" y="5081595"/>
            <a:ext cx="456449" cy="442693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F405DBB2-8862-BD32-1EFA-CB0C60E4056D}"/>
              </a:ext>
            </a:extLst>
          </p:cNvPr>
          <p:cNvCxnSpPr>
            <a:cxnSpLocks/>
            <a:stCxn id="8" idx="0"/>
            <a:endCxn id="14" idx="2"/>
          </p:cNvCxnSpPr>
          <p:nvPr/>
        </p:nvCxnSpPr>
        <p:spPr>
          <a:xfrm rot="16200000" flipV="1">
            <a:off x="6023819" y="3697953"/>
            <a:ext cx="723948" cy="943252"/>
          </a:xfrm>
          <a:prstGeom prst="curved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1B19F884-60B6-3DA7-177C-A0B2A99A8506}"/>
              </a:ext>
            </a:extLst>
          </p:cNvPr>
          <p:cNvGrpSpPr/>
          <p:nvPr/>
        </p:nvGrpSpPr>
        <p:grpSpPr>
          <a:xfrm>
            <a:off x="5419053" y="5199964"/>
            <a:ext cx="981917" cy="969923"/>
            <a:chOff x="6682458" y="5497927"/>
            <a:chExt cx="981917" cy="969923"/>
          </a:xfrm>
        </p:grpSpPr>
        <p:pic>
          <p:nvPicPr>
            <p:cNvPr id="32" name="Graphique 31">
              <a:extLst>
                <a:ext uri="{FF2B5EF4-FFF2-40B4-BE49-F238E27FC236}">
                  <a16:creationId xmlns:a16="http://schemas.microsoft.com/office/drawing/2014/main" id="{C1DF8D5C-CB1D-9927-4245-02C83307A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2214" y="5497927"/>
              <a:ext cx="662161" cy="648648"/>
            </a:xfrm>
            <a:prstGeom prst="rect">
              <a:avLst/>
            </a:prstGeom>
          </p:spPr>
        </p:pic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086CEA8E-BBFA-1CC0-49E6-1870169FB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682458" y="5825300"/>
              <a:ext cx="642550" cy="642550"/>
            </a:xfrm>
            <a:prstGeom prst="rect">
              <a:avLst/>
            </a:prstGeom>
          </p:spPr>
        </p:pic>
      </p:grpSp>
      <p:pic>
        <p:nvPicPr>
          <p:cNvPr id="37" name="Picture 2" descr="mlflow 0.7.19 · community-charts/community-charts">
            <a:extLst>
              <a:ext uri="{FF2B5EF4-FFF2-40B4-BE49-F238E27FC236}">
                <a16:creationId xmlns:a16="http://schemas.microsoft.com/office/drawing/2014/main" id="{410A9024-8236-FE50-8B5E-A8C5697E8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977" y="5400358"/>
            <a:ext cx="955808" cy="35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2D45F3BE-42A8-2902-7DDE-DD61AFA6E41A}"/>
              </a:ext>
            </a:extLst>
          </p:cNvPr>
          <p:cNvSpPr/>
          <p:nvPr/>
        </p:nvSpPr>
        <p:spPr>
          <a:xfrm rot="1038348">
            <a:off x="4760919" y="539881"/>
            <a:ext cx="3458051" cy="588809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17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17085997-C05E-AE62-5675-B77CBAD18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916" y="315748"/>
            <a:ext cx="1337227" cy="1218997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E2A32948-11FC-AD65-02AB-C98CCC0D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Déploiement - API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39D74C2-DA26-CE03-3181-5FC4D967D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40156"/>
            <a:ext cx="9905999" cy="3999326"/>
          </a:xfrm>
        </p:spPr>
        <p:txBody>
          <a:bodyPr>
            <a:normAutofit/>
          </a:bodyPr>
          <a:lstStyle/>
          <a:p>
            <a:r>
              <a:rPr lang="fr-FR" dirty="0" err="1"/>
              <a:t>FastAPI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Chargement des données</a:t>
            </a:r>
          </a:p>
          <a:p>
            <a:pPr lvl="1"/>
            <a:r>
              <a:rPr lang="fr-FR" dirty="0"/>
              <a:t>Chargement du model</a:t>
            </a:r>
          </a:p>
          <a:p>
            <a:pPr lvl="1"/>
            <a:r>
              <a:rPr lang="fr-FR" dirty="0"/>
              <a:t>3 Fonctions</a:t>
            </a:r>
          </a:p>
          <a:p>
            <a:pPr lvl="1"/>
            <a:endParaRPr lang="fr-FR" dirty="0"/>
          </a:p>
          <a:p>
            <a:r>
              <a:rPr lang="fr-FR" dirty="0" err="1"/>
              <a:t>Pytest</a:t>
            </a:r>
            <a:r>
              <a:rPr lang="fr-FR" dirty="0"/>
              <a:t> </a:t>
            </a:r>
          </a:p>
          <a:p>
            <a:pPr lvl="1"/>
            <a:endParaRPr lang="fr-FR" dirty="0"/>
          </a:p>
          <a:p>
            <a:r>
              <a:rPr lang="fr-FR" dirty="0">
                <a:hlinkClick r:id="rId4"/>
              </a:rPr>
              <a:t>GitHub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AE61958-FD3C-2A77-B16D-9687331B9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9585" y="917920"/>
            <a:ext cx="5655305" cy="412204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68A416F-C2E3-66B4-63DF-DA422917E90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517899" y="4899195"/>
            <a:ext cx="5492668" cy="19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17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D63ED9EA-FB3E-E6BE-0B30-E8E07FE87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916" y="315748"/>
            <a:ext cx="1337227" cy="1218997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E2A32948-11FC-AD65-02AB-C98CCC0D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Déploiement - API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39D74C2-DA26-CE03-3181-5FC4D967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GitHub Actions</a:t>
            </a:r>
          </a:p>
          <a:p>
            <a:r>
              <a:rPr lang="fr-FR" dirty="0" err="1"/>
              <a:t>Build</a:t>
            </a:r>
            <a:endParaRPr lang="fr-FR" dirty="0"/>
          </a:p>
          <a:p>
            <a:pPr lvl="1"/>
            <a:r>
              <a:rPr lang="fr-FR" dirty="0"/>
              <a:t>Install </a:t>
            </a:r>
            <a:r>
              <a:rPr lang="fr-FR" dirty="0" err="1"/>
              <a:t>env</a:t>
            </a:r>
            <a:endParaRPr lang="fr-FR" dirty="0"/>
          </a:p>
          <a:p>
            <a:pPr lvl="1"/>
            <a:r>
              <a:rPr lang="fr-FR" dirty="0"/>
              <a:t>Tests</a:t>
            </a:r>
          </a:p>
          <a:p>
            <a:r>
              <a:rPr lang="fr-FR" dirty="0" err="1"/>
              <a:t>Deploy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if </a:t>
            </a: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passed</a:t>
            </a:r>
            <a:endParaRPr lang="fr-FR" dirty="0"/>
          </a:p>
          <a:p>
            <a:pPr lvl="1"/>
            <a:r>
              <a:rPr lang="fr-FR" dirty="0"/>
              <a:t>Azure </a:t>
            </a:r>
            <a:r>
              <a:rPr lang="fr-FR" dirty="0" err="1"/>
              <a:t>deploy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9B9B2C0-1958-3D3B-CE7D-B96134769F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652" r="2412" b="3729"/>
          <a:stretch/>
        </p:blipFill>
        <p:spPr>
          <a:xfrm>
            <a:off x="3864604" y="2924813"/>
            <a:ext cx="8069329" cy="383488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8E69610-946E-DBC5-6688-78A46E820B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2273"/>
          <a:stretch/>
        </p:blipFill>
        <p:spPr>
          <a:xfrm>
            <a:off x="5904926" y="772588"/>
            <a:ext cx="4535990" cy="223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60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CA2980-AA35-9607-FF6C-EF5DC995F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Déploiement</a:t>
            </a:r>
            <a:br>
              <a:rPr lang="fr-FR" dirty="0"/>
            </a:br>
            <a:r>
              <a:rPr lang="fr-FR" dirty="0"/>
              <a:t>Dashboard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D10793-9ED2-E584-CF3A-BEEB9368E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err="1"/>
              <a:t>Streamlit</a:t>
            </a:r>
            <a:endParaRPr lang="fr-FR" dirty="0"/>
          </a:p>
          <a:p>
            <a:r>
              <a:rPr lang="fr-FR" dirty="0"/>
              <a:t>GitHub</a:t>
            </a:r>
          </a:p>
          <a:p>
            <a:r>
              <a:rPr lang="fr-FR" dirty="0" err="1"/>
              <a:t>Pytest</a:t>
            </a:r>
            <a:endParaRPr lang="fr-FR" dirty="0"/>
          </a:p>
          <a:p>
            <a:r>
              <a:rPr lang="fr-FR" dirty="0"/>
              <a:t>Actions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0BA2C9-601F-8BE9-BDA4-5733C3B54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020" y="931406"/>
            <a:ext cx="1025464" cy="559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42EA36D-0E75-D5C3-F9C1-E2AAF634A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812" y="3444892"/>
            <a:ext cx="855885" cy="46710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D05F4C6-A927-37CA-4C9F-F34A71245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916" y="315748"/>
            <a:ext cx="1337227" cy="121899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0721F16-3D2F-26EF-FA67-142681F7F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758" y="190901"/>
            <a:ext cx="1138316" cy="113831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57750B5-828C-C4D0-2D32-2697A5C5FC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6262" y="2520743"/>
            <a:ext cx="1412487" cy="141248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9BD3F1D-1A1B-4ED2-2C7A-6A38FF5C7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9564" y="2638399"/>
            <a:ext cx="1169206" cy="1169206"/>
          </a:xfrm>
          <a:prstGeom prst="rect">
            <a:avLst/>
          </a:prstGeom>
        </p:spPr>
      </p:pic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C8348777-DD78-F624-D550-F7EC1AABADBB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rot="16200000" flipV="1">
            <a:off x="8008288" y="1866525"/>
            <a:ext cx="1029683" cy="278754"/>
          </a:xfrm>
          <a:prstGeom prst="curved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 24">
            <a:extLst>
              <a:ext uri="{FF2B5EF4-FFF2-40B4-BE49-F238E27FC236}">
                <a16:creationId xmlns:a16="http://schemas.microsoft.com/office/drawing/2014/main" id="{D9FE3E1C-3576-4A9E-7818-7BB291E5F8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5789" y="5414171"/>
            <a:ext cx="1118227" cy="1118227"/>
          </a:xfrm>
          <a:prstGeom prst="rect">
            <a:avLst/>
          </a:prstGeom>
        </p:spPr>
      </p:pic>
      <p:cxnSp>
        <p:nvCxnSpPr>
          <p:cNvPr id="26" name="Connecteur : en arc 25">
            <a:extLst>
              <a:ext uri="{FF2B5EF4-FFF2-40B4-BE49-F238E27FC236}">
                <a16:creationId xmlns:a16="http://schemas.microsoft.com/office/drawing/2014/main" id="{44D39AD6-E25F-9750-A0D4-C0DFAFC80ACF}"/>
              </a:ext>
            </a:extLst>
          </p:cNvPr>
          <p:cNvCxnSpPr>
            <a:cxnSpLocks/>
            <a:stCxn id="25" idx="3"/>
            <a:endCxn id="36" idx="1"/>
          </p:cNvCxnSpPr>
          <p:nvPr/>
        </p:nvCxnSpPr>
        <p:spPr>
          <a:xfrm flipV="1">
            <a:off x="9804016" y="5378603"/>
            <a:ext cx="368172" cy="594682"/>
          </a:xfrm>
          <a:prstGeom prst="curved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>
            <a:extLst>
              <a:ext uri="{FF2B5EF4-FFF2-40B4-BE49-F238E27FC236}">
                <a16:creationId xmlns:a16="http://schemas.microsoft.com/office/drawing/2014/main" id="{BB46331A-F96C-F6C2-AABC-6826DA16C4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39717" y="3790405"/>
            <a:ext cx="550042" cy="550042"/>
          </a:xfrm>
          <a:prstGeom prst="rect">
            <a:avLst/>
          </a:prstGeom>
        </p:spPr>
      </p:pic>
      <p:cxnSp>
        <p:nvCxnSpPr>
          <p:cNvPr id="28" name="Connecteur : en arc 27">
            <a:extLst>
              <a:ext uri="{FF2B5EF4-FFF2-40B4-BE49-F238E27FC236}">
                <a16:creationId xmlns:a16="http://schemas.microsoft.com/office/drawing/2014/main" id="{9C1BFF8C-5675-7C8D-98EC-26F20BE15A30}"/>
              </a:ext>
            </a:extLst>
          </p:cNvPr>
          <p:cNvCxnSpPr>
            <a:cxnSpLocks/>
            <a:stCxn id="35" idx="0"/>
            <a:endCxn id="27" idx="2"/>
          </p:cNvCxnSpPr>
          <p:nvPr/>
        </p:nvCxnSpPr>
        <p:spPr>
          <a:xfrm rot="5400000" flipH="1" flipV="1">
            <a:off x="10532471" y="4524308"/>
            <a:ext cx="466127" cy="98407"/>
          </a:xfrm>
          <a:prstGeom prst="curved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53E4AE0A-AB4C-200A-2BD9-C36132A1B3CE}"/>
              </a:ext>
            </a:extLst>
          </p:cNvPr>
          <p:cNvCxnSpPr>
            <a:cxnSpLocks/>
            <a:stCxn id="27" idx="0"/>
            <a:endCxn id="12" idx="3"/>
          </p:cNvCxnSpPr>
          <p:nvPr/>
        </p:nvCxnSpPr>
        <p:spPr>
          <a:xfrm rot="16200000" flipV="1">
            <a:off x="9810035" y="2785701"/>
            <a:ext cx="563418" cy="1445989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rc 29">
            <a:extLst>
              <a:ext uri="{FF2B5EF4-FFF2-40B4-BE49-F238E27FC236}">
                <a16:creationId xmlns:a16="http://schemas.microsoft.com/office/drawing/2014/main" id="{B97A01A8-FA06-CB8C-D376-4163E5EFC2C1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6498770" y="3223002"/>
            <a:ext cx="1457492" cy="3985"/>
          </a:xfrm>
          <a:prstGeom prst="curvedConnector3">
            <a:avLst/>
          </a:prstGeom>
          <a:ln w="8255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D8C2C6D-C2B3-0C7F-1F53-1345779DB08F}"/>
              </a:ext>
            </a:extLst>
          </p:cNvPr>
          <p:cNvGrpSpPr/>
          <p:nvPr/>
        </p:nvGrpSpPr>
        <p:grpSpPr>
          <a:xfrm>
            <a:off x="10172188" y="4806574"/>
            <a:ext cx="875223" cy="893304"/>
            <a:chOff x="10437399" y="5813657"/>
            <a:chExt cx="875223" cy="893304"/>
          </a:xfrm>
        </p:grpSpPr>
        <p:pic>
          <p:nvPicPr>
            <p:cNvPr id="35" name="Graphique 34">
              <a:extLst>
                <a:ext uri="{FF2B5EF4-FFF2-40B4-BE49-F238E27FC236}">
                  <a16:creationId xmlns:a16="http://schemas.microsoft.com/office/drawing/2014/main" id="{998B2AEB-DEB6-7875-A22A-C7B89CDEE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650461" y="5813657"/>
              <a:ext cx="662161" cy="648648"/>
            </a:xfrm>
            <a:prstGeom prst="rect">
              <a:avLst/>
            </a:prstGeom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E08897C5-10DB-ED0A-C162-2D0E9CC10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437399" y="6064411"/>
              <a:ext cx="642550" cy="642550"/>
            </a:xfrm>
            <a:prstGeom prst="rect">
              <a:avLst/>
            </a:prstGeom>
          </p:spPr>
        </p:pic>
      </p:grpSp>
      <p:sp>
        <p:nvSpPr>
          <p:cNvPr id="5" name="Ellipse 4">
            <a:extLst>
              <a:ext uri="{FF2B5EF4-FFF2-40B4-BE49-F238E27FC236}">
                <a16:creationId xmlns:a16="http://schemas.microsoft.com/office/drawing/2014/main" id="{0FF5850B-EB54-DDF3-09F0-1F16FE89EBD6}"/>
              </a:ext>
            </a:extLst>
          </p:cNvPr>
          <p:cNvSpPr/>
          <p:nvPr/>
        </p:nvSpPr>
        <p:spPr>
          <a:xfrm rot="19861754">
            <a:off x="7651985" y="564649"/>
            <a:ext cx="3458051" cy="588809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05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2A32948-11FC-AD65-02AB-C98CCC0D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Déploiement - </a:t>
            </a:r>
            <a:r>
              <a:rPr lang="fr-FR" dirty="0" err="1"/>
              <a:t>dashboard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39D74C2-DA26-CE03-3181-5FC4D967D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15412"/>
          </a:xfrm>
        </p:spPr>
        <p:txBody>
          <a:bodyPr>
            <a:normAutofit lnSpcReduction="10000"/>
          </a:bodyPr>
          <a:lstStyle/>
          <a:p>
            <a:r>
              <a:rPr lang="fr-FR" dirty="0" err="1"/>
              <a:t>Streamlit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Info prêt</a:t>
            </a:r>
          </a:p>
          <a:p>
            <a:pPr lvl="1"/>
            <a:r>
              <a:rPr lang="fr-FR" dirty="0"/>
              <a:t>Données client</a:t>
            </a:r>
          </a:p>
          <a:p>
            <a:pPr lvl="1"/>
            <a:r>
              <a:rPr lang="fr-FR" dirty="0"/>
              <a:t>Ensemble clients</a:t>
            </a:r>
          </a:p>
          <a:p>
            <a:pPr lvl="1"/>
            <a:endParaRPr lang="fr-FR" dirty="0"/>
          </a:p>
          <a:p>
            <a:r>
              <a:rPr lang="fr-FR" dirty="0" err="1"/>
              <a:t>Pytest</a:t>
            </a:r>
            <a:endParaRPr lang="fr-FR" dirty="0"/>
          </a:p>
          <a:p>
            <a:endParaRPr lang="fr-FR" dirty="0"/>
          </a:p>
          <a:p>
            <a:r>
              <a:rPr lang="fr-FR" dirty="0">
                <a:hlinkClick r:id="rId3"/>
              </a:rPr>
              <a:t>GitHub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AE61958-FD3C-2A77-B16D-9687331B9E7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637701" y="2249487"/>
            <a:ext cx="5593246" cy="4122048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16D5B87D-E9BD-D0CF-4C2C-A15DFF84B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0916" y="315748"/>
            <a:ext cx="1337227" cy="121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9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2A32948-11FC-AD65-02AB-C98CCC0D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Déploiement - Dashboard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39D74C2-DA26-CE03-3181-5FC4D967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Push updates :</a:t>
            </a:r>
          </a:p>
          <a:p>
            <a:r>
              <a:rPr lang="fr-FR" dirty="0" err="1"/>
              <a:t>Build</a:t>
            </a:r>
            <a:endParaRPr lang="fr-FR" dirty="0"/>
          </a:p>
          <a:p>
            <a:pPr lvl="1"/>
            <a:r>
              <a:rPr lang="fr-FR" dirty="0"/>
              <a:t>Install </a:t>
            </a:r>
            <a:r>
              <a:rPr lang="fr-FR" dirty="0" err="1"/>
              <a:t>env</a:t>
            </a:r>
            <a:endParaRPr lang="fr-FR" dirty="0"/>
          </a:p>
          <a:p>
            <a:pPr lvl="1"/>
            <a:r>
              <a:rPr lang="fr-FR" dirty="0"/>
              <a:t>Tests</a:t>
            </a:r>
          </a:p>
          <a:p>
            <a:r>
              <a:rPr lang="fr-FR" dirty="0"/>
              <a:t>Merge on main</a:t>
            </a:r>
          </a:p>
          <a:p>
            <a:pPr lvl="1"/>
            <a:r>
              <a:rPr lang="fr-FR" dirty="0"/>
              <a:t>if </a:t>
            </a: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passed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DF251FB-5C7C-1B66-3883-97212912F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916" y="315748"/>
            <a:ext cx="1337227" cy="1218997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D4122459-448A-5AC9-77AB-576379359F5A}"/>
              </a:ext>
            </a:extLst>
          </p:cNvPr>
          <p:cNvSpPr/>
          <p:nvPr/>
        </p:nvSpPr>
        <p:spPr>
          <a:xfrm>
            <a:off x="6119095" y="3364723"/>
            <a:ext cx="391886" cy="3825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73BC178-80B1-37E0-7B7F-98CFE71C3281}"/>
              </a:ext>
            </a:extLst>
          </p:cNvPr>
          <p:cNvSpPr txBox="1"/>
          <p:nvPr/>
        </p:nvSpPr>
        <p:spPr>
          <a:xfrm>
            <a:off x="5234060" y="3358111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main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25ED82-1E2C-9B4F-8E9F-8A77A32D2AB2}"/>
              </a:ext>
            </a:extLst>
          </p:cNvPr>
          <p:cNvSpPr/>
          <p:nvPr/>
        </p:nvSpPr>
        <p:spPr>
          <a:xfrm>
            <a:off x="6119095" y="4387333"/>
            <a:ext cx="391886" cy="38255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2282F41-0856-CEA7-BF7C-F06C8E7F8DB6}"/>
              </a:ext>
            </a:extLst>
          </p:cNvPr>
          <p:cNvSpPr txBox="1"/>
          <p:nvPr/>
        </p:nvSpPr>
        <p:spPr>
          <a:xfrm>
            <a:off x="4912153" y="4393944"/>
            <a:ext cx="94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updates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124118A-BCD8-F0B8-3CE6-EF2A8DB96054}"/>
              </a:ext>
            </a:extLst>
          </p:cNvPr>
          <p:cNvSpPr/>
          <p:nvPr/>
        </p:nvSpPr>
        <p:spPr>
          <a:xfrm>
            <a:off x="9458940" y="3364723"/>
            <a:ext cx="391886" cy="3825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BAA194D-F7A5-3A62-B344-4F4BC40CE517}"/>
              </a:ext>
            </a:extLst>
          </p:cNvPr>
          <p:cNvSpPr/>
          <p:nvPr/>
        </p:nvSpPr>
        <p:spPr>
          <a:xfrm>
            <a:off x="7146984" y="4387333"/>
            <a:ext cx="391886" cy="38255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31E5AE6-BB98-5B18-4AF8-2CE568489908}"/>
              </a:ext>
            </a:extLst>
          </p:cNvPr>
          <p:cNvSpPr txBox="1"/>
          <p:nvPr/>
        </p:nvSpPr>
        <p:spPr>
          <a:xfrm>
            <a:off x="7038127" y="473091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push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A5C6219-8425-BAC1-94E1-EE1F86224C57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6510981" y="4578611"/>
            <a:ext cx="636003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8F5C4AA9-9272-B42E-2678-FB71C77B2D85}"/>
              </a:ext>
            </a:extLst>
          </p:cNvPr>
          <p:cNvCxnSpPr>
            <a:stCxn id="7" idx="6"/>
            <a:endCxn id="12" idx="2"/>
          </p:cNvCxnSpPr>
          <p:nvPr/>
        </p:nvCxnSpPr>
        <p:spPr>
          <a:xfrm>
            <a:off x="6510981" y="3556001"/>
            <a:ext cx="2947959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873EE97F-D959-15E2-40CD-B4407B553FC6}"/>
              </a:ext>
            </a:extLst>
          </p:cNvPr>
          <p:cNvCxnSpPr>
            <a:cxnSpLocks/>
            <a:stCxn id="14" idx="6"/>
            <a:endCxn id="31" idx="1"/>
          </p:cNvCxnSpPr>
          <p:nvPr/>
        </p:nvCxnSpPr>
        <p:spPr>
          <a:xfrm>
            <a:off x="7538870" y="4578611"/>
            <a:ext cx="634643" cy="666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pic>
        <p:nvPicPr>
          <p:cNvPr id="31" name="Graphique 30">
            <a:extLst>
              <a:ext uri="{FF2B5EF4-FFF2-40B4-BE49-F238E27FC236}">
                <a16:creationId xmlns:a16="http://schemas.microsoft.com/office/drawing/2014/main" id="{CAB23BEC-82C3-20F7-2D08-2F24AF707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73513" y="4387333"/>
            <a:ext cx="391886" cy="383888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2FAC55D7-59D6-E60C-0504-69938FF7F89F}"/>
              </a:ext>
            </a:extLst>
          </p:cNvPr>
          <p:cNvSpPr txBox="1"/>
          <p:nvPr/>
        </p:nvSpPr>
        <p:spPr>
          <a:xfrm>
            <a:off x="7957677" y="4731207"/>
            <a:ext cx="82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Actions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61025F4F-4F01-A9D6-CE43-4F8971529EFF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8589108" y="3691254"/>
            <a:ext cx="927222" cy="887355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pic>
        <p:nvPicPr>
          <p:cNvPr id="39" name="Image 38">
            <a:extLst>
              <a:ext uri="{FF2B5EF4-FFF2-40B4-BE49-F238E27FC236}">
                <a16:creationId xmlns:a16="http://schemas.microsoft.com/office/drawing/2014/main" id="{FADE31C2-56BB-7FFF-25AB-B657A72F3B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2152" y="1965825"/>
            <a:ext cx="1025464" cy="559654"/>
          </a:xfrm>
          <a:prstGeom prst="rect">
            <a:avLst/>
          </a:prstGeom>
        </p:spPr>
      </p:pic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DB1BC46F-535C-FD5C-F0EA-E9C85616DB02}"/>
              </a:ext>
            </a:extLst>
          </p:cNvPr>
          <p:cNvCxnSpPr>
            <a:stCxn id="39" idx="2"/>
            <a:endCxn id="12" idx="0"/>
          </p:cNvCxnSpPr>
          <p:nvPr/>
        </p:nvCxnSpPr>
        <p:spPr>
          <a:xfrm rot="5400000">
            <a:off x="9235262" y="2945101"/>
            <a:ext cx="839244" cy="1"/>
          </a:xfrm>
          <a:prstGeom prst="bentConnector3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58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CA2980-AA35-9607-FF6C-EF5DC995F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Drift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D10793-9ED2-E584-CF3A-BEEB9368E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Evidently</a:t>
            </a:r>
            <a:r>
              <a:rPr lang="fr-FR" dirty="0"/>
              <a:t> AI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953D89-4AAD-C080-A63C-2E8B4C86F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768" y="2984345"/>
            <a:ext cx="690523" cy="690523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1D6F559-4DDC-DED9-2B9C-0EB2CF7CE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775" y="753753"/>
            <a:ext cx="767683" cy="76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1782693-6E34-A857-FAA7-599B08215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7876" y="4467759"/>
            <a:ext cx="550042" cy="55004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D05F4C6-A927-37CA-4C9F-F34A71245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0916" y="315748"/>
            <a:ext cx="1337227" cy="121899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0721F16-3D2F-26EF-FA67-142681F7F5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8745" y="133052"/>
            <a:ext cx="1138316" cy="113831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84E760E-9694-450C-5083-BE26D1617F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2686" y="5234079"/>
            <a:ext cx="1118227" cy="111822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9BD3F1D-1A1B-4ED2-2C7A-6A38FF5C7E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71710" y="2328279"/>
            <a:ext cx="1169206" cy="1169206"/>
          </a:xfrm>
          <a:prstGeom prst="rect">
            <a:avLst/>
          </a:prstGeom>
        </p:spPr>
      </p:pic>
      <p:cxnSp>
        <p:nvCxnSpPr>
          <p:cNvPr id="19" name="Connecteur : en arc 18">
            <a:extLst>
              <a:ext uri="{FF2B5EF4-FFF2-40B4-BE49-F238E27FC236}">
                <a16:creationId xmlns:a16="http://schemas.microsoft.com/office/drawing/2014/main" id="{219860C0-507C-9B23-8AA5-7B78C297BB0E}"/>
              </a:ext>
            </a:extLst>
          </p:cNvPr>
          <p:cNvCxnSpPr>
            <a:cxnSpLocks/>
            <a:stCxn id="13" idx="3"/>
            <a:endCxn id="33" idx="1"/>
          </p:cNvCxnSpPr>
          <p:nvPr/>
        </p:nvCxnSpPr>
        <p:spPr>
          <a:xfrm flipV="1">
            <a:off x="7400913" y="5784818"/>
            <a:ext cx="663618" cy="8375"/>
          </a:xfrm>
          <a:prstGeom prst="curved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00EAB7EE-A400-DA67-A1BD-C281E70621E7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16200000" flipV="1">
            <a:off x="8971044" y="1443010"/>
            <a:ext cx="806843" cy="963696"/>
          </a:xfrm>
          <a:prstGeom prst="curved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A1AB645C-AB7B-EE1B-EBDF-EA96C380989F}"/>
              </a:ext>
            </a:extLst>
          </p:cNvPr>
          <p:cNvCxnSpPr>
            <a:cxnSpLocks/>
            <a:stCxn id="32" idx="3"/>
            <a:endCxn id="8" idx="2"/>
          </p:cNvCxnSpPr>
          <p:nvPr/>
        </p:nvCxnSpPr>
        <p:spPr>
          <a:xfrm flipV="1">
            <a:off x="9046448" y="5017801"/>
            <a:ext cx="456449" cy="442693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F405DBB2-8862-BD32-1EFA-CB0C60E4056D}"/>
              </a:ext>
            </a:extLst>
          </p:cNvPr>
          <p:cNvCxnSpPr>
            <a:cxnSpLocks/>
            <a:stCxn id="8" idx="0"/>
            <a:endCxn id="14" idx="2"/>
          </p:cNvCxnSpPr>
          <p:nvPr/>
        </p:nvCxnSpPr>
        <p:spPr>
          <a:xfrm rot="5400000" flipH="1" flipV="1">
            <a:off x="9194468" y="3805914"/>
            <a:ext cx="970274" cy="353416"/>
          </a:xfrm>
          <a:prstGeom prst="curved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1B19F884-60B6-3DA7-177C-A0B2A99A8506}"/>
              </a:ext>
            </a:extLst>
          </p:cNvPr>
          <p:cNvGrpSpPr/>
          <p:nvPr/>
        </p:nvGrpSpPr>
        <p:grpSpPr>
          <a:xfrm>
            <a:off x="8064531" y="5136170"/>
            <a:ext cx="981917" cy="969923"/>
            <a:chOff x="6682458" y="5497927"/>
            <a:chExt cx="981917" cy="969923"/>
          </a:xfrm>
        </p:grpSpPr>
        <p:pic>
          <p:nvPicPr>
            <p:cNvPr id="32" name="Graphique 31">
              <a:extLst>
                <a:ext uri="{FF2B5EF4-FFF2-40B4-BE49-F238E27FC236}">
                  <a16:creationId xmlns:a16="http://schemas.microsoft.com/office/drawing/2014/main" id="{C1DF8D5C-CB1D-9927-4245-02C83307A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002214" y="5497927"/>
              <a:ext cx="662161" cy="648648"/>
            </a:xfrm>
            <a:prstGeom prst="rect">
              <a:avLst/>
            </a:prstGeom>
          </p:spPr>
        </p:pic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086CEA8E-BBFA-1CC0-49E6-1870169FB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682458" y="5825300"/>
              <a:ext cx="642550" cy="642550"/>
            </a:xfrm>
            <a:prstGeom prst="rect">
              <a:avLst/>
            </a:prstGeom>
          </p:spPr>
        </p:pic>
      </p:grpSp>
      <p:pic>
        <p:nvPicPr>
          <p:cNvPr id="37" name="Picture 2" descr="mlflow 0.7.19 · community-charts/community-charts">
            <a:extLst>
              <a:ext uri="{FF2B5EF4-FFF2-40B4-BE49-F238E27FC236}">
                <a16:creationId xmlns:a16="http://schemas.microsoft.com/office/drawing/2014/main" id="{410A9024-8236-FE50-8B5E-A8C5697E8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455" y="5336564"/>
            <a:ext cx="955808" cy="35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E63C8575-0C54-F178-43D4-5F237E671FDF}"/>
              </a:ext>
            </a:extLst>
          </p:cNvPr>
          <p:cNvGrpSpPr/>
          <p:nvPr/>
        </p:nvGrpSpPr>
        <p:grpSpPr>
          <a:xfrm>
            <a:off x="4844772" y="3882030"/>
            <a:ext cx="1318239" cy="968965"/>
            <a:chOff x="4704753" y="3277868"/>
            <a:chExt cx="1318239" cy="968965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F658537F-A86A-F58A-5AC2-C323D5A74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704753" y="3474326"/>
              <a:ext cx="772507" cy="772507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7C118099-6790-FC27-8FA2-89BEED852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162031" y="3277868"/>
              <a:ext cx="860961" cy="860961"/>
            </a:xfrm>
            <a:prstGeom prst="rect">
              <a:avLst/>
            </a:prstGeom>
          </p:spPr>
        </p:pic>
      </p:grpSp>
      <p:cxnSp>
        <p:nvCxnSpPr>
          <p:cNvPr id="17" name="Connecteur : en arc 16">
            <a:extLst>
              <a:ext uri="{FF2B5EF4-FFF2-40B4-BE49-F238E27FC236}">
                <a16:creationId xmlns:a16="http://schemas.microsoft.com/office/drawing/2014/main" id="{751FA78F-CB0C-0A0D-D88B-F3D5BE5C7C03}"/>
              </a:ext>
            </a:extLst>
          </p:cNvPr>
          <p:cNvCxnSpPr>
            <a:cxnSpLocks/>
            <a:stCxn id="13" idx="0"/>
            <a:endCxn id="16" idx="2"/>
          </p:cNvCxnSpPr>
          <p:nvPr/>
        </p:nvCxnSpPr>
        <p:spPr>
          <a:xfrm rot="16200000" flipV="1">
            <a:off x="6041622" y="4433900"/>
            <a:ext cx="491088" cy="1109269"/>
          </a:xfrm>
          <a:prstGeom prst="curved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371FB0EA-13AE-7211-C34F-F2AB228888AB}"/>
              </a:ext>
            </a:extLst>
          </p:cNvPr>
          <p:cNvSpPr/>
          <p:nvPr/>
        </p:nvSpPr>
        <p:spPr>
          <a:xfrm>
            <a:off x="4567400" y="3444074"/>
            <a:ext cx="1993689" cy="1970561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6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7C1C2-453A-7A46-9E10-E4ADE05D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6289E9-4F3D-420E-A4F5-4EADE5A0F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Mission &amp; </a:t>
            </a:r>
            <a:r>
              <a:rPr lang="fr-FR" dirty="0" err="1"/>
              <a:t>Dataset</a:t>
            </a:r>
            <a:endParaRPr lang="fr-FR" dirty="0"/>
          </a:p>
          <a:p>
            <a:r>
              <a:rPr lang="fr-FR" dirty="0"/>
              <a:t>Architecture globale</a:t>
            </a:r>
          </a:p>
          <a:p>
            <a:r>
              <a:rPr lang="fr-FR" dirty="0"/>
              <a:t>Modélisation</a:t>
            </a:r>
          </a:p>
          <a:p>
            <a:pPr lvl="1"/>
            <a:r>
              <a:rPr lang="fr-FR" dirty="0"/>
              <a:t>Démarche</a:t>
            </a:r>
          </a:p>
          <a:p>
            <a:pPr lvl="1"/>
            <a:r>
              <a:rPr lang="fr-FR" dirty="0" err="1"/>
              <a:t>MLFlow</a:t>
            </a:r>
            <a:endParaRPr lang="fr-FR" dirty="0"/>
          </a:p>
          <a:p>
            <a:pPr lvl="1"/>
            <a:r>
              <a:rPr lang="fr-FR" dirty="0"/>
              <a:t>Résultats</a:t>
            </a:r>
          </a:p>
          <a:p>
            <a:r>
              <a:rPr lang="fr-FR" dirty="0"/>
              <a:t>Déploiement</a:t>
            </a:r>
          </a:p>
          <a:p>
            <a:pPr lvl="1"/>
            <a:r>
              <a:rPr lang="fr-FR" dirty="0"/>
              <a:t>API</a:t>
            </a:r>
          </a:p>
          <a:p>
            <a:pPr lvl="1"/>
            <a:r>
              <a:rPr lang="fr-FR" dirty="0"/>
              <a:t>Dashboard</a:t>
            </a:r>
          </a:p>
          <a:p>
            <a:r>
              <a:rPr lang="fr-FR" dirty="0"/>
              <a:t>Data Drift</a:t>
            </a:r>
          </a:p>
          <a:p>
            <a:r>
              <a:rPr lang="fr-FR" dirty="0"/>
              <a:t>Démonstration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0EEEF4A-7F47-995F-18DF-F403186D9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916" y="315748"/>
            <a:ext cx="1337227" cy="121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54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038C341-3B7E-9493-DEDB-F32153F9D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Drift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5F14000F-3687-C3B7-2C14-2241B8A22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430060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train et test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cleaned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(207 features) </a:t>
            </a: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10 000 </a:t>
            </a: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Drift : 5.8% du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(12 features)</a:t>
            </a: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Niveau de vie et pouvoir d’achat</a:t>
            </a:r>
          </a:p>
          <a:p>
            <a:pPr lvl="1">
              <a:lnSpc>
                <a:spcPct val="125000"/>
              </a:lnSpc>
              <a:spcAft>
                <a:spcPts val="800"/>
              </a:spcAft>
            </a:pPr>
            <a:r>
              <a:rPr lang="fr-FR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revenus annuels</a:t>
            </a:r>
          </a:p>
          <a:p>
            <a:pPr lvl="1">
              <a:lnSpc>
                <a:spcPct val="125000"/>
              </a:lnSpc>
              <a:spcAft>
                <a:spcPts val="800"/>
              </a:spcAft>
            </a:pPr>
            <a:r>
              <a:rPr lang="fr-FR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Crédit demandé</a:t>
            </a:r>
          </a:p>
          <a:p>
            <a:pPr lvl="1">
              <a:lnSpc>
                <a:spcPct val="125000"/>
              </a:lnSpc>
              <a:spcAft>
                <a:spcPts val="800"/>
              </a:spcAft>
            </a:pPr>
            <a:r>
              <a:rPr lang="fr-FR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Patrimoine</a:t>
            </a:r>
          </a:p>
          <a:p>
            <a:pPr lvl="1">
              <a:lnSpc>
                <a:spcPct val="125000"/>
              </a:lnSpc>
              <a:spcAft>
                <a:spcPts val="800"/>
              </a:spcAft>
            </a:pPr>
            <a:r>
              <a:rPr lang="fr-FR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Seuil maximum 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actualiser la modélisation par rapport à des variables comme l’inflation et le PIB.</a:t>
            </a:r>
          </a:p>
          <a:p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7B7A8AA9-6CA0-62CC-FC6E-B87943FDFC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3" y="1754966"/>
            <a:ext cx="5756002" cy="468315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A77D2BB-460D-736B-BD02-EF7C7E7B4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916" y="315748"/>
            <a:ext cx="1337227" cy="121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11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EB414C-8FF4-C0D7-9B2E-FCFD762BB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 !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9746A9-3610-E84E-EF0C-B93086E1D5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/>
              <a:t>Vers le </a:t>
            </a:r>
            <a:r>
              <a:rPr lang="fr-FR" dirty="0">
                <a:hlinkClick r:id="rId2"/>
              </a:rPr>
              <a:t>Dashboard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dirty="0"/>
              <a:t> Vers l’</a:t>
            </a:r>
            <a:r>
              <a:rPr lang="fr-FR" dirty="0">
                <a:hlinkClick r:id="rId3"/>
              </a:rPr>
              <a:t>API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A576C3E-68C6-A95F-8C43-D636C87DF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6248" y="3566190"/>
            <a:ext cx="855885" cy="46710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6AB0809-65A3-7842-5A5B-7B601B2EA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2698" y="2642041"/>
            <a:ext cx="1412487" cy="141248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7C35185-EDE3-53C4-BCCF-A15CD9B01D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759697"/>
            <a:ext cx="1169206" cy="1169206"/>
          </a:xfrm>
          <a:prstGeom prst="rect">
            <a:avLst/>
          </a:prstGeom>
        </p:spPr>
      </p:pic>
      <p:cxnSp>
        <p:nvCxnSpPr>
          <p:cNvPr id="11" name="Connecteur : en arc 10">
            <a:extLst>
              <a:ext uri="{FF2B5EF4-FFF2-40B4-BE49-F238E27FC236}">
                <a16:creationId xmlns:a16="http://schemas.microsoft.com/office/drawing/2014/main" id="{4A02F5C7-3B6F-58A6-04C5-373BBCD37574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7265206" y="3344300"/>
            <a:ext cx="1457492" cy="3985"/>
          </a:xfrm>
          <a:prstGeom prst="curvedConnector3">
            <a:avLst/>
          </a:prstGeom>
          <a:ln w="8255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10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7C1C2-453A-7A46-9E10-E4ADE05D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6289E9-4F3D-420E-A4F5-4EADE5A0F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/>
          </a:bodyPr>
          <a:lstStyle/>
          <a:p>
            <a:r>
              <a:rPr lang="fr-FR" dirty="0"/>
              <a:t>Société financière "Prêt à dépenser", propose des crédits à la consommation pour des personnes ayant peu ou pas d'historique de prêt.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Objectifs :</a:t>
            </a:r>
          </a:p>
          <a:p>
            <a:r>
              <a:rPr lang="fr-FR" dirty="0"/>
              <a:t>Construire un modèle de </a:t>
            </a:r>
            <a:r>
              <a:rPr lang="fr-FR" dirty="0" err="1"/>
              <a:t>scoring</a:t>
            </a:r>
            <a:r>
              <a:rPr lang="fr-FR" dirty="0"/>
              <a:t> pour prédire la probabilité de faillite d'un client</a:t>
            </a:r>
          </a:p>
          <a:p>
            <a:r>
              <a:rPr lang="fr-FR" dirty="0"/>
              <a:t>Construire un </a:t>
            </a:r>
            <a:r>
              <a:rPr lang="fr-FR" dirty="0" err="1"/>
              <a:t>dashboard</a:t>
            </a:r>
            <a:r>
              <a:rPr lang="fr-FR" dirty="0"/>
              <a:t> interactif pour les gestionnaires de la relation client </a:t>
            </a:r>
          </a:p>
          <a:p>
            <a:r>
              <a:rPr lang="fr-FR" dirty="0"/>
              <a:t>Mettre en production le modèle de </a:t>
            </a:r>
            <a:r>
              <a:rPr lang="fr-FR" dirty="0" err="1"/>
              <a:t>scoring</a:t>
            </a:r>
            <a:r>
              <a:rPr lang="fr-FR" dirty="0"/>
              <a:t> à l’aide d’une API, ainsi que le </a:t>
            </a:r>
            <a:r>
              <a:rPr lang="fr-FR" dirty="0" err="1"/>
              <a:t>dashboard</a:t>
            </a:r>
            <a:r>
              <a:rPr lang="fr-FR" dirty="0"/>
              <a:t> interactif qui appelle l’API pour les prédictions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0EEEF4A-7F47-995F-18DF-F403186D9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916" y="315748"/>
            <a:ext cx="1337227" cy="121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9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7C1C2-453A-7A46-9E10-E4ADE05D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6289E9-4F3D-420E-A4F5-4EADE5A0F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Deux </a:t>
            </a:r>
            <a:r>
              <a:rPr lang="fr-FR" dirty="0" err="1"/>
              <a:t>dataset</a:t>
            </a:r>
            <a:r>
              <a:rPr lang="fr-FR" dirty="0"/>
              <a:t> utilisés, disponible sur </a:t>
            </a:r>
            <a:r>
              <a:rPr lang="fr-FR" dirty="0" err="1"/>
              <a:t>Kaggle</a:t>
            </a:r>
            <a:r>
              <a:rPr lang="fr-FR" dirty="0"/>
              <a:t>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0EEEF4A-7F47-995F-18DF-F403186D9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916" y="315748"/>
            <a:ext cx="1337227" cy="1218997"/>
          </a:xfrm>
          <a:prstGeom prst="rect">
            <a:avLst/>
          </a:prstGeom>
        </p:spPr>
      </p:pic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E873704-21C8-ACB6-206E-8CFD9D841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916189"/>
              </p:ext>
            </p:extLst>
          </p:nvPr>
        </p:nvGraphicFramePr>
        <p:xfrm>
          <a:off x="1668206" y="2741149"/>
          <a:ext cx="812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6618104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60076067"/>
                    </a:ext>
                  </a:extLst>
                </a:gridCol>
              </a:tblGrid>
              <a:tr h="300397">
                <a:tc>
                  <a:txBody>
                    <a:bodyPr/>
                    <a:lstStyle/>
                    <a:p>
                      <a:r>
                        <a:rPr lang="fr-FR" dirty="0" err="1"/>
                        <a:t>Application_train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Application_test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71510"/>
                  </a:ext>
                </a:extLst>
              </a:tr>
              <a:tr h="300397">
                <a:tc>
                  <a:txBody>
                    <a:bodyPr/>
                    <a:lstStyle/>
                    <a:p>
                      <a:r>
                        <a:rPr lang="fr-FR" dirty="0"/>
                        <a:t>Avec </a:t>
                      </a:r>
                      <a:r>
                        <a:rPr lang="fr-FR" dirty="0" err="1"/>
                        <a:t>target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Sans </a:t>
                      </a:r>
                      <a:r>
                        <a:rPr lang="fr-FR" dirty="0" err="1"/>
                        <a:t>target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229393"/>
                  </a:ext>
                </a:extLst>
              </a:tr>
              <a:tr h="300397">
                <a:tc>
                  <a:txBody>
                    <a:bodyPr/>
                    <a:lstStyle/>
                    <a:p>
                      <a:r>
                        <a:rPr lang="fr-FR" dirty="0"/>
                        <a:t>307 511 lignes (clients)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48 744 lignes (clients)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4120"/>
                  </a:ext>
                </a:extLst>
              </a:tr>
              <a:tr h="300397">
                <a:tc>
                  <a:txBody>
                    <a:bodyPr/>
                    <a:lstStyle/>
                    <a:p>
                      <a:r>
                        <a:rPr lang="fr-FR" dirty="0"/>
                        <a:t>122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121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947655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5C2F86C8-BE8D-16B5-A86B-CFD31B800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9" b="11778"/>
          <a:stretch/>
        </p:blipFill>
        <p:spPr bwMode="auto">
          <a:xfrm>
            <a:off x="4072590" y="4299791"/>
            <a:ext cx="3319231" cy="255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4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1" name="Image 1050">
            <a:extLst>
              <a:ext uri="{FF2B5EF4-FFF2-40B4-BE49-F238E27FC236}">
                <a16:creationId xmlns:a16="http://schemas.microsoft.com/office/drawing/2014/main" id="{C267A2A3-8EA6-10AC-6415-A3B4DD96B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745" y="834327"/>
            <a:ext cx="1025464" cy="559654"/>
          </a:xfrm>
          <a:prstGeom prst="rect">
            <a:avLst/>
          </a:prstGeom>
        </p:spPr>
      </p:pic>
      <p:pic>
        <p:nvPicPr>
          <p:cNvPr id="1050" name="Image 1049">
            <a:extLst>
              <a:ext uri="{FF2B5EF4-FFF2-40B4-BE49-F238E27FC236}">
                <a16:creationId xmlns:a16="http://schemas.microsoft.com/office/drawing/2014/main" id="{35BC1483-3FAA-85FC-EAFD-002F8424F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977" y="3420233"/>
            <a:ext cx="690523" cy="6905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5046B75-2257-AF26-99C4-506E37E77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023" y="3548930"/>
            <a:ext cx="855885" cy="46710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72F6616-011D-2247-B97D-BC1A6E762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513" y="714523"/>
            <a:ext cx="767683" cy="76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207D821-153D-F8BC-FDBE-8C2F1674A5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2260" y="4634102"/>
            <a:ext cx="550042" cy="55004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B47C1C2-453A-7A46-9E10-E4ADE05D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Globale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0EEEF4A-7F47-995F-18DF-F403186D90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40916" y="315748"/>
            <a:ext cx="1337227" cy="1218997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435DE4F-1740-91AF-56ED-EB5D9C1849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1483" y="93822"/>
            <a:ext cx="1138316" cy="1138316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19F84BD9-4BFE-4BBB-EFE4-D9879D015E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51473" y="2624781"/>
            <a:ext cx="1412487" cy="1412487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D0950459-E8C7-3594-F5D0-F939C3C1E0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8901" y="4596207"/>
            <a:ext cx="1118227" cy="1118227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11F9CE3F-8BB7-28E8-0146-B311D110A6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57919" y="2764167"/>
            <a:ext cx="1169206" cy="1169206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C4B6381-1A40-C9FE-5B5D-5AC808767F66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14763" y="4957003"/>
            <a:ext cx="1180978" cy="1180978"/>
          </a:xfrm>
          <a:prstGeom prst="rect">
            <a:avLst/>
          </a:prstGeom>
        </p:spPr>
      </p:pic>
      <p:grpSp>
        <p:nvGrpSpPr>
          <p:cNvPr id="1123" name="Groupe 1122">
            <a:extLst>
              <a:ext uri="{FF2B5EF4-FFF2-40B4-BE49-F238E27FC236}">
                <a16:creationId xmlns:a16="http://schemas.microsoft.com/office/drawing/2014/main" id="{B636E604-B431-62AD-CEB6-B3B380DD1163}"/>
              </a:ext>
            </a:extLst>
          </p:cNvPr>
          <p:cNvGrpSpPr/>
          <p:nvPr/>
        </p:nvGrpSpPr>
        <p:grpSpPr>
          <a:xfrm>
            <a:off x="494307" y="3064447"/>
            <a:ext cx="1318239" cy="968965"/>
            <a:chOff x="4704753" y="3277868"/>
            <a:chExt cx="1318239" cy="968965"/>
          </a:xfrm>
        </p:grpSpPr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FFD3EBFA-137F-CD4C-4779-026641B3D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704753" y="3474326"/>
              <a:ext cx="772507" cy="772507"/>
            </a:xfrm>
            <a:prstGeom prst="rect">
              <a:avLst/>
            </a:prstGeom>
          </p:spPr>
        </p:pic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E26B296A-FC0E-A5A8-E1DD-4EC0CB60A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162031" y="3277868"/>
              <a:ext cx="860961" cy="860961"/>
            </a:xfrm>
            <a:prstGeom prst="rect">
              <a:avLst/>
            </a:prstGeom>
          </p:spPr>
        </p:pic>
      </p:grpSp>
      <p:cxnSp>
        <p:nvCxnSpPr>
          <p:cNvPr id="36" name="Connecteur : en arc 35">
            <a:extLst>
              <a:ext uri="{FF2B5EF4-FFF2-40B4-BE49-F238E27FC236}">
                <a16:creationId xmlns:a16="http://schemas.microsoft.com/office/drawing/2014/main" id="{C326F6DA-81A3-49A7-2003-0BA19E7F454E}"/>
              </a:ext>
            </a:extLst>
          </p:cNvPr>
          <p:cNvCxnSpPr>
            <a:cxnSpLocks/>
            <a:stCxn id="25" idx="3"/>
            <a:endCxn id="11" idx="1"/>
          </p:cNvCxnSpPr>
          <p:nvPr/>
        </p:nvCxnSpPr>
        <p:spPr>
          <a:xfrm>
            <a:off x="2167128" y="5155321"/>
            <a:ext cx="593477" cy="736183"/>
          </a:xfrm>
          <a:prstGeom prst="curved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 : en arc 36">
            <a:extLst>
              <a:ext uri="{FF2B5EF4-FFF2-40B4-BE49-F238E27FC236}">
                <a16:creationId xmlns:a16="http://schemas.microsoft.com/office/drawing/2014/main" id="{5CEC4C5B-C025-288F-7248-CEBBA6F29B72}"/>
              </a:ext>
            </a:extLst>
          </p:cNvPr>
          <p:cNvCxnSpPr>
            <a:cxnSpLocks/>
            <a:stCxn id="27" idx="0"/>
            <a:endCxn id="1026" idx="2"/>
          </p:cNvCxnSpPr>
          <p:nvPr/>
        </p:nvCxnSpPr>
        <p:spPr>
          <a:xfrm rot="5400000" flipH="1" flipV="1">
            <a:off x="4812958" y="411771"/>
            <a:ext cx="1281961" cy="3422833"/>
          </a:xfrm>
          <a:prstGeom prst="curved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 : en arc 39">
            <a:extLst>
              <a:ext uri="{FF2B5EF4-FFF2-40B4-BE49-F238E27FC236}">
                <a16:creationId xmlns:a16="http://schemas.microsoft.com/office/drawing/2014/main" id="{670D582A-D2FB-C293-F891-D9523B5F2F13}"/>
              </a:ext>
            </a:extLst>
          </p:cNvPr>
          <p:cNvCxnSpPr>
            <a:cxnSpLocks/>
            <a:stCxn id="23" idx="0"/>
            <a:endCxn id="1051" idx="2"/>
          </p:cNvCxnSpPr>
          <p:nvPr/>
        </p:nvCxnSpPr>
        <p:spPr>
          <a:xfrm rot="16200000" flipV="1">
            <a:off x="8062697" y="1629761"/>
            <a:ext cx="1230800" cy="759240"/>
          </a:xfrm>
          <a:prstGeom prst="curved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 : en arc 42">
            <a:extLst>
              <a:ext uri="{FF2B5EF4-FFF2-40B4-BE49-F238E27FC236}">
                <a16:creationId xmlns:a16="http://schemas.microsoft.com/office/drawing/2014/main" id="{45C5B164-C051-C7EB-06A8-B84FC3D71337}"/>
              </a:ext>
            </a:extLst>
          </p:cNvPr>
          <p:cNvCxnSpPr>
            <a:cxnSpLocks/>
            <a:stCxn id="25" idx="0"/>
            <a:endCxn id="33" idx="2"/>
          </p:cNvCxnSpPr>
          <p:nvPr/>
        </p:nvCxnSpPr>
        <p:spPr>
          <a:xfrm rot="16200000" flipV="1">
            <a:off x="1159642" y="4147833"/>
            <a:ext cx="670799" cy="225949"/>
          </a:xfrm>
          <a:prstGeom prst="curved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 : en arc 9">
            <a:extLst>
              <a:ext uri="{FF2B5EF4-FFF2-40B4-BE49-F238E27FC236}">
                <a16:creationId xmlns:a16="http://schemas.microsoft.com/office/drawing/2014/main" id="{4EC57E5C-891D-87FB-E2DA-E9B222615112}"/>
              </a:ext>
            </a:extLst>
          </p:cNvPr>
          <p:cNvCxnSpPr>
            <a:cxnSpLocks/>
            <a:stCxn id="1079" idx="3"/>
            <a:endCxn id="6" idx="2"/>
          </p:cNvCxnSpPr>
          <p:nvPr/>
        </p:nvCxnSpPr>
        <p:spPr>
          <a:xfrm flipV="1">
            <a:off x="3742522" y="5184144"/>
            <a:ext cx="724759" cy="383036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 : en arc 13">
            <a:extLst>
              <a:ext uri="{FF2B5EF4-FFF2-40B4-BE49-F238E27FC236}">
                <a16:creationId xmlns:a16="http://schemas.microsoft.com/office/drawing/2014/main" id="{91DE95AB-526B-3382-DB24-C9EB9CC50925}"/>
              </a:ext>
            </a:extLst>
          </p:cNvPr>
          <p:cNvCxnSpPr>
            <a:cxnSpLocks/>
            <a:stCxn id="6" idx="0"/>
            <a:endCxn id="27" idx="2"/>
          </p:cNvCxnSpPr>
          <p:nvPr/>
        </p:nvCxnSpPr>
        <p:spPr>
          <a:xfrm rot="16200000" flipV="1">
            <a:off x="3754538" y="3921358"/>
            <a:ext cx="700729" cy="724759"/>
          </a:xfrm>
          <a:prstGeom prst="curved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D91E1CAF-12A9-B568-58E9-712CC48F08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06645" y="5578868"/>
            <a:ext cx="1118227" cy="1118227"/>
          </a:xfrm>
          <a:prstGeom prst="rect">
            <a:avLst/>
          </a:prstGeom>
        </p:spPr>
      </p:pic>
      <p:cxnSp>
        <p:nvCxnSpPr>
          <p:cNvPr id="15" name="Connecteur : en arc 14">
            <a:extLst>
              <a:ext uri="{FF2B5EF4-FFF2-40B4-BE49-F238E27FC236}">
                <a16:creationId xmlns:a16="http://schemas.microsoft.com/office/drawing/2014/main" id="{54C4EB45-B526-E7E2-A0A2-71432531D27D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 flipV="1">
            <a:off x="10024872" y="5780747"/>
            <a:ext cx="415459" cy="357235"/>
          </a:xfrm>
          <a:prstGeom prst="curved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8322C097-98A1-0DDB-B1B9-7A77455FD2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6520" y="4046165"/>
            <a:ext cx="550042" cy="550042"/>
          </a:xfrm>
          <a:prstGeom prst="rect">
            <a:avLst/>
          </a:prstGeom>
        </p:spPr>
      </p:pic>
      <p:cxnSp>
        <p:nvCxnSpPr>
          <p:cNvPr id="28" name="Connecteur : en arc 27">
            <a:extLst>
              <a:ext uri="{FF2B5EF4-FFF2-40B4-BE49-F238E27FC236}">
                <a16:creationId xmlns:a16="http://schemas.microsoft.com/office/drawing/2014/main" id="{EFB994A3-DEC0-01FE-693D-A3366440A5D2}"/>
              </a:ext>
            </a:extLst>
          </p:cNvPr>
          <p:cNvCxnSpPr>
            <a:cxnSpLocks/>
            <a:stCxn id="1088" idx="0"/>
            <a:endCxn id="24" idx="2"/>
          </p:cNvCxnSpPr>
          <p:nvPr/>
        </p:nvCxnSpPr>
        <p:spPr>
          <a:xfrm rot="16200000" flipV="1">
            <a:off x="10676753" y="4900996"/>
            <a:ext cx="612511" cy="2933"/>
          </a:xfrm>
          <a:prstGeom prst="curved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10EA4137-1B4D-196C-CC9A-1C7FC2F2C7F7}"/>
              </a:ext>
            </a:extLst>
          </p:cNvPr>
          <p:cNvCxnSpPr>
            <a:cxnSpLocks/>
            <a:stCxn id="24" idx="0"/>
            <a:endCxn id="23" idx="3"/>
          </p:cNvCxnSpPr>
          <p:nvPr/>
        </p:nvCxnSpPr>
        <p:spPr>
          <a:xfrm rot="16200000" flipV="1">
            <a:off x="10015181" y="3079804"/>
            <a:ext cx="715140" cy="1217581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necteur : en arc 1040">
            <a:extLst>
              <a:ext uri="{FF2B5EF4-FFF2-40B4-BE49-F238E27FC236}">
                <a16:creationId xmlns:a16="http://schemas.microsoft.com/office/drawing/2014/main" id="{B1F8155B-530A-9C71-B939-1804A8A20F47}"/>
              </a:ext>
            </a:extLst>
          </p:cNvPr>
          <p:cNvCxnSpPr>
            <a:cxnSpLocks/>
            <a:stCxn id="27" idx="3"/>
            <a:endCxn id="23" idx="1"/>
          </p:cNvCxnSpPr>
          <p:nvPr/>
        </p:nvCxnSpPr>
        <p:spPr>
          <a:xfrm flipV="1">
            <a:off x="4327125" y="3331025"/>
            <a:ext cx="4024348" cy="17745"/>
          </a:xfrm>
          <a:prstGeom prst="curvedConnector3">
            <a:avLst/>
          </a:prstGeom>
          <a:ln w="8255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FA3460D-ACED-9152-477C-54E7E448F8F3}"/>
              </a:ext>
            </a:extLst>
          </p:cNvPr>
          <p:cNvGrpSpPr/>
          <p:nvPr/>
        </p:nvGrpSpPr>
        <p:grpSpPr>
          <a:xfrm>
            <a:off x="2760605" y="5242856"/>
            <a:ext cx="981917" cy="969923"/>
            <a:chOff x="6682458" y="5497927"/>
            <a:chExt cx="981917" cy="969923"/>
          </a:xfrm>
        </p:grpSpPr>
        <p:pic>
          <p:nvPicPr>
            <p:cNvPr id="1079" name="Graphique 1078">
              <a:extLst>
                <a:ext uri="{FF2B5EF4-FFF2-40B4-BE49-F238E27FC236}">
                  <a16:creationId xmlns:a16="http://schemas.microsoft.com/office/drawing/2014/main" id="{3B20A4FF-EDA1-8609-6B87-289C5BF6A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002214" y="5497927"/>
              <a:ext cx="662161" cy="648648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23723F09-C56D-3E03-CC71-BFA0FF0E2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682458" y="5825300"/>
              <a:ext cx="642550" cy="642550"/>
            </a:xfrm>
            <a:prstGeom prst="rect">
              <a:avLst/>
            </a:prstGeom>
          </p:spPr>
        </p:pic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45B460D0-7101-5B23-7F1F-2DBD5800B75C}"/>
              </a:ext>
            </a:extLst>
          </p:cNvPr>
          <p:cNvGrpSpPr/>
          <p:nvPr/>
        </p:nvGrpSpPr>
        <p:grpSpPr>
          <a:xfrm>
            <a:off x="10440331" y="5208718"/>
            <a:ext cx="875223" cy="893304"/>
            <a:chOff x="10437399" y="5813657"/>
            <a:chExt cx="875223" cy="893304"/>
          </a:xfrm>
        </p:grpSpPr>
        <p:pic>
          <p:nvPicPr>
            <p:cNvPr id="1088" name="Graphique 1087">
              <a:extLst>
                <a:ext uri="{FF2B5EF4-FFF2-40B4-BE49-F238E27FC236}">
                  <a16:creationId xmlns:a16="http://schemas.microsoft.com/office/drawing/2014/main" id="{24F8C7B8-42C8-92E1-16FF-884A2A62E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650461" y="5813657"/>
              <a:ext cx="662161" cy="648648"/>
            </a:xfrm>
            <a:prstGeom prst="rect">
              <a:avLst/>
            </a:prstGeom>
          </p:spPr>
        </p:pic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FEDE9904-4E81-F93B-C409-D9D28194D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0437399" y="6064411"/>
              <a:ext cx="642550" cy="642550"/>
            </a:xfrm>
            <a:prstGeom prst="rect">
              <a:avLst/>
            </a:prstGeom>
          </p:spPr>
        </p:pic>
      </p:grpSp>
      <p:pic>
        <p:nvPicPr>
          <p:cNvPr id="51" name="Picture 2" descr="mlflow 0.7.19 · community-charts/community-charts">
            <a:extLst>
              <a:ext uri="{FF2B5EF4-FFF2-40B4-BE49-F238E27FC236}">
                <a16:creationId xmlns:a16="http://schemas.microsoft.com/office/drawing/2014/main" id="{4D0E234A-8EF2-50CC-14FB-0D96BCDDA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670" y="4698692"/>
            <a:ext cx="955808" cy="35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623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69B5A-3AE0-2F80-C7BA-F367336C2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1150E7-4910-D49A-6691-3354A9B61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démarche</a:t>
            </a:r>
          </a:p>
          <a:p>
            <a:r>
              <a:rPr lang="fr-FR" dirty="0"/>
              <a:t>Mlflow</a:t>
            </a:r>
          </a:p>
          <a:p>
            <a:r>
              <a:rPr lang="fr-FR" dirty="0"/>
              <a:t>Résultats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194240-12A5-06B8-C2AC-71222E79C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467" y="3500463"/>
            <a:ext cx="690523" cy="690523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8279A5C-AAD3-D08C-5B38-E702101DF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750" y="1269536"/>
            <a:ext cx="767683" cy="76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15ACD3-E2F6-0ED5-439F-DD7D341AB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2750" y="4714332"/>
            <a:ext cx="550042" cy="55004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047E9AA-6C36-2584-2676-03926406F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2720" y="648835"/>
            <a:ext cx="1138316" cy="113831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B6B256C-DD25-D7EB-7559-4A7F538585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9391" y="4676437"/>
            <a:ext cx="1118227" cy="111822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7B36B1B-0B40-BE56-0D60-6B6ADFE62B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8409" y="2844397"/>
            <a:ext cx="1169206" cy="1169206"/>
          </a:xfrm>
          <a:prstGeom prst="rect">
            <a:avLst/>
          </a:prstGeom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B3308C14-B77F-E963-0A55-C3BBA9BEDB14}"/>
              </a:ext>
            </a:extLst>
          </p:cNvPr>
          <p:cNvGrpSpPr/>
          <p:nvPr/>
        </p:nvGrpSpPr>
        <p:grpSpPr>
          <a:xfrm>
            <a:off x="5154797" y="3144677"/>
            <a:ext cx="1318239" cy="968965"/>
            <a:chOff x="4704753" y="3277868"/>
            <a:chExt cx="1318239" cy="968965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2686ECC2-BF62-34D8-7321-0946F7849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04753" y="3474326"/>
              <a:ext cx="772507" cy="772507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7427382C-2A38-2C36-0DE0-08B59DA85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62031" y="3277868"/>
              <a:ext cx="860961" cy="860961"/>
            </a:xfrm>
            <a:prstGeom prst="rect">
              <a:avLst/>
            </a:prstGeom>
          </p:spPr>
        </p:pic>
      </p:grpSp>
      <p:cxnSp>
        <p:nvCxnSpPr>
          <p:cNvPr id="13" name="Connecteur : en arc 12">
            <a:extLst>
              <a:ext uri="{FF2B5EF4-FFF2-40B4-BE49-F238E27FC236}">
                <a16:creationId xmlns:a16="http://schemas.microsoft.com/office/drawing/2014/main" id="{9B9C0B1D-BD27-6088-3DDB-CE78A9E2A9F4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6827618" y="5235551"/>
            <a:ext cx="593477" cy="736183"/>
          </a:xfrm>
          <a:prstGeom prst="curved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 : en arc 13">
            <a:extLst>
              <a:ext uri="{FF2B5EF4-FFF2-40B4-BE49-F238E27FC236}">
                <a16:creationId xmlns:a16="http://schemas.microsoft.com/office/drawing/2014/main" id="{CCAF6908-6222-2798-BE11-9E880B1FF22B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rot="5400000" flipH="1" flipV="1">
            <a:off x="8416213" y="2024018"/>
            <a:ext cx="807178" cy="833580"/>
          </a:xfrm>
          <a:prstGeom prst="curved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rc 14">
            <a:extLst>
              <a:ext uri="{FF2B5EF4-FFF2-40B4-BE49-F238E27FC236}">
                <a16:creationId xmlns:a16="http://schemas.microsoft.com/office/drawing/2014/main" id="{A76E7D8E-30B3-6B66-46B5-B5C21A4AB6FB}"/>
              </a:ext>
            </a:extLst>
          </p:cNvPr>
          <p:cNvCxnSpPr>
            <a:cxnSpLocks/>
            <a:stCxn id="8" idx="0"/>
            <a:endCxn id="12" idx="2"/>
          </p:cNvCxnSpPr>
          <p:nvPr/>
        </p:nvCxnSpPr>
        <p:spPr>
          <a:xfrm rot="16200000" flipV="1">
            <a:off x="5820132" y="4228063"/>
            <a:ext cx="670799" cy="225949"/>
          </a:xfrm>
          <a:prstGeom prst="curved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F0EEAAC1-2557-0957-F4F6-259D298A82E3}"/>
              </a:ext>
            </a:extLst>
          </p:cNvPr>
          <p:cNvCxnSpPr>
            <a:cxnSpLocks/>
            <a:stCxn id="19" idx="3"/>
            <a:endCxn id="6" idx="2"/>
          </p:cNvCxnSpPr>
          <p:nvPr/>
        </p:nvCxnSpPr>
        <p:spPr>
          <a:xfrm flipV="1">
            <a:off x="8403012" y="5264374"/>
            <a:ext cx="724759" cy="383036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rc 16">
            <a:extLst>
              <a:ext uri="{FF2B5EF4-FFF2-40B4-BE49-F238E27FC236}">
                <a16:creationId xmlns:a16="http://schemas.microsoft.com/office/drawing/2014/main" id="{CE89C584-94F9-9EC5-8E5E-2F2D1323695D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16200000" flipV="1">
            <a:off x="8415028" y="4001588"/>
            <a:ext cx="700729" cy="724759"/>
          </a:xfrm>
          <a:prstGeom prst="curved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2A449316-994D-C28D-F1B9-B22E07EB31C5}"/>
              </a:ext>
            </a:extLst>
          </p:cNvPr>
          <p:cNvGrpSpPr/>
          <p:nvPr/>
        </p:nvGrpSpPr>
        <p:grpSpPr>
          <a:xfrm>
            <a:off x="7421095" y="5323086"/>
            <a:ext cx="981917" cy="969923"/>
            <a:chOff x="6682458" y="5497927"/>
            <a:chExt cx="981917" cy="969923"/>
          </a:xfrm>
        </p:grpSpPr>
        <p:pic>
          <p:nvPicPr>
            <p:cNvPr id="19" name="Graphique 18">
              <a:extLst>
                <a:ext uri="{FF2B5EF4-FFF2-40B4-BE49-F238E27FC236}">
                  <a16:creationId xmlns:a16="http://schemas.microsoft.com/office/drawing/2014/main" id="{636D2FDC-94D3-DF61-77DA-33F068FB2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2214" y="5497927"/>
              <a:ext cx="662161" cy="648648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85EA4D99-8081-9D46-BAB6-24F3D6EDF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682458" y="5825300"/>
              <a:ext cx="642550" cy="642550"/>
            </a:xfrm>
            <a:prstGeom prst="rect">
              <a:avLst/>
            </a:prstGeom>
          </p:spPr>
        </p:pic>
      </p:grpSp>
      <p:sp>
        <p:nvSpPr>
          <p:cNvPr id="22" name="Ellipse 21">
            <a:extLst>
              <a:ext uri="{FF2B5EF4-FFF2-40B4-BE49-F238E27FC236}">
                <a16:creationId xmlns:a16="http://schemas.microsoft.com/office/drawing/2014/main" id="{A219E9B5-895F-AF50-16B9-3E73482B49A9}"/>
              </a:ext>
            </a:extLst>
          </p:cNvPr>
          <p:cNvSpPr/>
          <p:nvPr/>
        </p:nvSpPr>
        <p:spPr>
          <a:xfrm>
            <a:off x="5274967" y="4250270"/>
            <a:ext cx="1993689" cy="1970561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mlflow 0.7.19 · community-charts/community-charts">
            <a:extLst>
              <a:ext uri="{FF2B5EF4-FFF2-40B4-BE49-F238E27FC236}">
                <a16:creationId xmlns:a16="http://schemas.microsoft.com/office/drawing/2014/main" id="{EFC7B7D7-83C5-5057-9B5C-833B2470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164" y="4810671"/>
            <a:ext cx="955808" cy="35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C23EEFF3-A88F-77D6-BC2B-974ACDB7C4C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40916" y="315748"/>
            <a:ext cx="1337227" cy="121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8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7C843-895C-BB90-55BB-628AE885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- Démarche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667934-FBC0-76C3-4705-37C91C849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5508" y="2249486"/>
            <a:ext cx="4878389" cy="3541714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Utiliser et adapter des kernel </a:t>
            </a:r>
            <a:r>
              <a:rPr lang="fr-FR" dirty="0" err="1"/>
              <a:t>Kaggle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analyse exploratoire</a:t>
            </a:r>
          </a:p>
          <a:p>
            <a:pPr lvl="1"/>
            <a:r>
              <a:rPr lang="fr-FR" dirty="0"/>
              <a:t>préparation des données</a:t>
            </a:r>
          </a:p>
          <a:p>
            <a:pPr lvl="1"/>
            <a:r>
              <a:rPr lang="fr-FR" dirty="0" err="1"/>
              <a:t>feature</a:t>
            </a:r>
            <a:r>
              <a:rPr lang="fr-FR" dirty="0"/>
              <a:t> engineering</a:t>
            </a:r>
          </a:p>
          <a:p>
            <a:endParaRPr lang="fr-FR" dirty="0"/>
          </a:p>
          <a:p>
            <a:r>
              <a:rPr lang="fr-FR" dirty="0"/>
              <a:t>Kernel utilisés :</a:t>
            </a:r>
          </a:p>
          <a:p>
            <a:pPr lvl="1"/>
            <a:r>
              <a:rPr lang="fr-FR" dirty="0" err="1"/>
              <a:t>credit</a:t>
            </a:r>
            <a:r>
              <a:rPr lang="fr-FR" dirty="0"/>
              <a:t>-default-</a:t>
            </a:r>
            <a:r>
              <a:rPr lang="fr-FR" dirty="0" err="1"/>
              <a:t>risk</a:t>
            </a:r>
            <a:endParaRPr lang="fr-FR" dirty="0"/>
          </a:p>
          <a:p>
            <a:pPr lvl="1"/>
            <a:r>
              <a:rPr lang="fr-FR" dirty="0" err="1"/>
              <a:t>predict</a:t>
            </a:r>
            <a:r>
              <a:rPr lang="fr-FR" dirty="0"/>
              <a:t>-score-</a:t>
            </a:r>
            <a:r>
              <a:rPr lang="fr-FR" dirty="0" err="1"/>
              <a:t>credit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A54BDB-1218-072D-E1FB-19470C841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8105" y="2249486"/>
            <a:ext cx="4875211" cy="3541714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Equilibrage : </a:t>
            </a:r>
          </a:p>
          <a:p>
            <a:pPr lvl="1"/>
            <a:r>
              <a:rPr lang="fr-FR" dirty="0" err="1"/>
              <a:t>Smote</a:t>
            </a:r>
            <a:endParaRPr lang="fr-FR" dirty="0"/>
          </a:p>
          <a:p>
            <a:pPr lvl="1"/>
            <a:r>
              <a:rPr lang="fr-FR" dirty="0" err="1"/>
              <a:t>class_weight</a:t>
            </a:r>
            <a:endParaRPr lang="fr-FR" dirty="0"/>
          </a:p>
          <a:p>
            <a:r>
              <a:rPr lang="fr-FR" dirty="0"/>
              <a:t>Métriques :</a:t>
            </a:r>
          </a:p>
          <a:p>
            <a:pPr lvl="1"/>
            <a:r>
              <a:rPr lang="fr-FR" dirty="0" err="1"/>
              <a:t>Job_score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= (10 * FNR) + FPR</a:t>
            </a:r>
            <a:endParaRPr lang="fr-FR" dirty="0"/>
          </a:p>
          <a:p>
            <a:pPr lvl="1"/>
            <a:r>
              <a:rPr lang="fr-FR" dirty="0"/>
              <a:t>ROC AUC</a:t>
            </a:r>
          </a:p>
          <a:p>
            <a:pPr lvl="1"/>
            <a:r>
              <a:rPr lang="fr-FR" dirty="0"/>
              <a:t>Training time</a:t>
            </a:r>
          </a:p>
          <a:p>
            <a:r>
              <a:rPr lang="fr-FR" dirty="0"/>
              <a:t>Score Global 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time + 2 * roc </a:t>
            </a:r>
            <a:r>
              <a:rPr lang="en-US" dirty="0" err="1"/>
              <a:t>auc</a:t>
            </a:r>
            <a:r>
              <a:rPr lang="en-US" dirty="0"/>
              <a:t> + 2 * </a:t>
            </a:r>
            <a:r>
              <a:rPr lang="en-US" dirty="0" err="1"/>
              <a:t>job_score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7476DB-F6F6-5B15-803F-D09C0A807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916" y="315748"/>
            <a:ext cx="1337227" cy="121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27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7C843-895C-BB90-55BB-628AE885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- Démarche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661F54B7-8067-5F22-D33D-77F1D6604E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0398455"/>
              </p:ext>
            </p:extLst>
          </p:nvPr>
        </p:nvGraphicFramePr>
        <p:xfrm>
          <a:off x="402738" y="1508497"/>
          <a:ext cx="11383347" cy="4926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5A005E9F-B14E-191A-9C1E-377133C229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40916" y="315748"/>
            <a:ext cx="1337227" cy="121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8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FC31074-55F2-FA3A-A0FC-A993E7F4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-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A78BDC-01FC-6F28-CA0C-3EAB97F87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Fonction </a:t>
            </a:r>
            <a:r>
              <a:rPr lang="fr-FR" dirty="0" err="1"/>
              <a:t>tracking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Model</a:t>
            </a:r>
          </a:p>
          <a:p>
            <a:pPr lvl="1"/>
            <a:r>
              <a:rPr lang="fr-FR" dirty="0" err="1"/>
              <a:t>Metrics</a:t>
            </a:r>
            <a:endParaRPr lang="fr-FR" dirty="0"/>
          </a:p>
          <a:p>
            <a:r>
              <a:rPr lang="fr-FR" dirty="0"/>
              <a:t>Fonction </a:t>
            </a:r>
            <a:r>
              <a:rPr lang="fr-FR" dirty="0" err="1"/>
              <a:t>Register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Save model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Serveur et stockage en local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D4AB7F9-926C-0213-A70B-1A58A9B5A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916" y="315748"/>
            <a:ext cx="1337227" cy="1218997"/>
          </a:xfrm>
          <a:prstGeom prst="rect">
            <a:avLst/>
          </a:prstGeom>
        </p:spPr>
      </p:pic>
      <p:pic>
        <p:nvPicPr>
          <p:cNvPr id="10" name="Picture 2" descr="mlflow 0.7.19 · community-charts/community-charts">
            <a:extLst>
              <a:ext uri="{FF2B5EF4-FFF2-40B4-BE49-F238E27FC236}">
                <a16:creationId xmlns:a16="http://schemas.microsoft.com/office/drawing/2014/main" id="{14969610-560B-FA72-43CD-CDEDD17CD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886" y="896929"/>
            <a:ext cx="2150485" cy="78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A06F72E-C802-51EB-0BB9-1C4D64EB2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5351" y="1779992"/>
            <a:ext cx="5151277" cy="246753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E977FEC-1C39-E3D9-DCB9-139744EAB6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9360" y="3429000"/>
            <a:ext cx="2828051" cy="12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35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536</Words>
  <Application>Microsoft Office PowerPoint</Application>
  <PresentationFormat>Grand écran</PresentationFormat>
  <Paragraphs>234</Paragraphs>
  <Slides>21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Tw Cen MT</vt:lpstr>
      <vt:lpstr>Wingdings</vt:lpstr>
      <vt:lpstr>Circuit</vt:lpstr>
      <vt:lpstr>Implémentez un modèle de scoring</vt:lpstr>
      <vt:lpstr>Sommaire</vt:lpstr>
      <vt:lpstr>Mission</vt:lpstr>
      <vt:lpstr>Dataset</vt:lpstr>
      <vt:lpstr>Architecture Globale</vt:lpstr>
      <vt:lpstr>Modélisation</vt:lpstr>
      <vt:lpstr>Modélisation - Démarche</vt:lpstr>
      <vt:lpstr>Modélisation - Démarche</vt:lpstr>
      <vt:lpstr>Modélisation -</vt:lpstr>
      <vt:lpstr>Modélisation - Résultats</vt:lpstr>
      <vt:lpstr>Modélisation - Résultats</vt:lpstr>
      <vt:lpstr>Déploiement</vt:lpstr>
      <vt:lpstr>Déploiement API</vt:lpstr>
      <vt:lpstr>Déploiement - API</vt:lpstr>
      <vt:lpstr>Déploiement - API</vt:lpstr>
      <vt:lpstr>Déploiement Dashboard</vt:lpstr>
      <vt:lpstr>Déploiement - dashboard</vt:lpstr>
      <vt:lpstr>Déploiement - Dashboard</vt:lpstr>
      <vt:lpstr>Data Drift</vt:lpstr>
      <vt:lpstr>Data Drift</vt:lpstr>
      <vt:lpstr>Démonstration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Implémentez un modèle de scoring</dc:title>
  <dc:creator>Octave Pouillot</dc:creator>
  <cp:lastModifiedBy>Octave Pouillot</cp:lastModifiedBy>
  <cp:revision>35</cp:revision>
  <dcterms:created xsi:type="dcterms:W3CDTF">2023-07-25T09:11:52Z</dcterms:created>
  <dcterms:modified xsi:type="dcterms:W3CDTF">2023-10-04T09:24:28Z</dcterms:modified>
</cp:coreProperties>
</file>