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3"/>
    <p:restoredTop sz="94698"/>
  </p:normalViewPr>
  <p:slideViewPr>
    <p:cSldViewPr snapToGrid="0">
      <p:cViewPr varScale="1">
        <p:scale>
          <a:sx n="77" d="100"/>
          <a:sy n="77" d="100"/>
        </p:scale>
        <p:origin x="245" y="6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124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media/hdphoto1.xml>II�    �    �   �        �        ��      ��    `  ��    ��C��    ��C��    �   ��    �� ¼    \� ü          $��oN�K��=wv��WMPHOTO ��q_ Pp �cl HH�E@   d��-�u��B 
�-�-�.?�.\.�.��//Q/��/�1�:�O�O�QQYu�ij�u���������T������ң>�������T���0�r�r�i���N�  ���� �� �� "�� 8�� 8�� :8� ?k�� G�� HS� Jm�� M�� O� V{� g�� g�� i� q�� �U� ��� ��� ��� �j� �p� ��� ��� �� �[� ���� ��� �1� ��� � B�   ��        J��������ª~���S,#�%0��#�N��u8!���`��� 8�u�:F<�@a7p�M�G�0�ӡ�� ���8s�φG � D���1!�5�<�a$ ��UL& �&��F	Ua�(D��@d���0��FP��	�&��-+�?��є�   ���( ��e�˫6KMG '���0�PFf�����C�] d2  @�&�f��!*��8� )�I�Hmlv��4��RP�z��.Y\E�
^�b�/����m�F�#}BR��w�H ��{*���=����f 	B��  *                                                                �$`�m�z �a�C0�^� c0�1<iDK�!9�q
2 b8�<1�Aqq�L��&d@F��]�a0�0GAn�/��/   �&�}P��hEPh�B!�:o��ㅨ�TL8G��C�0���!�7���B��4�P��A�@��0C`�A'��!�����P�E���;�Z�cw^Sj�Zjh
�Mg��خ��    �V   !83��1j(f��Sm�_�` ��J�"h$Nx#�!�E�@0�c`��x��ʒjUqD�ЅP��B Ѓ�@Ab���#�@Gx�6  <0���BCD�!���d�E.A�$jAB,���](���"tA�$��b��`Bn1�
 ��� ?��@�6&%�p�V:8H�Z���#���*G!��4�GL��Ѳe�[Ǎ���]Ԝ�Ԙ2�'G�\��ק�.gE� � �EC� x     HL�8 �$
A���BL#(�� ���@H"�Bk;֮�ԟ�!JM��.�{���b��/�(���wkl#� �D�@`��cbf���_�A���
�b��Mi��H��Z:�	{\&��8     ~�A:�"_�.aeKfe�ٖ��<H�|\�~���z�oR_�J�rH#��%��\��^                 ��l,�\�RM(C�Ђ#����  ��O�/@fM1����F��0n!B\#"��
q�����#�!xK"�-�A�Y��s�?�|Y���?C���@?�EP�Kܱ`�������E�.�%܄���D���b�"H�������@M��BM�K��$�6���YxH�c�x��u_�<M3�@�R��F_L�'�ķL�| s��b$sk�-|!Y!��+F6M!�y�^L+f��"��q�̜z�Z	�             �       �m�|X�qV�n���*��rw>cviƁ�Y�oY�Q	4���h?��������?L�f��u���DC����8 �p�>}:    � a ����^���N^N�q�c���@0�e��_��ѽI.���}�Qb�c���(4���        6!�IZbr�$���ˑt��Ãn| ��~~���#C��a��.ܡ[E샥w���a���^�*��39����*/���*ѐȃQ��t>�bXb���L�Y뀴2�x��BA���U� �OrXEKM�d����!��:+&��g�b�_$�@J��i��.�������T9�QU�Z���b�yX�mKI ?�)��J��ƃ�9
 �r&c$��%�Ҭf���qUJ-�l 2�����;�ٺ���q�'W�䓷_�B�1���0 �����R��I@ A��s7ְ�-NF�y�^����� ���m�kNզ�&㳕�����$���
v��
�×�x��P#@  	  $�`  �     pFt�FSǥD�vC�'���M�����2aH =1@fI/Y�v�*"U��d�x';	�@T�6B.a, N����$B"h@n�L���A|b\	��   G'�����Q(`DA�f�D D2Ϛ� ��"ja *�@h#�@�0H!D�����C�
��&�!� �U(��5wMZ  �2Q D@Ad� ���0�!HD�A
@ @, �2R(#	) ����J�A
@ fϡ�6}��d#�B B�8g�"�y�t�;� "$��j����̓P���C�� ���xC�+k�AN���A����(A��c�7�����zo}�%v�Z��kfϫ�e$��6�<����N��\vy��<ѹ�@��i���]�EC�*�#`�``�p�G��$Uo��Q�T�b VQ	� �f�\Έ�UN�����3�?�Ix���a�̺�a�B����X�mecSIM$��?�ƹcXKYF.�3�8����q�zlNqh��QjL�,a^��<�w�7!���>�r"a��3q^[d��l��V$"��(Wҩ{�SZ�"w���1��H��#�#.r١�: ��@br�bAL 1Ah@D2f�jRi���Vs,�HW�.�K@ډv�X���oW���h��8	��C��8	�����T��BJ3B!�D�:"� BJ3B!�D�<E@��m��%��(r$��h@D5�.�C�!%B!��vx����@�!�Pe=h�Pj��H�6�rÆ샞({��m�j@ʀ�0�vS�	�ܗXpݐs�g��e�ϑV�1c\"�iCB��b92F�PаЬ�l	1k=
x���l��2�M�h`l���=�&#@�x�2�,��]�T�D��%Ö7d�C�1��,�Մ��(!��m�j@ʀ�0id �I/ ��/C�Y�8����FZwp�,m�p��<P�3;�`�gs�u��z��AƤ`�|e`�|e{a�l4�R�j@b��g7Sd+d)��su@-�}'v���f��	N.DA�.DA�b"0�� ҆.�i�@y��$kh]�'X��.,[�"Ɏ��B"	��c�@�H"�z]"X4[��p ��!��`�A 2�� eCƣ��t(�MY����:���	dO���dO���dO�X6���"��-M��ہ�Xe��Z~:4XU%e�2Ë:e�t���� ^��pU"�f� ����p��Z	@�8�w��cnK�,8n�9�G�����4��P�f�r�[�ůVO�mC��{#@�x�2�,��@�,m�p�؇<(�#;�a�dU(��gؐ��,�G|K�h{�x��@b�'@�:�Ԥ�@�޲�,�Ȉ7B�Y
��<��E�B�Y
�x��gs�ٰ�6"�:�ր���>d�H�E�S�'��	�4�0�#/{~dU3��="�����s��P�2P�2�L�&]%e�V�i?G5�u��z���{�#��2����Ce=�F{���}�)cȈRǑ���EhR�+�PWȠ�"���2�J2�Dm�a�Ȉ���DP��E�}^�sf���~y�9�r٫7N�X�to��eC�ؠ��&�YmO�!_JB�g��B��=�z��ْ��LmI����X���E�e�2���C�����ly	G����OB�O\�-�#6"	�xx	,6g��L$�l$j-h�Q8O��-4��0���Z��	�f͘K
|��
iY�Ff�� �i���!E�s��HGs�35���b��=��k�K]t$-	
��$j�e�g2äu#�d��Cvn��J��� �����P�io�Y\5�t��}�B,�'VKp80Ƀ���ka�����x���������~?ޣ��P���P� � |�; ?�q�4w��Hp�!� �x82��X�[���g��잁|H�,X)�X�\G8U�jXHc%��:��%a"(��$q�/(��Ğ��m ��#P|GI�%J�a��8 c%�t�.��"f��"f��c4$˂�VA+ �����/N'egeg�6}�zIRI�$��|����8�狑�狑��a[�aS������>=�i�{�a0�a� "B�>D���(m2E	���%;aN�U'�-�#�fX�L��A�lN	XHc%i��� �&�H$�D�4���E�HR��+�F��j�3�+s-��ĉ��-S,��0� ��u�)9�"&��1�H;R�U�R~���"#�i�,�{�`�a&gąs����X�ى�]�/�"�!X7����܌�B� $Q��$�J��.����c�W�bϥ�'2!d^�4�W-��c-�^�9n����6_t$e�sTB��0�S�9U6�&��p��3a4����w�I�|���)���W�5B�e�C�)�E1$H�B��w;�dr]��Ym��Ki3i^���k���,��#��oM�`�x���p�R>S�,�V0��e2G"�8A��M�ˉ�뤄�{�I�ѿ=��h8�������2*�p���F�.~��N>"�h┮�xr!LH�@��H��U�5����S$�I1���ԭ&J7F����8ȪdU���:�l��4?�y1C^����C'���
�*ޖ��@y�<X��I!�?��59z$��ǟ_�  	��        ���*��UUU�!��J����aOHHO��a0`��Zـ��+�S	�� �a%`A�BǄ:�	K
���WA�O)�:���UUUUUUUUUUUUS	oP%���
���I@A �$  ���������  
                                                         A/QE2E�"�%Hb�r��?<��XA�` ��
`  �	�H%� $u�LR	l#$�( � �#�,�D�"�D�!�X�B�ϊ ����d-2���HAa0���Lb��5�M���2P��\��T   ?c�IC�^�����``���焤#DC�Ď5����p �gDpJ1��[���[�A�Sh>�h�eIgH�p�@�(@�C'���BZxhNP      �%�!�!�� �a�QN�
���      ?��E�A�?�����`���p��&�-N�O�`����Yd��%�A � y���70�� #��Ag�"� �      G'�,.8�4H����N��DF��p�
&Q�ԍ@R�dEHb�!�DP@2"��b�	@7�̃�y�Xq���3��Vߞ Ϳ<A�~x�6����Ϳ=���2�����-�e�I��$�a�n�|�Xr$�B!�%���5���"� BH � "�_8��	 �P��n�|�(r$�B!�%�� �AT	`�P��h � "�h�ѐXh�,d=		+�͍��~)�S�NB�K�S!1Ss����(we�%�"I*"T S��\d=�B_&�
)|Xt/�$IX���H�)#h����6�Hj(�HK!/���	x��8����Va*!+��Ä����YIQa�M*$5�ZIE$51�!c���RCR�VN��5���&��Cz��M��q�$�fH7�����$�RmF���6�hq�j	�#R��n48�5����@��d��jԂ�� ��G{�#�KR�$p��k9ͦ,ʅ�V��Nq�v��|�����:���;S��S��R�`�ϡ�r��
��}�	H	m�ڰ%@�Kh gὫ!(�㼁���	m��@��O�����  �� & "   � �%Ww*���F�%UUUUUU ��0�� ��z ���m��!66 >�����7�H�@A �%�L$vĬ"���[Ę�@ @"L"�@�"L&��I�	7	�qq�4J���XG1A@ݛa+�A8E�9I0�`Z*i6�   @�`��x��XA����M�&bV���  ��L"0��Ba� 0�@ x"����N�d3@  !L&��&��=��7O6a!l��
@�X�H @"L%T" K���B��H�f@�p��;�f5S�   *�HH��T�BFR��a ����80�b�a7PAГ+ޙ+1��\   (MJk
Q�                 M�I��A%�           �                             NAa�&1}ţe��X   ��p"R�   L`�3"�(�D>=~��+E��$x�D`�_��/�xH�' �6E�  J��|d4P��ԥ�D�6��c	�K1�HA AI!�A2���E��f�D��\�X ��f�P�1 ��߰�fSH (�A
�&  �  E� 4�K�A� ����E�l�up�(E4hZ$� ��J2\��B&���Ѕ��A`8��Dե}�+V�8j,�
����Qi����� �ѭBBCPf
 �<<��DZ$�r �� �P!6�"��C�=m,,#WOm��W���S�䷸	t4%�<'����E�6�87��3ta΁����#"gU@۬@H[*1���R�9ѽ���$3�w11�,�7� X���]��(XMG��U�uU3��U�M̞���                             ��@�<��u!m4߁h�=+�7O�a( �0�\����x@������t/q�A�@t�5$ai� 7U�ڥ�uD�%�+whZ��&�a�$�|#%M8#��B7�!A�>����fɝD��2��2���/L��l#H"h"�"� P//��g�hח������������.� �|�Q�WKmN��W�&s�ܱ$����
�( �%�_v7>��"Ę'�u�JבAT*o��tV�h��`�Xh�촆��?d��ˮ�� �s̐���Bx��7A�ʮc�_��<	���q�GZJ�0Σm����`[l�R�����              <               �@v�
s�rE�[B�&���z����$�>4I��<"� �,?l!��I�j��К㬐��k
��4���A`1v_p��jޤ�D�t_�;�ė���w��5|}L`4v�jkC`��k�r/ߏ�w�إ���k�rZ\���o���s�hn�4Jp��{�o��WB�$�  ��0��E1�         <      �"|!�q'��Ɯ</�N�&��q�v�ˮ���PC�����<�[O/�!Y�-�nB��G�d5�jA�#!s"# B��66"~-^͏�K�Y��c��iUa�b�)��P%�`�p�'����덗������c >��h�R�����@       �;m�`�{�[h�����DK �Q^         �C��) ��	��רx@ِ�	� `�����&�V�j� ����{#Ir������& >��NLf~��~�Bp]��	l��@-�1�^� ��-+�\uIo�7���P< ]��D��%f0�   x�W �d0D� �       A
��/�@bA�&I��oV'�U�U)�p��0A� ^�h����/�q��[��kSl�Q��!6YrNQR��x                 B�.b�PH	�hb��H�<��A�`�$NL�E�#XE ���*#T!�� ��rnh:
"� �I<"h$�#X!90��� @sy;s�/D�o9F|"�x ���~-r~̈́��F�H"#�D8�H���H�"!��@��H�6d}AO�
A�'�1�� ����Ĝ��o��Z��|��:�~��!�qr��o�d�b�I�$��9��"�$Fb��	%�3��<�a`Bz&O��12I�� xA0���&8�e�g��a2�@������ ���A�|�C� U5�p�H"ذE�V��ˁ3j�D�pGE�>\ �2D�a���嵬I����a�-4,-c_b�N�aD���� 
" ���          �         ����P�  D� '�렀� ���E���p���.3���	
���/��@!�-h+���������<�*�aB.��o���Y�)'1�B�Y�)&c����0���X�B(���bFs�q���M��P�~���hx[;S��{�ݔID�	@�U�0���(��e��l�}��a�C�N ��[ӈ*$8 ���q,3�(r$8 ���D�<�@��i���vy@��Olc
���)2���غM�Ϯr,;q�I�)e	l�t٨Af�րi�$��$,hC�iZeK�S��}�I�2���Ƣ=�`�(O���!� �a�V�H%�Q(�3�dU=�����m��%"���`�fj�aٷrm�[�M[����t���<<�3��H0P�7L���.�;�b�F{L{}�C����h��f�� ����N"̫ĐA �f��1*!�S�%�DV�+V������T�q���@�	����Զ�|C4?b�<C4<c Ɠ������B��L!���A������1+(��af��đ	FHt��� �	�!��xDLB���V
d�[�	�D�!?�N������O��U�	��P�l٣�&�0��k9��)�^��??������"/ ��A�-`&-��` ��K� �%�t�!�RpLT� �f�/���	����Z�ҤL�&<6�(+��v7 D��w D���s	l���� �j�hK�D[�D`�L��ES;�E�B`ЄX4$P��� �1ab4o�#�8�,�O���A���D�'�hՏ�?��?��?��?��aBé�͗��l@3�����&��P�&����'e�ਨ�0�Q  3�p�l��C<�aN�>G�.Xh�u�`��%���n(8,bL�2i	��f�@S�s|�=�d���6�R���!#�#�9�>ėx��F�	"4B�4X��G�ܱɋ2H�|��.4�	.�Gg��"���	�D�m�Eǅ
:�+���A�� �� �!f	TF
"���Ȫgs�"��"��U/�0aBHH�hH�l"׉��u�Gվ�M��c�h6��hA�88|E��n>p�>p�?n̳jZ��e�D� �)�^"�xL)�Ѩ2_��a�Q�&,5��B`O�ڍ�x��$ �m���^v�xC�Ǩr�""p��B�R��^m5*m9bg�잶�6^�s�(m����2�u0��B���A(��F�Cd!C146�GeT����m�n�V�I���6�ArB!�gT������x����2F�X��ԏD�d��?��`L>���F�k��k�4�A�^�/�����0��.<,t�� L>	-$Cr����Pˮ��"aQ������҅Q΋��#�$��  e�2ȍ-i&�a�2�Ql��-`�L��YrNa��T��F���R�B�E �%�e��4���EBTaSdG4w11Q�Ѱ�2��Ej9.PC/y�3v�Bͤ�ΜLМ�n�XxzI���i�5\#�h2��H����uɡ!0�r��Q<�һ=*��IS�4iLo�H�����R&�l�l���bXH�vօ��8@a1<B�i+0�"��O��}�[���+鈟N��U�,�5�6���$�V3:ٓHp��$P���7�M��{*dm����ߪ#�C;�gs�"���aKY7�t��0������_���Rh�p�h6l���T>p�ƽO�DA���&���$΁A�8N�ߎ���"j,�w~�@�I�c�2�sa	�<�aU9vM
�\"h[Ə�i�p��!`�@0n�,��nB��dC�I�ȇ ���ޚ�c�Ba`7���Zi �d��^&��7!
���܄)�ozʏ&ڣrŭ4?���łD��;+;+�yP���+)��N���c�U�.!��$�ӳ�,!�C�������`C���DD�%��8>p|wE��L����t����A�Tp� 08yH�طT�  P�����!�"؆��2,~�����s[(Ȫ����fI��1�U΍yp��҉2�U5�QXH�h�2��s[}�C�����F۳�\��ܝ��<��4���ma�"&m�*y�8��:��(z�7=	����E�_u�����nzsП������b�X�����3�bd!a$4 Dp���������&EV6�X�E����;��������XZ([D���{�+��h,�@����{>p�>p�my�Z$я�?��?�^>LQ�[�LT�;-�s��r�L�9f�F���L�2s_��� ��C��J�i��!�! ��)L"˞R:��l�����{�1 Lx\���,b�$�,�ME%�s R�&��Н�2�:�S  �۸�j2iL��]����K��oד8BF��� �D:��Xjt�ب�H����A0�BF�	1B��"@�p�d�����~�1\|�6ꮺZݭr�Ŭ!�;�����
ał��28�J�G@�G��?��3��6��"�l�Y�����x�ԥ�c��D1F���&��2�s�!���`VW�9O�N�nLmɗ�4��������+�X�,m'����ᾟ�q4��x+m�m�H�B�M�SP��q+���Kp��/��l�o
�9�����^����1�( i�:0U� �PKȐ�P`,
(D�EVEB�*�͝�W���gC�����)�w9��#�&�!��,[�^V�I$�IR.j�# ��dՏ;V��K<��W��;�L��Z�y��F����׉ �@!
~u@��.6�����j�hM����r��=�3Cل�1�b��	����1�b��	`�1f ǂ�_$G��%�aB��	�t8iA
K�$� �37a�lOP�K/>��{Y�J�W5�^��r5E�N��Q�C"�`��@p�C)��7���	�HY��X�r�M̰��7�F5�%f&d��A hB��j�YJ��y/��,k�D%Є! �!��L�8�^ �
kh���@[°8K��cnXA�l2�<e�{Ѥ֤�2�*��N+�I�v	�8�:ɣ����K�[� ��������h3����f,�%�4���c�m{`�&���`��[����CS�]�!���G{���ࡲ������k�6Y�̣�vʢi�lE6�7�����FCݜ��H���*!vMD{�^�!Ѱml4Hٲ%��a���=+P�	l�׬�.�b��4�/�-��8n"#�h�D�z=,���uT�3f�#/{L��Dx�5�cN$�8��=|u'�\|���1r�+�ļ3��h�} �3�#x��CJ�I�bH�ƈy}�(S�\���E��w�߉�y���#~����E^��-zYF6�����/�  ��        J�������������������������������������������                                                                                    G'�����������������������  !��        J�������������������������������������������  "                                                                                  #G'�����������������������  )��        J�������������������������������������������  *                                                                                  +G'�����������������������  1,uR�"L6��Wز�j����X` 
�8D�ߨ  �   d�I�H"`���CAu��R��@�U>  _�eق�B��	     aNt���F=�����B���I�S	�L	�1 !U1� �C�"��N
 #�*(�	9��� � D���,#�DP�	���=����tL�
� @T�%��$`C	?	}����6� Du�˞�tu4��0�LlH@��� !���ea(АР5�@���D� %B��&�
g�@��si)+���'x� RY� ��Xȣ B��wE�� ~��YA�aͬ� �\G(o3�`��@�p!u�C A�`Ht���    �*Fi�����h�Ku� @�I\ 3�� }HY�@ !U�"��0��X�CLZ��梁  @ �  2)F�s+��?��[�v��!�"���ze�*5y������4��ɂU+&�
�1;�*����UC\ߤ�.aD�K~���g�-5�J��.Jh��[�};�1E���b嵥��b*�B�H@���'��Q�^�B����B��EV���   ��D	]	T��pG�l��o�C�&    0    pϦ�<�c�Yl       0�#��FC���z2������o���� Q�H�.3�����\��<J��@     ��  ��A�               �        �   � !R0�� ȓg����D#��؉����� �I�
��L F!��UT��5��
�TŶi����'(H:(�D��A���࿄WMЈ�Bk��p���`ƒh#QC�P���$XP�2 1X vq�?�&4|!Y���J�d��ndzVX��&�\�bEBp��Č��Z>&�  �^H$ ��E@ ����v7�����"�" ���%��
��PI�Г��P�����X�0E8A0����� ��E���a 7�a�-��a)����4�!�ET������sGƆ�	���ݷ������w\xE�Dx��P�A�&_v�  ���NY���Q�#f��!��%eY��U���/��#t8.,'F�=s8H���9���BrA'��ppA��(��=��$�	��A���|U�d�E{`�|�ҚJi�,%*t��x�)�c4f���O�s9����+/�                   ���_��պ�+S)0�[=�{V���3"��Ml������a	�Kd�8��_tr�N�yu!.v.�d�Tښ\ �+a �m����Bﻛ��U�j�*ܘD�D���D'2��BQ8K�Gh�!uWQ3\�z�o�۪S�������F���Ā   �, &Y��        �     O�c��n���E�@`���.��y�8c&D P�� 	e�Q�U��fX!FA"�	����|G����1�3aE�0���     [[�J�uEz%6u�%�o����Lt#D�,PA�
!�!�6_��.���\�3㐘=�_{֖	�-�_���"��E����ѯ������|*:�R�f8�        aF�E��A#�'�� PB��!s>qqq�y'޾��w-��\x\�?�F� 0�[�     	��	��¦b �ia�xIh���0���[��\� ���0��[LX��iS�%p�T� �m�s�Q� |�A� CD7E�$�Ti�E/�-'�*l�������p��Ue"R4H [�qg������:6��U��Rn&&4H���;�MAIX7��&o�4���bp����0:B�)�GM��#    8",��=��       �   bg�hn��EA9d�i��a��NlS6
   x�ap��@�F΂ l��v\�&�Ĵ�`APń2m���A��������$����ߙ��W۷$������U| 4�!���u0��?� ��%N���b�a�8͑���-�,��� ��& �� :��n��z����    ��]+	2���ϔɦG�kaa�	�Co�⬱bs^           )�L ��AC����� ���Z"9�N딛�H"#X Y �a��bG���%՚/W:�� �D\$��,T囬b_�"��ӿ���\H�q��1ذ@r�ĘJ-���y��t��}����*Y4��`��kh����.��h"c�]UuH�}Rq�-Ҩ��R��Bb�      �   >�t              <           �OS&А�m�ʵ��"� �Dx���G�|�ױ5u�M�G���k���u�����?&[���2��K�6�No�
�٣�3MhO�������H�%��s��M��a�&VM��#��+a*(�U�\�a��t^���M;o�        �     �bu��u����H xF�@m��F0��Z�F�FI7���&���?���zm�uO��I2n�T�b��oe��q� 8L��7(v^��C�GM2�����)(B罋:G�5L��ޘzƯ�*�\g{�!Y��ė�               4����=�$����#�@00�"y���CF�}���º�m��(��R�X���,�U���)�����%�	�B�.���b���,ƀB+gɏ+����!� � � �+bЉ�               3	���8 �h�G�(p�G	�-��WҊ�an�ܼ茽�9�D�PvN�Ud��=,��[KU���=[Kmh�OV���{�s�Ӑ?F��X�r�lD�&$��a
+MB֜`HW��!uD���	1��(�����Ҳ0C ��N1����f��F�~�<41F�a#�����1��6���Å��:�W|X_4i�A�p��H~2��8��9���Ԯj���1�PCH�
��I����x���X@d&#9�o �IJKUI$�I%RI/�]Z�Qt;EQR4O.%��Z�O�̑b��
��maQQB7�����c*��\!4� 0�#�\�E$2z�E4T��̈́�!t�z5=ij�a��H�����U�<=�F</��OD#u���q�uI���@��#, <P���س(��Mb�Kl�tF��I�p���:GD��"=q�[�i3�B�B+A��]F^�UKv��n-4�*��e��1��Li�d*cM�����h�9D��M�Gg�$�;e�F�#le����6��b̶F��M0�6�D�,�����n��O�2��Qm:�L:n&sf���y"�F�o���H�8l��DV���3 C'�tܱ���!D/q\����s/[I3A	ЀVs2�2��Z
NLf�T�6�@Ȫ���MHDm���ĉ����<.�|I]
Ή'`���q� ��H�� �f���Iݦi�bd�oզ���A�'��x�p�8�N�m�AQ��j��m���2T��$���vV���Vj����.F�р�͆BH�B2�Np�#�, ��\�W����#9Lf�����A��#!����H�tT��%�	z���@���Ωd��lgu
m=G�z�����ߌ|�X]�y�$�q�Y��Ɩ�r�~�� ����c��~�1i�|ȸ�n�6���M��x\G��s+d�p�H�@p�H�@{'q��H|���߶Y�Kn���A���q2@'��H�Fйo�_�v� ��ŏ��*;=Q0'/�')�X�Yp3r���<`�md.�^ר�x�3SX�J����9�w޶�o������ϺZM)�C"�ZVfR(i�VQ�l����&kfnuT۵�V7,��_�~������W-e��6&	����CA����N�gy�4ǙP��2}^u�L40R`#�t���-I 8@�)��y'���<Ez��(_O 4T�@&�$Q�vk3�<岩�ȡ�q�Dٹ%gl�A�"�x�Bo�nR����bG��NkZ�$��g�f�${)�T�L�;�m��
����N ���^�b!%��dU��p!���\���'Ȓ1�3
�H8 d.�w'���A��!<m��Ą�=���1���ޟE��h��b6��9�g��Uo�ϳ>�Z�}3ne�Zv��j͹�mi�fݫc�6l�<f�%⼖:��GC��P�{�lo��cxd8�V����y�{����v�楧.�c(��H����,e~	:�cd���?��as�(ږō�;�~�QQ��Ň���f��rX��J���āV+L�I
((((ѽ� �|���MKv�/�r�)�Zɚ�1<#X�������'-I6����z�T ��b��i�JR �(Й�B,��6s2����s���v�}�u��26[Y�O090|@��lT$��-�@ѠL-���T4| 8�R[ �
� ��LqA���\�'VbZc)1-�@�'粅mC�9�g�4�Nt�U�S��?]j�V�Lp0�����p�Q��f_T�R�'⋭C;�!�؜@qk{�IF�����(ټ~#bڥi�"�S,M��������-i1g)�&�ll�kz�z������d66s"`�/i=����F���=H��R����h��妣h�<��1�m��:��C��dp[\���CɿRä�r���*GM�l�؋�9�8v�P�F.wF��Xxl��p�� ���{l���!p�6��*��XHk?d>)�g�p`���=�4/���X49ɕ_?�:�[��Z�6&I[�	���a�8�x���h� ��CEb�$v�T�:j�ؓd��0	3�A��d�S9Z���N�@ż
��sô��8e8�N��A�c��gf����0;:�ɸ��v��9�gϛY	"m"�#ءp��~�����@�3�D��\,'��%+�� �N� ��gH1�B5�"\4�
���6��R�ȤL8�ŅL��LT�-�M:�'�����ny��J�Uȿ��h������w9����M�BI�� �� ]me'NR�Yb�c!A9������L�<�6��s�s��&XS2�G�a'%ǖa'%̃"�Hrd*$@{A�Z���?��mM!�sW��l�(p�����l�M���#q�#���+	���-��=H��	��ձ2�p�dT ��ɗaT1�݋�Ʉa�b��?N ���}t�q��#��r� F�E~^�*`�8s �Eb��~�=�L<݂S�*�~���JfRD( �˂R��{�����l�o�E3�"Z�ĵT�BBD�5LX�!;�E���y��Qw�%�}�'vV�⠭ �i�lm��i���H��L�����4���)���y���Mu�2we|�*��Hm����5�6�cl������Ń��Жb@;m �hP��P��6q���p��C��CN�8y
y�#V9a�l&��f��hkkmt�G��<AX��ޚ{�Q���Bgs�Τ�U�$<<j{E��!
dm�@~/�g�_��E Q<� ˎb�eA"I���-#
�!��&jl5��V� 4,+X ���o�-@�o�o���J�M���a���K=WP�]�{�ј?g�d��C+}h*���L�x���-�܇�3`�Ǽ ul���`�!���n'8���R��Ey���|����	&* b�. ņ^6���o�L��L��L��L����Aa�C! ܭ�GЬ(e� X@��_8�0�F����]{A��\ �:�؅rxL��P��o��f���&^|qPQh��
�z�{~��	�5��f��������u�� 5$�&@�bI��%ç����( Ւ��-� h���"e7�H���mKlX1  )K~����Qm�DpA�L3@I��$�ǔ��N2�����HQEB�4�:L���6AP
	$� nω��1�i
�!q�䔒BĬ����������sE�V��I9o]��Xl���N}@ 0(��sd�wUo���r{Kڼh [�s1&T�B�yX��xCV8`�c��Bf��>�0A"�?ëd��fN,4:�	f��Gx@>$���&KM��H����!XEgw�"�[M��n��ą��	ޣ�m_!�X�se�_l����=c���"ʥ쉾����K��@����R:FО��B��FR����X�4��/�NFx~�и��&&���6����w�����L�Tgv���I?��&ú&�>�7ډTČ9��"�@��z�Ĵo#�R���X�:�_�?5���$\��r���D@P�ly���D{��,,L{�WX9"[5����ڶϵ6�!P@��'@0Y�z��ML)l��D��I ��S�"�CV�M�&�!=H6!&"}���Q�6]h��r�ӈ�	R�t����#=*l�g͗-�ޙ�Pa�!(����h�n�����q�u�KZ���.o�-�B��~���e�=oL���M'�� �����/���
W�b��⺍�����+�KHD�q�,�D�S`���+�g���x�L���95N�(%��3R�'�W�_����ِ*,�,vF#�֋w����lZ�0�E���Fn~����"�<���XI��%ç1��t`����T .e��ۄc�-=��le�,(B`�ڽ=&VQ��Q�Ri��a!L����
�
�`�?�r�&޼�`I�?���m&���]5�Ā��,Yɗ��7���bE�*�����@�@<7�@��^ԑPpX�!��f�k�j���q�F��c|�\� �n�3�'$�Ir�-Z9t-HؽP��%�c���j[#[�䝍��S7o�׳���ٍ����b��B'm��J�-lw���4���.^͵A8C�h��(�5����/LN� w�@�)˚��l���/\"e�&�%�&īUO&8x!U�L�<Q��T�{�I��"�@�V�g~ح���$�0��;ߧ�rYeD�X�kZ�V��n�u=m�����~hjy�1��x|�O6A�B�sG��O�4��WɄ��9=�!����D�$>����-���hkVLԕShV�e.���5�M�_WN�F��6䝊���'�j��J�~���GRJd,$��u��Ә�1��-�@F4(F5b���� <���fJ�*a9��Z1?��A.
G�q�{G&��P���"Z�Ht
 �κ69�-8�wA@1�(��Qb�	�6� _˄ޭ�q˒>o�ʯ�ޙR�ORZhމO�00�B`1"W[}0�@�Z�o������Hv��^�-e7��T�F%�5K��`L�璣tz
7�0���$'��z�"��V).jщnPB ��1>��GɁ��
s焜ly�uMhR8B�v���gٟm>L p@��A ����m��
��@�#�"
&ԚNO��"`�;�Zh�D���bf�N��_���ZN�i6�v6\�˵�VꯎW���,&8\�������=�WJ�ӐQ=S��	�YAQR ց��6?Z%�L�#b}�Tk�j6Nj��v�Q�34[4�Y��y�he��;V챼���XI��%ç��6�
F;@-��GP ��)ӽ�lXq	���@5��� (��'�!'��*BN3&32��1D#��G����2[����C�X�
V0�$��sT���N��@l�x�#�"��o��*j�A�L��,
Ҽ�Ao@�[2���Bmy+Zv��ІQ�c)�a��3��>N�OC0ՠ��	�K�w�3ɟ*:*!o4	��Iƚ`a��۶<�3);�|}?L�`�&�V�{�YKh�SN>b�"���,��"�І	�����Ɛ�}4��?#��LK���"tq`���-<��Xoډ�-E�7��7'2�TP�Ď]e�6'���[󒄔Bc96A��!�A�>`5$�&@��O�7P9.  4s�V��*\}+p  ^z    C�7�%����                                      9/U2h�  @  @   � "�H���a��]`e�PBX ��U0�Њa3��!p��0� �UC`F4b���5UUU0�pEUL%�#Mل�<��0i� �@"�c�ɁB6��	B��l�r�V�� L"i���xs��p�E��"��P8L%��!����t����C��@��  *a<���$�$�pF�:P�'�@2�`�D� @	S	��a���*�E@#qF�	(@ �S�xC, |���B �� ��[ �( @"T�3�Ka2 @���ȗ Df�F�HD� @B�aLP�w,"�0����  :                                                          ~a� A���!�A�`���XM�	�f~1x`��Axe/� �BB� @#O[G	5%4g�x��KЂЇC@��`@�D���`H�'�	0D�@�0 p���C�ܗO	�tIW�A�p д 4Z#��!�aH!Dv$�A�"Bi /�- S��$��s>CO��S��`�d *E@���B��@RR@�v! �������?@0��-�Ķ4O�:hs�Hܽ^D: �8g�,�`�Q�C
���,7�r�Dsb �$z�I �AS	kRH6d�C�?�s��+6\�-T�����vR����Ə�,[Z���<łn\6-�u�՛GM�v�XB�zo���?� ���u�}�� L��� -ݿ�m+�]j����^ ����_X�~��               �'m��8��$V4f$f��B�Aŧ�El�~�x_`bA�!�HKR�����A �A#m�� ����=�L��l=���p�;[!�h~��E8����N�@"��a�Rw%S��Gl��
�خ�z��a�<   $P  $Xf   �WU�}>�����4�m10F��AH�O;��ʥ����tY����Si���N� +���^              �               |kbA,�[������@|ٝe���E�'�A������`�I�߰F�B ����a�m��}W,�p;�C/��}��m����A�.<�����>yF� F�PA��aa�������       �,H�}�R.��%�A����nJ%�z����@��{o}֊4��)�~��-��p�Ƃٳ^�ޛ�               �18H���4� cM	��R��w12b�6L\���, Y)le�c�$������$�����!��r��Z����x� `�wV�C$�k�      �H� A�,q�Y�G�P@��z�5*���~Cra��8-)=�ǀ     �+`�L��$�L!XE@���B�b���S���|$,��E�A����c]�~	/�����_a��ͺ9�_L#"x��!8E�6؂|�$|
���$!�c�9w��AE� �$��<<�vXS5�x          �b'4X��:	L�A�Z��Z[,��	U./�X�PK-�6�%�L���Ѡ�O~'�x                       �$qNA)�"�9�`�#����' �!��A+@ ?�@p������1����cA��y��Z�)���o��P��h�jHO��������AD�>��&�H�N.��[v*��8|�?a��	���
A�uxyJ�ӫ4G��eG�s�2�����ӴhIba�
M�����w�/���yq���O�SRAV�b & ��>�݊��@,B%AV�h���� `��#�$�|��M3ۂ}W�M��-^              �               ~L�a��C��*�3�A<+kvq-���bz,q.����%���0($fX$<X �,"򙹼�Y7XV��,p�f��e��$0�p��##"� 8�^x�@�؜�L����A	�����i&�?뉒 P�|.���b{�z�5݀�_��J3��&��D��Opbw})�*��3 ي�a��ץ�Ԋ֌GW.�ȳb��MhQ�Ύ%cv?�1�	S��&�G�5��              <                       �"��GD("��A��a� ��#��g�Q���L_�j4H���r�R��CA����Cp���'6�I�1����F���($7n�%�T�Ø����B!6  �"B�]���  Ƙ�C�!   �" ����Ȏ �<�
�a &��kC��A���ԑIh ���1�  ;G'��gs����"A�4xp�(T��!�(щ� ��͸�C�D)#�wV� �+qA7m�Y�Ť��T-�=�1 �<4�Qi_��e����*�MT�i
T*+0x�FֺҀ��̶�&�`Y��$�b�	�/{-�I-K*��� <��@�R1�"��Y�w8��p�Q(�x+��᧕��p�@P�_O�WGU��X�j
����_XJL��7cV�8��qr����UiZ�<}II<,dvOqH�O�Д�������m�.���Մ��+�`K@�1�����p��4A�)���c�	��C�o��z��?$���U�'����{�y}d֊�э����0%j�Lb��`l���<!�p">L���=���P2���R�魥���F6���"�	1���O�F6�"e��&Mb�^)��B�x7���{�&M`��#��=�/~)�⟼S���U7-6�DA� b�A_�7����
�0�d�@C8|�h|�h|�b��e���8ѽ��c��0[��=�@�d��~�q���F7���8�)���(�M�l�T+�ƾx[����n�k��ǀ� 9����,F��OG�Ɗ�_��0$��1�� (��j֤�f��a�Ba��b!�.I��'�{_��`~�!yc�u��	��x������>8B!�1>,'����/&Ě���R�>7����{Fx���g�"J�zŴ�i���&�!��� B�t%���Oڶk�[�%�ƽQ�����(�ː8�
�>B��:��3��fQ;�nIU�<��h���"h�0���ј�쬴�Sq�YNLK`u��&�;Q
'Oǵ"�5ǘ��pD�D����@2���_V^�a �M��}8�m�n�Z�C�bE��'\H��z/�3���1�6b�d�?1��l��@��mh3zɒH�	���C�#Gč��.O�'EE-���_ߟ�mۓ��-���\ҦĢb�-x�$>� �D����M���:�b�YL"�ō"a ��	���0�k�
�8�:��L X>�h 0�����q���F]���@ /��%e��M�+b
-�
�S�HU�(��Y%5����F�	(M%	��|X�<<5l_O�hW���XţE��ƈ��e��,,r$�QK��,d ��&���͗w��h]�DW멆�]�	�/x��!��T)70���)�~FNv��J�*���-��$0_$0D��a��oQk�� @/� �zK��D���Dd61�����%eD�	�^���Ǆ �C @$�O��Ȏiͨı#Qb���6���=(H�':F�Y���fNhD��P�"���g�=@pS�1YJU�%)$�����
4Xo�2�����f��HX@TLJ��-�Q�bWy":���2�hݿ��rK5�
"t4��(�aDa ��h!�	��;1�$-i:�mi� d���<	D� 2�4@��t���M�F��3+zl��&5c2�Pe�N�E�e��DQbtJ�IQ$��JB�3���<"T�tL<\|��t?�����X�5hD�I�#��׈�B�`Z��K"�&4���q��bҦ�̤�4hrjӯB�������?�Vz�G�q�Q��
"�CP�{�������Ţ48B��c�H���|i��b�N��lF�UA�RdWS-3[ĳB!�ɠԀC�DbkV	�h9�� Lc�M��JaXfES=s	!?,d�L�q
4�n����(2�^����8��WGk�F�-� DŨdU4,$>$�i����P7� S��I�A�� �6�di��K$��غ �Yu�='��&�iL�l3Q��e��P&sY��2 c�Ke�;�IC��QMv4�tV� �����":����� �I��>��ѷ$�Q$��8��cA�n�RJz=/Z7ׁ27ޜ�
����C;�c@�qY�"��L L�*J�g3�dQ#.4�4�� ��@>DQ��w8���H��J^�=hL!H�i��(a �"f ��>�NS��5�y~l�4�AP�A�c@�r�x�&��������'NB?|+"��Roִζ;�g�k\ ���@�@Vm�M�fR}:�H��L�4q�U�Si˖��p"~hU�>�� �Q|�� ��"��E�7
,Q�X�ԡd���n�&ɲmE+�B��a����I�g$�3�~u��Ѿ���<�\`�U�b�2�;2�N�i���T���V��]�-�^(%���m���rf�촆f�t��u��p,�il��T��/eE~֍���X���W-��)�0Pɬ񗽖�A�w0&z�K���3�.H��f��-ݼ��z��f6G��/&�=�zT:wkS�Ԓ�;ޣ����5�&M�V�a���ﰅ�x�%D������D$i"#F��|����$0� � ��ZD�Pc�S�c��pQb�k��6��@10�����^��h�+Z�vL~kT��q�/X�w7����G��S��z(��~!��g<a�A 4�ǽd�aS� ��������3��Ѹ������ܩ]�Уb�V����P*'�١����5�[��Z���bt��0C�$\���O��hxF�����8�<�����B�h��^���.��@^��t�~7!4H߃o/�����{�	��e�ud����A�|4��J�\ ��@�^,^���K�fLD�a"F[gi�Jr�j��֭�[\!�t`���Aт�" �"�D��S��n��C�"o��m7_�ܥm�h�6��b[�b`�yQ�q��61�Mɽ�$'�L�����Tb�:է+ZC�cC� e��x�����=�a����-P�4��W ��c>���x���x��M���� ��
�i�a!�l p��9�ʕ3)$�uI}���k�iX�5=#�pQ�EoB�|���M�a����q�q����L��G��j��u&(0O�j�"���8@�>�Y�V�}>w�R�r��>�u1�yۗ.�=Φ�T�t�� �h%DSJ��¨"%�!����̙ b��)Fj�6N��~pF�&$@,2p�1�x��g�Drn	�*-��� Y�sZe�D��DDqm7#�5?�a2��/y�1��@ �+(�C��� �A�eͰ�%2Z�mj��P�#��.�h��C^*�A6�D�ڪfT0�a�C�.j�Mz�D�M��#�|h~Ni1漿�Ns#��
����ou�m�����@l���&��m�cB�����h#/y� {�-��_tT�lxH���펂�ŀ�;}Pȃ��!*�����_�8C��`�	����������o�}5)l��K�N�Õ��M��t)	?K���VB "yH�Gh�&w9��$2�b�d������|x�<bs[v	j��!�T��f�h��J��.u��@O�b�!Gn� 7e�R���h�{(=��|Ƈ{gV��:��.�7�և���������ۛ;�cG�,jV9!L�`��__B*2��)t��;��&������>�oGܗ����<�"�3d�#�J� 	C<<>ܹ��̲���$T1	�G�ŵ2�+��>z�ԟ.S�L��3z�{I�lTȂ�᪦��j	6Sc1�3�St�}���Q�G���D��rb��>����2�&��6.|�D�LkD��n�G�ԉ����?�Lj�Ėo���{����Oh��"m�M+v��Uc���ȴA��� ��8�"���!��`�,K^*�--��pr�TL�l�Z�
'ͫ.sO�v�@D���@��`�������=�6��� �W �=��ok�5}A� .�B�����s�04`bd갏QHgs��q������I�������фF[b��4@� �2(Dx:��B֟څ<_��i�P`�� ��续�6�O��`x@b<�GET\�<+�ʷA[��;�X�lF�	Jkjd
�Sh�~��"؟��E6+�  A���V����"9?
��D�kg�{
i}*�P����   � BőO����T�^ �\t����U��L    �   @�2>�\����<2��&`
k4G� I��L!�B�*,��a�A�CGl � �%0��Ř�4��46Yb�Ozv�  � @  !4�	$��a17b��T��f�aLC�S�T�.k�PA� aX�N��[�CF5�ʒ�� 6 � 膄Mh�~��q&���#��1��"�sE/w6& >��+�5l@ FaMxC�T!���$�u��ၼ�*oL0 �h�.�
�0��P4�TDa	�<"?��U�(��!
�ՈCe�UT�!�+X������ D�  B#:$l�IfM*����(@�(� �r��x��L1�J���L�xj�ab�j�Yh@ 	�L&KY"b!q"5p8Z @R@�   �rH�(!Ù�
�Q���E;�@� �2ޅq ��}	-<�CY�,�mC�3Zm��0�:g����
d�     	�  �`  !�lL%AP���!d�L��MI����(i32��� �T� x H @R#D�9���           <         x     �:�ЄQ���@Nz^�蝣�D�2��Z�d����($I`�4�;��1y���:�@t!c�%H�@ � �!� JAE�@R!��p\���ϖ}��/�4h�K��7��J����<%����	k�č�s���b�q*��e�"*$��\���Rc���:�h��ӊ
����u���X@t ���!�LΣo�����}   ���Dw@��x            �         ~T4
L]�9V��a/���<ߓ&LA⏯��`���s���`.f]��ol\ 8+]`2W�O�h�^"�b&�Z�Q@��KRaki'G!�F��5h�m��b����7�&�\�^3�9�����NɽEUn��x�3�7�w�   �i�B�H2
�8AJ1����n"��H�3�   ��E�B�   � �d�	e�GP��I�+�w�]o������(W� �_�߄;\,�{�kE�ֽ�N��C�W�#�� *.���m�2o��ǁ2�\�TA�n|55�Rd� q�ǜB @}���_c;T��9]�$�<���h�a�����e*N8Wi�
�/�)       -�U��I2CFJ  "�         BbY�;���~$�'����n�'h�����o\�1��a�>��^%/N*�6%�V�(����!�E/wp�6�q0 �5��%��F�:����SQ�&��>|�@nE���f��yS9:��	j6�^�<L|�gCZD�Y��   3��aj��)
0��,6Kf"���O�    �     @Ph!�j7���B��G�C����S@�T!pO�Q"q��$΄��eB	�Z�*fH!PB�<�<��MR�Y�А۟U�Fh"�o�`����'d��@��jX���F�Z/yʟ��onhU��)��BA       $
j�5R``0�^B{��        �     �t&��֋�6���;//�IL\ ����lO͞��++G���x2��U%N�X@�l�M�o$O��
xhh��&A߰���E��~=z�Kq�X,���R�   F��n'�\�!��J��      �[�[�C��3��a��ok.l��ؿ�g��M�-��~�<� �B���\X����Ů�썉�ŏ�?}�a2S�,�����~�����I�Ū��w�X�ݝԉ7�j'����B��E����1���l�v�LՈ�1?���*J��׀ �ǾB�[l��,hd�U���X�@V%C`V4[�7�M�A4ˁ �Z��6�8N8R(�ՠ��� �Ű���q3�l�9��
dP�S�Q�E���       �?��-��`��@    � �̍��D�(���6�q	ԛ@N�Ȕ[�wx>              X�P� �  ��%(!2"0��     ?������pUқ���6���ߋ&��yYQ a�tWR>Ϳ&�c����R�4�!@�3b(s�ݾ�8sa�e�'��F���b�cYJ�i�Vd�-�  {��(2xVHD`��S� =XD�hz5^�����T��PԀ�H��xc�������f8� N�WV�nI��JOO�   �q��z��)%�*U)�@b�
D�`\/�]��6�C'�d;MQ�I-�4� tS����w6���]!3�p���XĔH��(^         <       9��  ���4�}��ݷV����lѹ���������a���,Uy/,��H��ɳ
��V$x"�O��.%:�I�m\pI�H��@    �Az.?���R�	%�6N��@�` H	줣�@ ��   < A��E�łL�"0�p� �p�Ư]�̈́����`���+���G\�"����$i��!r�8@�Ʋ�     <     �!�	�&&��pC+&8	��;M#���6h�avm������Aq���{�l��[O�|�賤���DC`8�B��"䨐��a2�H��(;�jY�   D$5rM74`f�/Vݤv24�     x     	�~AC,�f@$�8N�������R���#h!C���"�!��D�@��^Z���X��&�ф��A-�������Ƃ5?�/� �0�d���Q3��=�&L��G���({�c7;", �$���?�   �Y��@ܫ(d��J����     �:]!���&�+&��RSj�C<L�n���"�E#q- �!0@�H�q���1��1��g���s�̈́���1j�t�H'��TT�&��� �D�'�=�����    i�`S'�-0�� yx�eŀ           `�ʆ��o��PDx ��C0��������NR�vS�5��&H��O��"�"L �C}6L� ~��7f车�, ��0����˸��*8B��>�԰��   p+�h4i�j3)(������&��]�        C8��E[ZA ����R"A  A�@�!BFQ�<0�
:�A�(��a#��1k�s� �$e6$���(�$E6$zW8F<8a3G�(�k8!�0����,xC	5�5�� �8�Lx�3�u�^j����J٫�j�:b1�R^��/���{ܲPlݳY4,�@�,�@�i����*�(D�H�brb�"}�P�i-	:�[^��D�ڸè�b�E�x­�e*$z�&�KgR.8QQ��Ib�/~��Sc�m�(�HJZ�+�� J�m�bS�ɡ{K��U��h�� j�6��&44aI1֍��Qd��)aT���ɳ*�Ee���_+�dֵ�B��"0�9�	%,�����(������UM�/�� �ƹ^�j�|R�ӳ������1�P��U�8Y�gq'�P�B�!�t�F���%Zn�d���]*��Q!���e�����L=$���a#F��h��=`�e&M�������R�e)�#P��%8X���0��r`��U��Uz�8@��Y��m?�=�������$խS$���ToѾg(�/\�BOY�o�ݍW0��66$���+C#}׋�z����UX���Dǥ��{��<��WE�%D��-�U|�@���:%53��$�ʠ�{¶uK���9��愚�4�z��RȨ�4�C;��K�@k�h�#/y��0$�P��؎ٯg�.5�@<�g��`�C�sƾ�-Y7�� @0uݱ��N �)��O{��'��@P�Z��wxv��+?9f'�ި���3!a D�ARH@� �4��IKIN��@�|��]i�)I���&�审:Q}Ѹ��븉�ȽV{Lߓv��I�_/��LY�r��_�">K��lqc�#���c_�^j�#4s˜�h�Qb��ju�7+b|����~(�"E	V(����'���G��L
�6�Y��bB{� ��mo6���&fT�I3IL��B�i0�5��Ѻ��1*�$����Ri�$M�%ȟZ��N�j��F��ab�˻$�d�ڭST� *�3T���(TV[2�� !��@
*[^�cvI�H���

�&`4��^��Z���`��II<L|H�gS{̱4�jJJ���r&�D����Sv�zo�pU4�wnp��sRŹj�Lj�y����[��GT�a߾�ݖ#+bKǅ�-�kbM�M-�,"���?Y������$,$��p�2z��1��T�i�������&����Dx�=�j�\�l��o����Q	�F4KdD�N�i�Cv<\�V��5z�|�����1 L�k	`��ӳ�T�4�!�-��\V2`0А�R��.QK�R.Z�Azk1�ltP �@j�j�ht�Fq�$��w'����Xb $1 �})h��w9��\Ao
��/�`I�&��8C���A�p�`SI� �Dj@D8�V��N>����	��w��/ >���2\�&4\������&	�Bj\�Dq���ܞ�g��hg�.4��@�1`v�KO�/t��L����`u��� ��⡇��_:�t�@�A��"�Ԣ�ֺ�`�$/�����F6���C� F!'��挢%��lѤrN9�ڜ��v�������M�d�9D7�&G�5��tl�D��b�ߡa#�[����F&����UZՏ�_I�p�tE����	�*���N<� �1#�rt��*.��`�'��@GΖA�e$���3�͕�����/K�Έ���MP@����{[`�pe�V;'���7yÔ�%׺���߿R�a�'�G	�'X�B�%I�C1U�L�I�fU)R�@bњ3Ŗ	GC���P�e��/96b�C�/{;�0�3<{X#��kv�I��;Qe��&��e�=x�=I��ˉ�b��9f2i��d�^NK��°8�&����)%`+@"	@"�bXwF�10A:�g�U�b�B,�!�H�"�l��'u�����Pu�?��'JI$*]�w9���+�8l���DȪg�p��Ƃ���xl��L�l��[2�Jt������G]:�	0�&�Q!�e6�h�g!^����`��,<L����`�c��	1G[*������F���lͦf`�Q02�����yi^{���ԕM75nj+�����C��:3`-8�=x�$%�x%�n�)��&��I&����9֓"d��7gm�!�H<<Y�ų�� "I���MSd�
���^񗽆�͊&lQ3b�6+%�<e�X�(@z�@5�Z5�T��&���zi��n��le�{���j���)�JlQ����x�~eFđ�ͷ�C�mR֩��#Q}��~�q�,n��ԣ�@P<l���&�A#V�J��e�^���6�")�3���25q���D�'���2a<��'����2a8�!V?�U8��'f��1��Ƴ�Gf��Iѐq���#h����+�2�fD��,Y�1�(�
���NŚ_�ь� ���4	Ar��cȵ��VdUX�0�@�04 ح��MԘ �kHH���ס��=����P
<�d3��$p��xV		��3���e6��H�fkF^����$��'���z!�_b�g":ɀ�c�68wG�:k���/B����e����Y%m�'2-�L�(Č�Hq�QM�|���)�nd�4�H�e���a"�Z��ʴ���53�Qd,�5��(]��L���9�,	<��O6z��|�?�	�,A�@�u���������F�?�Ik��| A�Nhl�L��-}��"[�}NC�E�t�V���O��~ƶ��$�R�ɶg7+M:�m�_B��2¸�,+!`+!`/sc�ac�k�Gƛ���Stw��Y3�&��gu�����HI��*4��LZ�$)
�*s�f���0A�b��N�a.TT2�(�:��S%4 9�< q'��$�	��"*ȵ��!�?F�=�������\X�b�C�W@[°8K�y����Hٻ-B��6�֓p���q�Aq�`˴�D[92H XA,��� T��$e��ѿ	Q�zK�[{uJ~��Sh�^Uy�tH�4H?��qC)����LA�?���k���%-%��"�,��@�m	ow��BKm ��رmFM<NH��x�f6�1I�����&}��gm��������I�H��b�\��o��h���8���vTm]u��$v�0�1]�
��q�%�S�/���ז�9�fiR�Ii(X�P��q}jT1����h��rL6��@�m�Oh{��.x&�v+�!,'��=ڏ�mM��jV�T-%�Q8��Sh{x�h��p+��3�ꭱ�,�,�����c�i�>/Ĵ����K��E��ѧ�b4�a��HTfi@&|�g�|��nm����i[�\]`�1L~F!�̆,qs!�)F ��C���J?� �I���'û]L�����gs�H�������p�e��|���h�hX)���4Y�8�����ɇr��۲i}ҳd|H�A3�.Pz<�q�ט0�����E�am3Ң.A����Hִ��g���;��Տ�m���$������Oo>[}m�K9sMJԐ=n�[N ��k�1/�����ck�����!�&0C'6�����B����U�B&С��b�\I2U�
�w�d������{��d���
c��b�ڣX�6��l�Ѳ{n�CP*=��Տ��qc�<0��ɒ븼m$"dq5���{�Ч������GlȈg�H[*b#4xB�����OG㈮���%J���Sh�-��8���^�ZR�i
����J+[��l�@@ʊ�(�r��^�=������x52�G�M�����Jd��kcĻ�m!C���
��h ��1C-J�֐�Q�s	"�����_�3��E\Lѿ0���^����A0�q���%c	|��Ñ���줒���:F�B���""��6SL	j���;��|W&u�1�5�B^.hDCax�>dݚ}���bQ%d�����ㄕ�4BE�����=,��c/x��``L&l!6Ə���\q��[�?�HMZ{'�U�abd�|���"����DB�L�Z��A�
�.�6Cu�$�">|�� �[C
!)\�x@id��A�d^B����l��X���g=�ɩ��^�$n�kI�%������d����*�����"z������[ G�έ#�A�q�"DJ,��2O�I����'�>^6��9ZO�c�c/y���v�K�d6K�,l|�ߨ�� ����pxB �%�{;D<20x,J���XB�t ?�Ќ?��E4��,v�M�I�&惎�$m�&�3*rjr���'ePґӾ�Bg���H��ؐ���>Ei�x!�B,4(ETl�~�ר�� NX�Y�z����@	2��_��,��[��˖*R^_L{�X�E�Y]�侫�=�'Q�k�YX�]�p�3�
8V~���G�3Q|Y���y�{�f�ĉ}�"{�D����Yd$��D�b-+���> �6D�!L�Y3gQI�$� �l���W��Ლ������,�Y��0��$G<�.C�9 y�+��bč��.$��'�^R) �4�����a�B1_c^Nw�2QqFm�%�L�;R��"�V �pHt#v>..�`U| \| CH�)BD�h.��H f1���2��
Bi79��v0�f�	�4<�./�< 1������ط��������:���#�Cw���d��'�|i2��0ˋ		 ����\��
��3P��k�nk	�6X/b�J�zFЁ� @Ο�P�`���d�1��q��@����	�ܐC{�'������e<�dI�QQ!����a��U�']���?��M8��>��ATf�f�8lrv'Tܽ�"bb,o���8�V�"ibѰ\��U��<��q�����Q��e��s[r�kT �
x��-�X؅��X؅8\ģF�ڛSjmU8ʚ���?݄.����%�Z�%��t,�Sh֧�Ψ�u	�5�9����B�9���49�d��a�,�R�����K��6J+�|f1�*��%h�T�08�R��ۄ^UD���#�ѩL^���tl̩����y�zϩ�Wu���y1٦����<jb!#�>�䏆[!�*`���@a`
�a �B�k�V� '�eL"�a<#*a#C�V� .Z ��S�hݶ�mЭЭ�O���!���8�H�C���8J@B� �=3h@��0��#!O�@�Y��Da�DW�A�,LKf���� �����酴�*���0�� ���B �bJ����B:	�D/m.˹����[�+��tK�!��g�޴��C���������~�c�@�Є�,$�����&%�~��@`���^}�f��XA��?�����=1Ӱ!f:B �c���ŋ ���^�-?Q?t���<
��g�,/��
K�K�!��O�	y�`�aC�@��A�Xc��"�r�>�Bh@�A �
K�g�C{z$���r�REa�=1Ӥ��!B1����ł�� ���ol�������	�p�`�{=t�Ov���K�DV9�9�17p@��F1���j�W|a�7P�нE,n��ÉY"w����-���2Ʉc��N��!3�6f{L�5�g^=�I����z`0��z����V7��ח9����D?/-�������B�p���sG5� �-��f��$�8��L�`�U͊�[�d��ƍ�DHĈD������
�[Hٮ�̘���~&�8�7YF������_��V��m��0aɝ���3,/�"�.�+��	�4.
f�Lp8�^ ��yX���؄|M�π#��0�A�?F��S��4Yv��B�ۿwn�BF۫ۧSG���>�"���)���� ��Ae6M��mu���kdtn��h�J�|L��D������8i��&�G�,{q�"?}a�*�$����bO�$O�b����%��cl��HT����h�  9LT+�,�<���9LS��p�(���E9LT?�nk���/��#I ��H���'>f0�1��
��A�]��kth>&D��+-���gs�H������ah@A��H)� �\"x ��\!������@i��r%��8�	7��\١kǂ��勄"&HѴѱ����k��+4n9��kYK�� ���@��@�Sf��!P���DU׾l ��!T��=y�Q�T�=���aA��*����� ��C`���;,\�aa�|[d?�a�l������F<>L��a��A@��� �j$���z��f���*f�Up��l��l�SM�6�U�TA3�a`@��@�LU��.�~C=�Y1�$�΁�!3�6=��Ǆ虞-^0ݡ�Fu�٨��7rǂ�꿖��N'��Q�jC8e�s%����.L�@3zr�qi�6$<�Yc$������ �Q=H�L�X�K��'U�b�K7;U։�ɓ$�n�]�C�� χ�4:U��/l�����!L�HE �PbH�}�����AQ j@�
�����Hz��8�{P��xV	~��7��T\",١q�� ��[_�w���"��U����0�� |�h n,�����Ͽ`��V��� ��q������^>��l6*�",��sw �{L�a��D��ӠxL�|����q�fy!!?�P����{�	~�I$��s�a ,"��#rZ2�g�e��4|H��M����DǇ���p
��5�b�&i��7tWR�	3��w;q����,H��\��>Lf`wq!���@ p?[^$����� ���v�HD>p����H�"�;/,Z'�,L4�"brB�@����[�|Q�G.L�&���ʝ�3;#�F���@XHf��g� +�Z	��C˅$7�!]��*< .��K�rD@T�J���wX�Hn�pxpoh ��1C*$�(�
!��8Ep����_���a��D��ӠxL�|���� �|L�����ܛY\O~l�S;�]w%-�A�z��ɒ��	�,>^�+�Ybea'��3�$L�ؕ*����6	��~̵�Y��4H�1�Z�)=?�lbV���_Ѹɩ��
��N|4%� T|�]�-��@���L�)�A1hKƵ����A���:"d���N~��ưFmK�:&J��lM��u���X����}��6�
�瘄ɦ3�gu8O��/C�٭�2�^�d��ku�# dx�j�
�<|L��0A$��� &���#~�Aɦe�9A�!>C� Y�:>ʴ�jI-bӀ�-!dQ?�v�Zr�SB� $��	�Ӊ�t\���ÊVc�EAe��O٤�
C@XR�bH�d�vr�h	�;����/����ft"*gB!�HAC�Ф ���aL�0Ѡ2�cG�)646d`���ݻS#��4�wW#�W -�X%��ma&x A�K�:������mD��g����<�� �L �ƙ���A��ڷ7C.�F��Ժ2�e����'SQ��"�J�͐X2�(a����Ǉ��ɞj<��+`Bh9	����w��͗�F �����`���\ܴ Y�K�<ħ�����Ǝ(��h}E�W"�؀��؄'�d���Gu-��x'N<x'N<c	��h�r�9P��VA�T�ͮOF��0+i	h* �$��\\��Ԙ�I���+� -�X%�  D� .1Q     �� �� H        �                                           ��               ��                       I��        J�������������������������������UUaQ'
�D���5aI��D���*��F�*�;
�P%�A,Z�*  J                                                                       L��,A� �0� ���� � � !|X���A� @�5t&��`"�A"���AEb��%g	��믞��Ҕ}%�$    	�i��������A ��(zfN�	#0L��T	��A�[0��T��o!��   8B��"| �E�C���sa���8I�&+	��1�DB�! W�%���I��+	HA �!� �0"�P���C}��,"@�P         !t�C8K��Lf�&b.4h �B"AxC��Lfn3��P��!=�����5��-0E�E�F�B0�a�!��`#ïW�R�
��>(         ^���^�>�^� Ѷ�*  KG'����������������EC��� c����@��D�E����h�^�*ED6�{� l7��,<4H�"l9�a�P�&��e�`��!�p��(�`�FQ����P�����D�&�`(�BL�Z1_{q� C�q�!�Q�FAM�0��!�b��-�eF?���D����.P�0��8�(p��\\`8#*�E��--���))TQ���0����@�qK��e���B �� � fn=��␟�B�?7��o�4n�%������b��0b�ƍ�����2��{	Q��ڮ�w�;�*�C`���ŋ�8\�a�|X��M������B0����#0���A �h�;�v���G���Q��f���;;���uZ����H!EPA�@���� �z6L �,x��_�v.,h��_�nTT3� ����@�aEDl��?�g��������@� �����$�i޴��4i�5��렄aa�Aa���l���}V�[c�� �b��2�ō��g��V�c�=a�:...T�r����k���N�˄L\�]����8 �=���r��#46_T��nߺFTx�7��@�`�bn굻�;Ҧ0 �C-Xؕc����.,o�����n�#zˋE��sC���tC*e��#p�Aa�Ao��&lxx \,\�����Fy!bi�u����x���ߺn��.X����C� S�G9"&n�E��"��p���p@+4L �z���������oOK�a�:..W��r���a�b����i3Ce�N������n�����#�<c�,M���xx|��cd�d�7l츱V+������p�����ě��6'�E�  Q��        J��������������������������������	밐� �[	+���h��H�@ !UL#�HpL�����XJ�$
�b�Ϣc�B`r���U��"%L'�(��[BB�Hp$R����'l� ��m�  �(  R                                                                         ?t ��� � #D����^0�фa���Iq�F��A� � �f������!I�N�1H D��B��AQ��3MpH!A�>$bC��xK��F0��Q�0G �� $Y	����]W`� ���    �  xAd9 ��Rab��@��g;��-��܂`F��XA\V�[m��  ^��֙�n��J-��?
���B`����cCg�ة�xeV���B*X=-ҢCR��� � f q�0� ~A����Da���V�	jɢ{(��@ K�[`�8�#�@     @�
 7��Ih&�$l��p������"$�z��6�{�`�Q������J��M"p�1�QA ��J#�0�� t��8ѕH �,f�a���+�<"�lU�>��{f��%���ɛ%�N����� ��h�;��_CEAd� �G��I�&{$52���Lh��:-%�B�W���-5%_���3AfjO%d/�$]����z���                �                    SG'�����������������g���gs��(�Tp�7D怤R@R) � ���[dLi��'5��@����0`�����$h���E�.\�Z\���X�`�K!22ڀȨ9��ˡ(c;dU�
�X���.[�K"!�%���%"! �<���M�D!1�{�J�z�I� h� Dç���7�!�@0*Z�"Y=J��mJ��dHD�-
U*�%���ХR�D�HD��)T�)?-
U+JD�O�B�m� J?��`�FhA	`�hͰ�[���(������'SS|�����2�-=*7�3d�
��{���!&Ɇ �D�I4$�%�C�j`� �4�&l�why'���$�Ý	�J���)��N�x3�_� /|@ �f|�L�×��P's�� ���������(��CDQ�S��3Q`�3Q`�3Ql�P�&�q� �2ј �2ј �2ћF��(sSID$�A L��hd�b�p<��U��]~Biv�S�[t!a�������o�����7 ��
Ph��̸�	S��[�ܫ��<���j$q�_�u]�k���k:�KQ�D�+L���Tٽ�������r�ׅ+a�A�A����^,c#H�<[�A�M#"����h���9��	�	���/K��Aseҩ���o_���0��=c+�Ԃ�Z���� Ǟ�'��8m)+yV�۱H[�2�L
�Y��ɷ5�T}G��J=x��]J]��ؙZZ
Eeɪ����h�B`
y��E<Ȃ�bvK�(�e�����[�"�;�6E��!Q}�ci�)�}7"��Aau�������Bp$h�&f@�;
p���HZ��e�2�	3����+@I�)�v�f`���s6��Ό����Ns�JM�![I?�z׬�F{�����c�O<����D-<T�M�,z�5B{ơ�P�x�#���(��KVZ��l�P�ccg{�|o4��e�Z��Z����6Ǚ!Ǚ!Ǚ!�jp1�$>x@��4� Ǆ.@1��4���Bc���1�W�e�(!�����pAfV�CX�D|  Y��        J������������������������������(ߪ�	�� "� �a�+7	��0�o� A����+O	R��D���uxJ�%@  Z                                                                        PNR ��W��t�f	Z0��!� �<F|`D |@/�,#]!2#m�8C���.EBD8�A@F0�+� �ya��         '�𪕟��)N�_B&�*a�F��Ё���O�0Et!4$4�]B4���%=���'(D�����S�!�q�Z���         ���A�	R@���J	<�CHc_)��s�U�A�PA��y��� ��`a ��@4   ą�  [G'�����������������UJ�"_KR�T*D �~X��J��dB�� �R�D�B��B�J����d(�j^���E$[M��?-��a�uAV�����P�"1
F!C`%� �<4{ʘ!  ��`� B��jJ"C��@
���� ��0Dcxe���LA�C �2��Ja�Q#`Qq�>��cq�G=V��a�|������qH�R1β'V�E�	�
H�d�A(�K�z�v�(��-Oe�9���=ў��p��L�Υ�}d�@�8@�F�4$������%Z�KB���0�Km��R�͠�(@Q�ëOtU{i/��Ե�Ҋb�BSM.Q=�L"x��X:�Z�":H%�D[b4� ə�w[�ibE������VU����-2'�uw�1�B�.�u�=/������ܒ�0�ҁ���s,�k!B)�j��d
��.Bĝ�Z��m���Cv���6ݔ26|���N���oD�-n������2�&i̺$NL9�('��q@y %(�����  a1�b>����z�(L!�@�X����  @ ���2` <������ g� �c��f�{�؀   � D�Q@	 ��a8�
��~!2�E�\N�(fR�  @�l�Ka_��@U6�`�AL ^�E�aN%�  �T�,#�"@!���~��+�  @ �1B&0��F`�#4L�{[��>�cqD &q0���2�@3)�{�� @B�a��ea5P�0��a�@��4�JD�N�   @	:�����3a"��W���'�   �'	a����Gf� *���$q�$a�&�f?D��  b�X�1�A�   �@ M$1��AF5eQ�x �!D�`     "     �w��!dʩ� �� ��E$U���J�'�����u��F��0��~�(�S����Y޺��*v�I�'�[) 'M��̬ ���>�#���!���        �   x ���*"k�aM@� CBK	�Ep��"h�NQ0|H�H����!�!n<0�F ����p�#�``����Y6���$�! �l��hX�C�8�$��������A�i�=Aa�2�����&@  a Va%�   x  �U�H�$\h��`����Gp  д �y��y��w(ZK��e��!ҫ�����<,��Ɉ�$�akҩ9?O����Q*��߰\�%bRN���D�N2��mz-�j��߄����rB�EI4[�<         x      odVm�z�ĵ����X� ��	��_�����L��h������Ҵu*b%2���m�eN�?� ���c�&븒4J���T�S�z��yj,���<�����)6;R�	�׺Ok� ���+=*Xa
"��Fp   Qw�AЁa         <      i�'��)=�͡��
�aVG|��ޘA�#������\�A&�'L/�����[=�Ŝ�܊k�XE۠�P 4�
�^X�F�E�v4�ty����?�t��m0��ـ�RB5w}2$�e/u�~��u2L��1�<6��H��PM8�荆ᶢ��        �     ��B���[�V�M�dcb��-!�b�BSJ�V4��?�?�=�J�a$�$���#_�1p�@�c��/�or:oÏ�}���_�$3'�p�"���x����&,_�N�Ҹi��k��؂A!��_��I00~�         �     �I��	��Ӑn	�A7�F�EK�"Y0��L�W�e�bߡ�o=���LH�	�W��y.��lx!=�#����N��2z��5�� � �bB`:'��B{�x�-z�&����{��k#��ܵ
��[�g�I,�@f9�.�+#R�x��! ��C"b̳fĔa@e�            �         ?&h^-3��f���A�'��`1}'�#p�X�,�$��2�(�����τ2�������QHC���C��Qm�     ~�	�x �!?�Q��V(1=_�ɵ=4c�
�	a4<�a�F�ӳ�6|m��m7���ױ_ꏞ/                 �#�A�`�>���`��nE[p�x !� � �@X���c��NK��D�@���;xF��$#��(�J1���p��i�(�lFI���$tx ے����$X\ ���lOZ0n|�w�յԆW�l����3 �d5    �00  � � h���'����!ְ�n�|<��C@��ƜN#Od���y0    l R��        �     JԵ����<���!�B�N�"!0�B:/t��\��TN��4���R��/�^;�9zS�Tx�h8@a&$�>�7�   �	����  Y�������L�A �5�"�7^�"g��\"��x�P�E9'!Ba$ �#�-q�A"@ ����w.?� ƃg��,[i�`>̈́�b���\�      �Q4�%/��Hq��@p�a ��>W�/�m�<�ѿT��S�
�&R`�"�?>Lȶ�ȷSwZ)�b�A�h�@���L��         c	�ƹۏ�wZ���	xq�'
5C�x�@�o <�B�N�=�m���a O+x�A&/���7M����8��iѤ�Y�gg�Qq�C���8E��5x��J��O��4B�a�G��Ց�l�d`�;�@�� � �LC ���xE4��p1C � "�D�+��H���PXH�&$�Lh޻bD�b) k�dLm��'%DQ�n���m��dDF 1�0�>0�"��lq�Pѐa� ��"N�ɤ���Nz�\XP�v�μAV	�����B��S��H��%����4��"V�$�X/c�8��3�:>����aGB�xy�O���D��u*H 	b3��D/G����A�P���j`�5*`�3*���OhEW6ϫ�1P��1P��d�� k
$��8̳�������R�e={}��@�tj��Wj6j
��FIj�5V�������jٿ{���0�K1�d5���*��Hhz4��	K=��s�P 0��z4m&�А�N�i�W˞�#(�	2��-��	J�%�� B�х � ���c� ��$a�y��	3�2�?NCH�p -����<гJ3�)G��A� �,��i�� �B�C,��o��21"E6��H�}%k؉�h�X���=�u�¢�=��ra��yҺ)���S��=Z֞�FN�@�ZC�B�3�Z���kV���.�N�N7D����s�f",�&$C��C��+�'F)X��[Z�֭��F�{��A�e��r�����H�E1��`�Ђ?D �!�h�Ѥ�	�5a'�PrN6sY�)8=`� _nEϳ�R�q�@DA�guF�f� ��׭�rl�%���me�[�B�jI�vv�u�I��?E����%�(a!��A��JX*��'$���e�����?���^˚/��p��( 1�{��;�F��Zgh(
�W��D��Z�C�d��bF�q�QC ���4��/�mJb����J�)���2BӤ�2�����Q�ZZO�FiB_M	��P�Ҥ��ƉY	�,l&1��F�8p�*1Sd!8A�X���I@L��	?`�@�t�6���和$AR0a�B4��z�@L"q�� �<��(�w���ya�����X�}��v��/%UOKєVP���'���mJ[뒞�Զ�l�M!�#VM7UM���>���%^��1D#�b �zm���2� �	>\�����r�������:��m� �`A� ��ĳlvv��H�gS@L=���8���6[tִ%�b���d[ٶ�sE 0$�����n"�ע扞5{ꟃSM�θ&\o����Ϊ�yp������&�v>��!�p����4
���lș�� �m��}
��)�a��5��O�̨��B�R��Ѿ��q��âm ��j�_/ONMc��������S�`��r�Vqa�ݪ�DH0��8�LtBg�����^]������#ݬ
��3`��W��^ʻ�B ]��D��������_$)Rn����x�3[׽Lgd!8A�X����Ѥ������K�N3�1�0Q>`M�
�������EA8��ޣRV�Q�R�h&HHP	� նs9[��� ��5���7qD�`̖�)�E�{�D���1r����4����l��W*.WEFH��b�L�O��D�
+oP/`��=[���j|�@�a�����b�(3���<Ri�e�zZ�2���<��bG�؟�v�o~����{"%U�r;`��c�ˑ�Q�A1#���X��Q�n��c����2�B��,L��N���+��V3	i4I�52M��+F�H��*���k]����j��ؿX3��V(��%b�R�þ�Q��ι�r3� �(���;�U0B;c�<�J2�?������4���˄9#�`�L[�`�v�J9�$:�J��Y��&2i��4�9� ?qT��WE��5!���bA���pn�&�{c8 붏���<6l�\'�A��!�yp0�����������cZ"�ߜ!v��@�̀n#_�~8X��.�9Qh�Cť��H:���IhP��mt+����1���G_��EiO X���*'�L��E�����!w-�R2l��/�{r;P#	4i%2�$��u���3��y�
�U�a��"�-���(��`�HL7��:���=�9�O&W��jX��9�Nf0��E�
��Hۊ���T�\(���~/�3�0$���2P\�f��e�f����[��/¸�X���(;��^ 6&F�LPΪ��@�+d""A�N"�[*�ɀ�@c@*�l,]~ԇ�N����t���ş[���SňL�Ʊ�¬|��W���2v�3�@��6��{��UL��0�gs��t<�5�&P�8���.\�?�&�˃�������#/�G���仄#���+zW����y�z5P {d�d:��,T[�![�D�lܢcsD�����r����R�%�h������ĵl�Uqi$"���9,�
u��
exFk��&�Y�ܰ���`���>v��To�� �D����0A'��e�rl�' C�L )�B{-��3_Ă�d��"k|�����[s`�^}�����(�ᆒ�r׿��	�$��4���P�)��ֻ)��6�x�j�d��0x�or�G9�y�+!cb�)H�1*v��s.��Z��;�6TJ�꤁FhjD�&@Մ��jh7�8��3�c�� v4X��d,LC�I��L/���l���;�{;M0
&�����^��'���2���Q�I���g)x�L��ZQ�O�L%��@ �!Q��������}G2L!8�ӵ�4!m�u�N8 ��ҵ4ң������xYszh�����48#g�C�jw�& q1���c3�!�.K8Jl�l7
��){,cuI��D+�-y�4<z.�y�6(�!�/	,ƉEH�� [ph���D<ܕ��3�`��=N����Po Z������I<��a=�I h�]���w��XuR��|�E�6O����Ȓ�-I���?׵��m�2r���a�~q�% |ɽ$J�$�pť��� b��w�a	��"�+O����e���v��=`�����b��������WZM��[< $�Xi��`�!�<�r��i�����@|C���%�cD�v-�j��������\������M�ԇ��2����l_Q�4�h=T��R���_����0Wm ��Yr��۾�v"sU_Yqx�S��&J˄I�=�FD�IB�J���k-1g,3�Gj-����V�r�@qa�$.�[��n]RY
��Ybs�I%�����2n�-OI4�o��,��톖��g�v�r�d֍7&���S9��~ܨ�j�bb/yw�������ɶ X؁��=S�7|j��ѝJ��7�_�+y�I��@�V[᩠� uL�qƢ�X�t�'j��	�1x��dre�j6Ym1X<��	pe��3�dU#�й�)�G٤l���o�&�pe�#�&"�v�L��S=v�S�3��n�D��g{ֻt�Z�K��\Ŏ�Z����D����ٰ0�@7��b��!�x[���]�n����v�c�0�������H%&a!��"���-D���"E��aQ� �IC�-1�z���D��_-`�ږ*�Ū*r;i �7d��##����Mٝf��"H j�K|54��ѤIdXIo���|�ӌ�s�"f����O ��ހ*0,B�.��r�Q4� ���!� �bx�!�粉��ز@b%�LD�)���&����Y�*BN6Lfa�R�H�)�$
$�D��PB�xB4^��#E��D2*�cE8�.b�!K��\@�V@�̀���@tRHJJ2PNHȹ�)�-I
�p�2΀�'���p���E�@�N}Z�ɀ0��Ӗ��=$��؃D|��ܤ|�X��.�x�^�pC؇8��@�"���� ���M�	)H��HMY�6$��O5�6��hC�P�;SM��趒z�ac���g�MHC���lhM�j�lZ�	A	L �{�''��>��>��!��=�����$h�Rđ��D&	�5a%���N3�֔x�0��
���ߜ�s� ��!0@�6˥��}M�5Z$��dh��dh��E�`JDKnq�I����+r�r���>t�s� 	��c�_ħI��M�[�o�9  � �$ؐ(��H�<L ��c�ſ�iBh@cX�"�_ځC�q��&�Oe��'i���kW�.�B���ܝ��2h��%wu�A/a]"���W��-��F�F*N��HC�0�I(	�5a'����gs��X��)��9�A` 
&�Z.v��Zi8�@�s7���"��)���JARf�\�\���'��yh��>�n���)p��Eă"��~Rm���l@H�U`����B��A�ѱHF����X!�v����^�82|=--��
$��ء�]c�sZ-�l`I�8,݄9iUf�< ���l�ѣ�47F�C3���%6�����T�@pI��`�3^�<!��Ƿaƞ��"��+1��Ah��?� ��1�q2&+�"�$��� o �0�B)<�<.��I�%C
�q�e����6�����Y+��*'���:�쇵����0���ت�����Y��%r���֙�Ʀ5M�`��~�AbF�4i%2�$��u��Ә����H��"l X ]j�ۘ h�� �"z�����|�ӗv��z3��,΋�$!��;�{�p��O@���)=`�����h�'��e���d�(��<�p�8 m�̧���.��4���W��F����F�ȕ��d����"���Q�� �	�� �Č��JdXI��%à  d ���m/D     ��$B�1@                                       i/U2h�  @  @   �  �@8i�n6��Q�dC�Aѩ?  T�%�#�pB�$Z( �V�,#K���0# J�BZ�l&a"x�"=I#		!�
��'�a,E�9bb�WD�� � @B�c�,��6f�7"[6` @  !S	���MJX$��'Da���4P���~a!B ���DV���@�UL"Q!��G�*� ��I� ��US���pc.؀�US=s	�\2��@UU0�@�!�$@D���x�	!k����D��-�l]�0��  j                                                         �IaAD�aIAz0�$H�����Ah�PH�>$e�g"X�3�aB8�0���8�<ѿH �@� ����"��f2pB`?�Ex�<]��!�8�����  bo���0��1a�"#Q��5)N����.TM#�A"��D���&�3B��Ql�G�����D�.*;�	`c8�>4I���jj8�̌a��JG�Va��J�@q�Zǫ�#J6��7�ֶQ����P�����KR���d�%0�p#."����Z��K��              x               �%�Ѕ��!� T#���F�h��A:�Jф+{:q��I�D���F��-���"�ZX�4"z<���C0Hy�̪Y�1�L�	� $�K�-< Ё�����oC�d[d����K_|,U�q`xqt�� 0!*҅�RF3�T4�����X�ϭS6��X:Jr�9��[�5�v��K���[���Dg�5Τm�n1*O@�[��SO2�m�	�UO%k]m6�ɓ%�                             �
��@��xIM����x^>y7Zb6+j�"Ʉ6R�Wy��|6$�$tf47��E��&�˓���0�f�L!A�!���7��J"�!C�� �������݈֚���q�a:��&V�o�tH �D������>k������Leˋ�$$�/R������Œz��h�z���Yq�ST�k��?�wzk�|N���T�-@Q�}~r�hk����/�,�0�Β�&>              �                      �l�!z�$����QVƙ]+	��T�!��Aʏ�IH 0A��@ �A ���%��O��ͻ��u̷�VL�A2f��\}�o	�a'&F�xo�L�^ �@8EX��2�=�w�����<�w����MRl��V��Ar�y�e_�\x�Jx���@�'vW��M���84�&i� @JP��T����'��&��D)*�I�fc�                      �!�C ����
�%�aBa���� }^��L��>=��8/�G��8˗$��p�ׄG�o�ZC��X@;�@fg6<�#��_A"���`������X�@j�!r�#s�3�Q��\���܂=xD�@��g�6���2�g0�� ܽǻ���)%�7��H�-���B�V��w�Lf�>�@YTjĳ��U�.m��'�B�*��d�FDq(��ڬ�SF�䞉q"VLF�U|�#<�~                �                      `�$�#���f 7�4̰A�a@0�C�z��tܜ_�cbNi��o}d����'��a��6$����3m9��I�4��$l��^���l�K|h!B?�X@�!�5Zi�Tӈ�U�p���2F�LN���Se�ڊ��<ɡ�� �����']��)o$h�z�Ob5k��m�8m����O�������            �         r0 { 4��<xF�C��� pCp� ���� �|�Vv���r`�`@(�Q�@t��J^�#��.N&.�!y���B<�>��"Ԣ�D��OA
�BG�!���H$G����o����g�#��U���$���J ���񡿍=e�ب�+ݓQ�$�g��Q�Tg'͉��            <          |�	.6��PEW�h �⴪��<n}�C@��r<ۗ�� ��a'p�0DXGp!�I( J(!>n�Q�:��>kA�$Ƃ�X!Y0���pD��0�3� |�ax ��@� 0�����A���&?6n6xE梏<�u��(^��FǹlϚ��x             �B G���A!`�E��Ϟ��J^���Uٵ9}?����Pa�CF����a�C��l���#y���z/��a���a��	�a�B�F� � � 8G a � \"|�Y��t{� �����:>�V~��cß�         �V�cȟ�7�އ�%2�V����xKC�0�!�]wRLZ���H�� �H�%$�GX#l!XE�@��`�q �LX�O�ќݍ&t;0�h@!�X:r�� � ��^�<6l�	�u�7�"���b�o=�����         ��{�D��W[/I��;~V/A�;�'��kUbH��RV�tX ��a� y���@�����`�A�P��/�=�6�ϸ�[��&fl 8��˹���/�F�E�.�d�ii���C�������              ?�ߨ�AN�zޤ͸�,N�\Uj��E�J�#� �J($�&��:�{�[�����2w��Ձ�!��~�GX@�a����G�A-[�;p��|l"|N$m�\��v�YC�T(�Ba4�y{��??��Һ�guG"t�;\�2��^                     �������	�R�0BV��T�B�� 7�1ca ����	QW���0�)�BA% ���pE�A�"����DͷKۻ�7���+4+��f�?�W|�`�A��^����,�gu֨���Tjrf�Qע���w��Dق��Υ��
����?-6�o����T  kG'�3��0B����c�D ����# ��qq#�
�y8��Fx��C%����0�8^�mh �0�nW �#A��zQJkFB�p�d2"��O)��"��H���@ڂ7�-J�8�E���lN� ѶM��`Q"O��>��Ѻ��ȣ����!DH&	%��%0f,�1�x�p�	�B�h�;�B!h��)�C�� �GAq�D�PA�7qa.1DQ�(��^J�.��ϘdQQ$���Q9��PC�?j�!l!�J,<<v�F��|j4F�������4P��a�U���� �k�	��3[���Bà�#}�F�� �txie�"H�� ��i�D�! �<lD��ke�A|H������ 3��Ԩ��� b� �I��G������<"�G
'�vƥ� ��ͭg��$�U�m�#��H�~ O���c�a���Th�2˧���E���0�Gr�h��H�"F���2*���@��B�,�0��>������ �$��a�G
���AF)Qb�63��^��G!GI�����Y-�#�q`�ա���ѯ�b��QV|��."	�~4�I�^g�E����g�%�R"2Ǚ�Y�fh"B &�ċ
&	ӄ a1��-�%4[��!� �#�)�����@D�m3h����3�Q�dQ�Ç��4uF���O"Mz�'��7�I&� ��4mm��#�%��a�a�����L�qe;�5Сa"���D�L�f!� �F[p&&.��9������Æ�6� ���"4|E�wv  �1����I��Сᢆ� Ѳ8 �Y	�b�Ex�Qp!@ċJ2	����d���Q���߳��_��Ț�A"d$��=�$wW�8�������s8�.�
���a���?�a�&w8�Y��h���I��S�o��H�4���RD��IMMBIKIX%l�DC�%��'z����B(:�	Ik�w�#=�6�f�%�"�`��}Z�Y9&�!�G	��M}!h�LM���Q��*� 0Z6��N�HHEX�#L�{�dˡ�4Q���8B�@H �B�2n�_XJH�G��_zs톀pTMe�iP 3wT,)�Li�ARQ�q��ziDsY���y���[��ЅU�4�N�����QE\jhZ���	�����&0B�ш�=������R�YJgɁ��(i�6��������������Ђ@u(I��}� �!���)���}��Z֭�ٍ[�Zi�#��} ��.'#�IX�#�K�e����uk�*�&��I	h���ou��a�k篚����G�D��uI +^�P�$�ߠ�c~����n-U�P2��9Kݘ�1�j�h����̙�
v��1-���. ��]���!!�'��(�4�BG����wQRYĶ������d���A&P�f��kڸ��Yi̘:��701���I��X��a���h�7�eٰA�B��j&�H�Ϩ�[F��Sm�A�A�X[V���]+F1N���5�7b�^z-ӖE_7yRi�燤�R��j��}����q�1��e�p� ��>x�iE�}&�@-�>��Jyő�VAh �@ �ulM�|��D����w���a�R�
����2H���l��͠��f(@U�#����B�^q>���r��%",�F����� &��6��F����BbT{+�8@!�e���͂��c'�=0��p�F�,����M�T�B\����ЋR�-0+-��#�n�/�7���cd�r���#k�Z?WS&���6�"��a��,.G�~�vG:����ۻ}����p��I�]�G��3H\)�eB��lh5^��KwT`�!���#K�Z���!8�!�W�S�|����i�ђBQ3Q$��r�.7F�z<�
%
�SCdX���:h�v1���g�4>,o�T>�@ ,�2ő+��hxX�"̤�`�A�ǙԌ�o���ҏy_��݄7���՜�ح U�ƭ���уY��i^��x�W�kxa#��w���>Nc"�f9rdgF��h��y�+b��p��ŭǀ�c�1ij��p�A���(��y7��k~�6��\ �@�}�F��S��A0���޻��\�o$oM��F�S� 0��BβM�1lw��1�c6ZB!�^I�nu��c�ʤd:J.F )\�"����M ��q�U��W�nB?�C��;ob�� cc~1�����аg��,������<ހb�7��$��L�5:�C�ˀ���;�����1��~�j�����p����v4[:9�~���\�{E����4R5�M�}cԙ�N����c/~O^����^�,"���@,!sd� ��i6�τ/<X�֕{�ę�U�h��04���'u�i���F\-[<J�7�"�)��[F�@��ع�Ku�6𳢗�!XA2噴B���VS%R!p�1p��5o�hݙ���q:nR���p�SI�j�S���U�;��ǫxB�Y�T�p�L"8H�eˎ�(tX$h�ԇ�[��%Cp�`�΅M��m����M1���G��%��D�X�G4.�`�*6�j�X��
��U�'����l�H"/�u�:X'�ji��A����(��n�향��CH F�c!!��D?Ƶ�)Z6L=�F�MBX"C�L�㎓�%�`f���K(k|iP�v�-m$5�>f &�y0�fo}z5��蘜��&d4�9sl�����[b�¨�d�z�E��ר(!�%�c��.(� E�Ǆ���AF?&"e�@�$O��LX��ӑ�i��q:�F0�}ٻ���<a��_֚;B�T2:n��%��"�}��kΛ5}p� 8Aq�T��bA~�̃��l�BU7�:Pt�hD�A��&@�Jt�H0�p�u�H	��T��*V&5�;�0RV�i �h�l`e΅^L�Q�e� �c�E�!��3��0B1QppS��|����f���b���� ��O��ɽs�VB �n^�Ea�Ar�4f��$k�l (ɔY���֋R���-U�ly�֥Q��	T[3��8¤��"��@�w)գcG�c��O��")�ĉe�d��R�����:�&q=�4Z�캹9	� ��@=�WS�$&ON������9�-�ص�JЪ
x�b�� �M�q=���K���m08��v.����m67Y�lk��lwT���\�PE�E	��z2o�N�pQy�4ZY`KY�0�F�@��6u����`0꾮n��A]o�/]�Y�"��x�k}i�@���W9�0���8A����;U��,��P(xմ����k�d-:V/ǹ��������'��u��9!<D~�9�#ӥVdU3��P e��@���{�˵A���r�i7\X\��cOh��A`s�Q�Y���
�lK!��4�~��f��(�<C�Q�d���H�H6O�-p���$N���s^"������sB\|���e��DA?:)��ű�<��2������ ��SV�2��$k�&N�Uo�G%�s��>E�����ƀ�&n?ng��	�e4�ͫ�=����{���)I�]��(z�I�n ��Uz�7k��ٔ�h�	犀Q1s��D�G�D�i,UBM�}QJH]��"X�3ZŌ��	 J�NY�� 8<��M�U�Tx";��Ć,X��zю��ċj��R� ����r兙D��"�<�-�|E�R�BP	LaI2%)�q%hK�#��H�}��P�"Ĥ�}�k�>�@�֥�(�;�����ĺS^ld��1Ĉ����F6��-�K���wԯ� ?�i�}ĵ�A����ղ?��B�D�6����cl� �����/q$7ƌJ2
�3�F#/{[]mޥ�e��%>B��:�~� x��@�^T9����7r"�D2���bAԇZ)>i���T��b^[��S{������\y�L�؉�!�Kg���h��ˋ�GA���eT(x��M��3" M���2H�%|6e�сmZj���_��f�%=�T��C��{.���'y��mJf�J����ʪ��C|�V�������p��n"�����hH'늮]n�Xx^폛���`�q�E�<�����'�r��﷍
�e�x��^�Mv�M�I��{��D���~��YZ��YQ/얔��B��K�$ĸ�q#�H��r�LFD�
6	�ǣ�8v�6,����z��7��f_ŉ	���7�����F|x����q�� ��&X[ƀ�>z.$��oh��kR�
GŪX�d���IE��"�#�Fx�rCs�����JЈ�[/ޱ(^ܨX����X6Cl^&��(JĬ��S�a'��uzw����l��B�l���o��傣���3�-b�("u�S�K4p�#;�32"a$g6B�!���=�F_[����#\ϫ�&6���������+<<m�b^,m��^� ��]L�jQ�M��
�˫RH]mE��U1�$i��$X��l�"f����&��(o�󨗵\q�JCZ�]�{��ԏu$�P�fa�A���d�ME������m[:�������C�f�
,hL�@2F��%A�a�LX�˗$�wS��OD�e��h������QY��jP;$�"-m���3��4H�h�6�r�L�֪��$5����,��<x�{�̱�i�r{I��������T��?�C=V'g}�]C��cc;&B!�be�� ��\�ם��τ\ �,١2e�/ʹ�!�/��lm��[Gč��z.SY�m����@aTOs�X#�����cF�������=�MȚ�Z�@��q2r}B��{�X�ވ8��['ƚ2ƑQ!qv��STO�ad:6J�Ms�;u�S�\z����2V�Z�!葧c%-%le�{�A��رr^٦��I�cY�,p��}�t5�Lb��@=��@\ٛ������E�6\��x!����p������Q1}Y��$�����!|����I6;����0�z�FQD�jo.@�1b�ߺ6��ɩ�U]�bdn����o���I�1�P@W.`Y� 1�� ��_�v��I5��",���DQ
�m��τF��X��h!�p=3\R��;�1�?Z��� y`�`��{�o}��2���|�������P��|������֣w"Y���\�E^"�wcGCw-����Li�&��J'�r��D���i5 -��гX�	���x�?{�4��T�P�Ѱ�_�o��&l��k��2N?�0$���� �|�bo�W0B�
5?nL��ř�e�U;��~�kv$��<,t�@� �B_,E�$��$�?���yɜ X�qq	�%uן�"a��V�?�q~Z�</{h��{������1�r��Ru�D�*o⌐�U����tl7��X��R	u�:tv� �-�)Z��4&ģ�5lDd�:&O��b�XXw�6�Og��f�i1�������I���"t
�#�q�{��X�/�"�h׾,^�֤s$�x����ӾZ���uE�`D��'�x�a��3��$0B��	�@k>A �d��\F�g�)��3I�MI$ڞ�M�����I܅��z۪�`8�^zZ+e�w�,Q�vv\���q��@�>*�,q�r�L"C��A0��i8_�A�0�� �����KW�;֟�!�@�#^��wWrţ/<WkN�h�|���D���B0Q0ɓ�: ��!k���D�tf���J��Cqq"��:�j&H|��-}��� ��x_[ֱ�|�13�(ى��JX����D����2Ѽ�������1��I}k��;e�{���6�$M��O�?y�z��(��6m��_E���s�Z��&(m�R�q�~��Н�ف-��&�a���u�O���u׳f˫>$l�9�����З��=�-DN�u��s[ ՚9�i���8��.O*�b�?��=�y��=��������y���Ct	hfс #��P�$V�P׸I�Ꮢ�:��~qr��d�-��T�!ی{�d�NM��x���g�L[f�G]6��mH�WRӐ���U)��<AV[0��HA �AB؆�4e��c/x��p�8EH �a ��T�R C���d�}��R�p��n
�vQ牸@1���M���!�2p@/���@q-���r�ق"�7��H�����-^�S+��kh�ѭ�{A�G���"�D	u��`QZ�� f��+��2�8ˍ�ϋ�D�1עd��b��*C�}O�DfY��ɶ�NC�ˀ�DD�v�[�׭��2ل�@��aV��OM0��p��/�]z\[�Nl�r�H���F�˧��1;�����%� TO���� E�``�Ǭ������b�'�芺ؙ�CVLl߈��D�.H��,���$�2��h�P�!Q��ad�E�����Sp�+����E�Vv&��|-lI�\_kj���Q[UW��ݶS-9��f_��]�Ƣ��T��W"���ѷJ��Ԛ�������k7�I�&�� ��xO��?s��pB�"��NϛoL���ն&���E������_�<��d}|���q^e�}1m��E��X����bc�,=�<����vRc��e�&8Е�z�2��(U�8�+��B�AF؜4T���{�ڤ��\_p�e)!��Q֟T�iKS�	��p�:�Z�I�f�n���d�]����oڅ�� ����8\!x�8m�澾L�|��[�m�'����j�ovG��g�e�*�
�!����������G/�E���c}���'����| ��	��(8D9�>`�O�3�q�"`i'^@A$�5`�b��Mz�@I��Z�@B�����]gT��mËJ�r�H���c.���+<c�ca���kT�D_W����AX
����z������1��������L�霰�Qc�6� {���/�p�� z��@��Y ��ցZ�@V�Z�@f-�"�R)3y�!�l�!�C�
��V���C�
��V��a#	"�ƭ�Z9Sc^R����Z�D��*��պI�,KY6�q1��z�l',E��xv�����gi(���n��Y=�/T�[����u���TlFM��
�	IF�p��������:J���/:r�������֝J\�o�ɴ�fL�I4�7�����V�j�-���u�۷�����R�����Y���.X�� �y��.=�{{-��\\���ɕ;�@#D��~�nO[���_4���&n._���k�4lپ_㫘��!b�T%�����9|1�������� T�*�@���H@
6ЅQ��A�ߣ�l��'v.��U�W-���l�iI:��l��J-�^jn��uT�&�bW���ޡ�~DM��f����<7` =�i�c=�z< �� ˏ�Ã�#{\he�����"�><o������߹�N~<*�@H�X�;�2:����48 U/G@��G]��@4��>��fc���b��@#��"R8ؐ���J�B�=��F�{�Ҵ%d��F�x����O��lۦ�Y�Q�p�2����ÿ́ř@㸖�C6\�PC0�慯9[H"Tؠ���:|l =�b��4�ٞ��"��A���q�9�ZZ�9=��Z�a��`i�&&���L�u���q��B�̋PY�z���0F"�ao�\J�K}e+��q�ع�@=z��:4k�Bf�����[X�i̧���d��o��$e�L��֣���������m��Y�%kX��t��Ӳr��.�%k��\4V����F�Xe�oW�Lt����DW�QTԶ"c�rI��!�$�|(��"Hc��(o�������ݸ���Ǉ�]e��S��v˙Hm��zs~/�:�E�ԧV����֮hW�J��ߺM����;�b�FV2>|��#K�˶���!��#���~ް���g<m]b?�a� ��]E�bW{\�"8�Dn���"�@&M���W��F��p��Y�x���y�x 0��ԉF^o:��~��\�����ʹI�+:��U��¨�����1 gI�L�����������_����=�F9���}ª���{1�u)TB fG�H&Y2]R�ݍ�L1r1.��P�w�m��ɛL�Q����D~R��I��F^�A�x&z��,��S�s~��Y��A��_]��I��A0��jv3jۡ3��k^�E0�G��O$��.�"�Ժ��D�@�:O l�R4i� :"$�n9Z������е�CsBmܭ���lQ����_�z�z!�]IB�1(ȁ{F^�	0�e�Z	�rJY��S!
��)�����i�h(�����>��?4��l1 ��_:,�-��6:�R�y*�[�V���$�6S��(@��J�IoG^&Nڑ��y�+�f$�I�>)�<̟��ck	^��z"�� r9�K�8�����[HI"m�!�a ��M���n�8���)�Y��H����a�����3/d&�!P�Fg�UV&?�d��^��|X |(�o�����	��͊��~`D;�X���
�B�Io(���$���+����?��S�t?�Z�uu���l�^�s�����	���W�� NSӑ��5�Ӯ����kt]@  l                              j��3��*          ��    0 `        ���D��E|@ Oh �XNJ��`                                                                                                 5p����-��r�  xް 
�/ӑ� �                                                                    -�  ޳p   	��+�����>��#� �� F�B~�,��h    x�N�8��   q��Of��>DAh��mHy؊��T��� �'���     @ �" 0���ܾT A*�a	�'�UU0�� �# �_��ʪ�a���U�	Pa�%�!UU0�DDa�	Rc�@B�Q��0@�!�$J( ��F��X�`��>���%�����A���18"�0H�"M��S�Gi0a
xs�S>_l�鍉e�n�  � @ �b�L�	����iep 	�4 �`80�1�l �&�Y�������q�f�g����V٠0 6��PXC�DE{w���R�B�[�"��U&7�a�n�T�� 0�����X�~�,�"9&�a��=/��0�� 3a=�K� �� (�D�%@  r���@�  �@    @ $ɀ ��                   �6�,�hr��23��;  �3f�O:!����H��4h�Mʼ ��8c&y�BLѢ�M�f� 3�g�8�є4�,��!o���
�� �����'uL�   �   J^�����DE�Q2B��d1`!�9  < $ $��I�q           x     <      �R�(7��~�aE�a!������Ň
"��q�C�c��0�#	��,�ӄb0�aD(�!F(��O�~(�*���sh0C�(�^A����    �zL�	��	��=,n�ѢI��J�umK	Z���P� F� 0"j�UA��ЉW �cR�[C����uU%<��8q ��0ҡ
�����]-��i�   �~q�d�@(	�譣�@      ~r	��!	�$�$&��<A�����0�� �DPA�;�d�Er�-���d�`p�@�,ܛ��G%�.(ҽ�ٲ     �"8�DpD�E�B�A�р�,�������,Nk��9�P�~n��A&L ��� IƎ ����@��7[���F��V-���iW�m��>�����          �G/�!/?zE�~�*�A���w&J��Za���1X`���Hb��( ��A"c;��e�/���;`p��N(!���l[�R"      �:�-z��Hh�B����A���LX ,�9�񹢓xA�>p�	V���͘Ff ��.c�Y!�|�l"!Q���f.��!2�?K��^7p�B��-������ �F�����H��D�cF�"�XAeD[	%�D�	�T'�%��%� ��"��"�!�  �PBk�k�L��B���X��� i�������+4�,�����֧�:O��@�����a���bD����k��!��k���B� ��6R4�!M-���     =keK`�
4=V��'PI� ���?`PB��q���#( ;%������A*0�o�W��< /,����Q� xEP#!B��A�#ŏ�l�ۻ�uX���ϗܯ�x ��X�?��"��0?.u�$���tL��f��+I� �v�`8A!q"��1z��Ӗ d�xL Y#@:/�I�ٟ@m�n؍���6�       Ư�6	�N�b� #�㐮����        �     |����ł�Y,��KS_� �
�x'�H&�\�t �$�Ŝ Z|h0��:DC�Sa������uEX���W-t�a�CN��h��a�Ha�7PDX����h�b�]���I-W�0���P]�hD
.rg��Ẃ�d       �ݳ+D�ӹ+�d	J����F�I��YfHFi�W�ʄ�              ?�|����*��Ns�����N�9&Js�9��I|cg ��	��be�9��>q`�>�6E��ju猎� 9.A�º�^��B�DL�Br���& ��5�c���@����ErN���/�8�|�[oA.��d��U`�jl�|)��D�Ǻ��҂-�1��V�M�V�r�C�TDD`!�fw~!1�T�#�pC�< ��;� 
Z�<#HQ0F��i�:�Sი�	ڠ`�f�+y�P�@����Ll�*�-0��Q��c��d, �"�$�G���r",��p�qѷ8�n6��� ���QiR��+�H����p�%p)54/                  Ȁ33" �      �v�UD�(�C�/��f��{�;}T��         =�bHkFd!(hH�r�&ΏK�b�G��g��Xɂ �����"�!B�:��l�LljV�y]��6���?V��A��`�4-�eTf?�>Y���H���B�R�7̒�0D��fE���^��a���Ƣ�`�~R�e��;�dJW�$C�
˄|��yQ���|�7��A� ������3��A��D@����v���!;6T! ffd���%]L��
�    .T                     �       � /���t<L#|X">�"��l �u�ucd��L��`��͇��F09Q�d%���$�#5���pF��OY�3j&�$O�>�.u�t	]|l"mɛ!l�,"n�h�DH����ȣS	%)�1�#�YH�%1`DR	�"�A!� �G����nL"� �@!��se����˸��0Q`Qb~�H���E8|��8!�Bd�c��4O�O,t�s0�0@�,\��d�[YC*�,�2Q	(��l�X�        s!�*ed� �!Jc!�j�XC4�-QX�{Fk㋌�p���8��xD(xxh�BD�c�!�� ��8\|zNX�����a${��>0"��(�	D8��oX�If���I��{�=�q$h�2Z�"A��EA�sŐe7N�ey��z<$F?��e�2*��F�F8�� �Ki��d��_8���8�� �"Ն�\� �2I��2[ua�0��� �(��r$a���<|xB�ᶍ҂"H $a�0��� �L%�O�7e`1���a��MZ���.~4O"l�8��<nP� 3K{���Æ���CDdHƇ��Xʅ�|xpѴub�A�&L���0��0��Aqx2_wdCEǄA�$D��C� B�" y��+�lh��'�6$��� ��Q(f!�$h��EA�����'B��_�o��
�]�ꎃ�۽N���(H�
8m4�6a�D���X��8�-���U
6�Rͯ
>3�QC �nLlD1D���L�Ѣ|� ���Q ��I�����T@ �p% K@�%� �=�d~@C1Y���!�R0�A�V����ir&hg�l�]��3��E	��qaCG��C;��K� �ׅ�p��1���A�@�<-t�%0�`p�p��gs�6I��d�\}�B� 
9X"�ǺIB�F�+J�q�L'	 �jmDd'gYJn���X��2�\XG/?C�3�;E�(	bp�!����I�t!b\�*g���_1����/���Y" �Bm�e��!]KAi	��/���#\"�����_���a��D���Px�����a��@m�.r�A�iU�����C.�Ё�h�h@���҆�l��Yˊ�I%,�{�YV��<(�����l��F��8d�o�LQ��5�w;`�����Qs�p1be��^bm�a�ĨE�u�aaZnV�ܪ1���I��2]�������	�,����J�$p�V�!�.^-;1:d��cB�B�)����‖�  �EAb9QP@�\�"o;i�9�29���D�%�9m ��1�RB�PV��n�M1>�4T(e�<��@#\"�����_���a��D���Px�����3�������X�r!�TM�E��Z��V-��<���9͂�e�@�)�$��@ @��hII:q�A�����$��:$N�Ve6I�a6�0�dF�a�f�Q6<HHf��F��I8Hbc)���x�"��D�B��XX0�PD��e��'Tt�0X����*:AQ�*H����D� mH¡�x�mE6�K�#\"�����_���a��D���Px�����0�gs�ژ����>�������Մ	e��fv/`� �[�U�1#~��"Mλ	�'F�%x�Da�d8�h�2��B�"N��4<#M��`Ǔ��$kX��G,T|ς��ӮelI�	b��,�(�H��2*�"0���:���qh&��,�(����Xt���"�%�񨎑U���?xx�UT��mp��xV	#XI�c��N��!3�6���J��F=A�Jc��YF2o��C`%���!EO��z����瘈�ER��(���3`TƧ��N�*�T�	��a�x�3��[NvP�<���1��+� -�Xe�Lm1`��< ǂ%��m	�^�k^���<&`�� *0�&ES!2*��f�����?�߈2�ۂZ/p�<�����{l p�-h̉�S�.\����b�&[�G�N4|���<4� �%R��fA�Q��Z��#�\!q;�e��M���M�2$��Jd��BR���N���!dj����š����d�<�1�"�!�zZ�c�i/+#\ƣ�.uj�뒲L�U�T��yo]�H������e%�c�)R?aKan�#�ف&w8��;����n���2��9�yl�� �7�읓��CC�����~G#���'�?�q�L��*d� �%�0���6�M���'���\4W	��%��V�#A#A����E�	YYC��9���]Ў��Jȓ���ΦVd�L.}$l��'ѿ[쇪�I �h���6B�,��.:�mN�5���[e"g^�r���66B�.��o��,�@��i�h�U��rqu�吢���b���� ��!E��yd+,"��T�.2���,-#�Yb�? ����́an9��[HH7A>_�H���jg{R��8Eq�k�����,��a��D���*h$�tS�EM7�N��!3�6 6c&ESc2*��*58{)7갸A�h@(@�Mhx�"��h-,�4z�v ����^L (�o�����X��C@����-�h�+�F��E�=��5���vZ�����*���d>���G�	2X��R�:��	ѐ�Sfƞ�F7PF��W����2]���썚�j��m�g�=���ȝZ�9�	ź����2�"Q%���tq-���\��3���޶^w9��w8�$�(�(p�E�>o���uN7�=Ő퀭Ȗ�6�`2��K!��s���a�J����� B)>��(
P�&�'�� nRS�h��j� g �!�8�)&$��A��
��*'�e� je�8u�'ÿ�3ڇ� ���`q����[�m�z�;˺��kSM��6���lP�� 18K5i�Eڐ�1Jn��D]� �BQZ��Z,Ց4u��@a(�=ֲ�i;[��hTe��O����>Ҩ��u�ƪ�=v��d���b��G��%�L�u�k��4S&jZ�C��E��S,�DM� Q説�Z$՗�s�����I �Ga���]��G��g�{̑;V�}�1�łNx A�K��;)�P�<&`��#P,�2-04�z.xi��D��0��C�C�4���wՀb��v2�	�������5�@Lgp��	��B `�B `�����=�ƈ�����ЂưkȹಁN��	�a���(����# q�5
-�<�zǗB����u?�$�#�ߝ��f�V�z�9�|�uB�)�Ȋ�3#��d~�$b%Z���a�j5��m�#��$�����.������v�AZ4�OX�_�*���Ԑ��-㰙�&��@2t^��ō~�1��9(9�	�E�� �I�M0۴�E`?�'	Z�6��_���jtL�ҋk8��lKv�f(��ї���3B��.\9��)|�D�S@Psp���8G���~d,L��/:��x���G&
G�^F�fL'���ڊ$�:J�;Q'lO#o@��N��>DD/�ī��cG�e5%��I'���p�
����v��A��V둡�"Z'�C�吹"吣���<�pA����&����"k�	��k���@�40��{���P?��`��.2�ս��j@!��a#�W@[ư8˞�����kv��� �'Zv}Q�� Q�R�]7�[�7;�&��-i�6�s���.���?��uFl�S���ȗR�M+&���( f�D2橚E�F�@-�֝�ħ���Ԧ-Z�g���q`�Z�3���o1�+�}�j�wX3m��,�\�:ͻ����Н�so��.E\�r�����߂-̙�JD���
���}7��Lh��T1l�a3���&�`V�U3��'�a'&�z������ZN�fV1��8 bv�ONK[{g���3��K{l��L[^��$"7�i�a��4���5<��zc_,���LK!��)�c�ڔ��MK�I7>�Mʑ���o�5s�:�I���n�u:��k��i�z��+E6O�+E7��jh���lM91��O�m��Q�j����J�abu��+��/���]��:UkZ����I���&5�I������\Jn?�m����qx��1u}���<�4�{�� �a��2���|� �#e��*����^PZ�պĤ#a��U��$�K����c̣b!�&_f'JrW���{�`��-t�7\�Xjd�~�1�97zi�R"��"��t�]|�KU"V��j�yg�׵�-]�9ɒH�[uq�s~�f�WD�7��k5J0Y����n���ً�w���o��~�6\�Y�Q��s/�e�:C���3��,c_�c��a�H���Bf�lࡓ.�"���@r����vg�R�6N	Pk�޿���C�� �B�[^�!� �\�v��kU^T�fP�@08< �G�����bB� ~ɋ�C)� �К���F'����'�P�NF�B��M��>��,K�Ř��!�޸�w�LR����},r&��X1��ߋ�d�<e�e�l�,i)�mKշc�s�;N����ʍ �CBCU�,�&���!(O}�J����JU���dk���j�=&1�a�%�d�ll ���;D�p�H�KyIw\�a�����ҙr���B���Q)! ����p���"L|��%�(d)mUd'N�Bv���İL	��^��z,Ɛ�tԅ�vV��Wafˌպ�"Xb! �"Y� 2ђur�4��"H�"%�N&��		{�S���r�S���/���ɹ7�����<Ζ��{_n�cZDv����ͽ��,�aa$&��N��=)��6�t�rR�R1����F�L$B� 5�q|�Cu˓_���4u�]z�H�i�����h����"}Q2��鴨[�g�������2��Ef ��
C���@0s*D���Lr�A2�WJFQ<~����xf��Kңk!}�y	e�#ۜ�)_�I��?�W�D�0�'B �@�d&��jJPE��ڴ�U�������
Y�����[��3����@+ݽm_�^�څ�A)��B�"�id�NY�L/��!4�1u�V3�0a؇�P�ބ���}(�]�կUjc�5&V0��a��%M�ճW�	:�K����n���MZ<��&���l�����.�
Q8F�ݳn����N���>�j�*����_�U��Zr�^����Yo[�t����}���RNU+S��l�-_��j�J/S|�-S6�.[k�X�;�ա�{���4�[Z�gK��I�Ku3f�S�(Զ{�%Th��}~��ۚ�c/x��0�0�hH��>�|�L2��qboG���Q-d@�W�N��1<E�$cY�R���z>OE�����c&�S6'�1����v�nRh��W�u���5�RԘ�	KG�`�/u�-�Ѷ��QUH��3Y&��Ƀ��"���l-�ĵ�g��#�51�j��dnZ�ص�_�]��Z�jg��%k�:'�����yMO��C�"�Ν��z��$���?�l�?��ˉ�>�.Y��	��{̬e!�b$��������G�m+�-���l�l ~��{rM/M��|_d��S�V,���Eg�Mtn�$IV��]i%�:x�m�G��Ԧ�'���ikL�v&��S��%^ě�?7�f'~~�e����[����}�W�e�꽧��K�c{���S^�.D[?̬c	%	X�8@�EQh��7k6L�˚N$�3d�칤�O���+��Nٲ�ci��b>�jj������=�^�@?D�2����'�e��^����d�'��;�ə��1��q��[I�'@���� �� 2��`�d���QʠS�ѽ�.{Y���F�#��+$yĄ�L�Fۮ��a=���mYV�ӽ��%S�$��q��N4�KJP��
H�5`�l6  �u��R$OyT\�Ъ6$��Q3��Fe�`$Y
buDr�V̙�h�ͯ�c�5z��@u�°@�zp�	�[�\h��n5��W�*Hm^�L_·i�Xr�/*�Hb.�5x!�K����ӈ�J\�5<I.�L�b��'<��"1��~?�'l5?�!N�N�`} ����`X8�~����a�,�Mj�V��.Y��n�og%�-�{XOk$B�{]8q�#�Ҍg��<Dq�&���̢i� 0�Kx��oF[��.��	<"� -P��}�E���C�+�	���_�[b(�F��U�R�Tz4�F�n�{.�����2���}�..O�_,�sa���p:2�������zӒizk��1s�9.��m�P8(�����Z4�5�È2������m���g�16��mN}cL�-Z�5�Փ�Z�0^�����+Y��L�^�ښ���2Ʉc��N��!3�6�b�(���QiH7FoW��t�8�H ����l��M/��;�e�$N��.od���8o[���+!�p���R�#Tj��:���X�mA�艥�Pö�e�"�c�"���K@�65�V��#%���k�X��>�l��#�Jbb�����r�fo9���Ӽ�6����& i����ف�
�����d!G;��^��I	�xA^XmVe�$�Ň	z?�&X\!S ��51��>�~�O�hZ�l!Mg�#m���Br�iH�*v�;Q(��A�� tW('lI����a�DyM'�qS�k��X�S0���L���Cr*N��B�L�RN!b,3��F���sS&�VuV�S��ABi�f�f��1L~F#��@s%��5��T\���E�
�6er}�{[l
�$ZՠIX*,�=)6�'å-m&�$3ڇ� ���`q��1��o�A��<.0v�%xI%��t	�/�� �� 2*�dU�6�nW�F�1}Eh� ���jE� ��č����� �W�Y]_�}���+$��PA��Y����`zr�ot˂�L��oD<>.�@\I�D�a�R&��5KB�o����h*�]a]�S{�
Ѿ�C�����Y4��&��V�!l*�����}2����&��P��o�D��_9���"e���m=������%"�s'�bP�`�gs�^�;�q�J�"P��,��޽5���<މ7�N��H�T���"N��@)����������N`�-ƶU�u�͍l���LE��H��<0A$)u���0E#m͓L�^��v�/�("���A����I�#-�y6��a�*��$��4:������)�����+� -�Xe�  y��   F ^�- !�   �C0�pD�F{a~�e� o�� "�ha3�N�0�!/��J!���q8 @ �X@ac��, �X��$�B#-+�� ��"K#		���G K}��8�S�ˁ�7��K��   l��+Hav�x"�$�{&/Jc�;v�P8d  eC,�� �H�`�޵3t׼b�#G"A�0b`�N�R"�P`ƀ �S\�a�Sw�G��a�QB�"c,    �S	��L|�@B���,DJ�������������  z                                       8EB�A3 B�A��=��D�       J0c ��8\���j���,�   	���8xXM$L`D���1-q2�`                                   �J��!b�a�$@�4d��!"��r1F� "X��G��q8��m%��	���'R�@����%l	EBM%B%��`����(�L�	!5��0� ���	�����mBN8���D�!
�?������A��        ^P����  ��z%���Q���Ro��0%�z5	B0�� XX���MB4�S�����������5ҔW�:����H����@�)i����,\ꮴ 4!��E)�a��         <'*�Ha�M��	��K�)�a�#�#/�D�}`��H&6#�)�aA+q��� ���|l",���M��d^) �d��6�]ЪA�
���̄�m
dai�����SR���m���"/@3Ϥ���E��l&���7Lz���.'."5ӏ���	��?>��m��˝靤�T1�e�1�� D                   !�/��&� �C��f���y�۳	��;	{�N.9�{n̸�<����ʭ*��d���y9��]�eן�Fy�p�:fX~舍Ф	hp�.&�n����c�a2� �L�<|�*zD�	�J˄߀T�4�朆8!7̈́4Xhf���+��r�����tT�AJO�j�]nޤ�P�*/�                                    �"H �C���!(�f�xxe���"A��';�	$����c\��� ���Vn�%�� �F�c�A�~�5� �e�Cn�!��"�"A�$D-��I�w?K�B��B(E�0����\4~��0� �Dg��jH!2�@=P�&/􄨕�˱ @�*��`����B���|�H��C�Z�K�1����k�W�ϟ7a �ɉN6g��,�%%����9&Rv,7�:�@nG�F����K�_���)�"���gS�yr��9���9*J�*k�D����                           >.x�"ۯ�R�վ��kPo�&[�%u�� ��	�;9�#P�u��>=~ĕ�H���A
�	���"X�,�f�H G�v�������WP,�q8?B�^W��v y4�Ѷe/-�ʛB��:����:aB�17��L�nE��������}�<;�L ���@�5�&��y��*eDE��]�B����������P����G���ʚ!#1#!�[�y�Uu:p  �   H   x       x �*
&&(\$h��6.h��׉=�\ �C��a�����儅��<OŨ���v.)���ߪ�٤.<-��˖�ܦ&QmRXL~��\!wƴu^7n, ��`�g��#��V���!;D�� 1f1th����,�Dō��B������ȸ�M�_@�x{������H�ã-��v��q���Z�U z�H�����㍇����"t�    �r7�  <��t  �                     <��`��ib�O���(��B�nlJ��Y�<�֚4iMRd�	Oٲ��kj�R�Љ�Pj������a! �� yr}D+g	����`� PW�d�3����������Z�jfb$d+.|�;/��mz�I�                 �aa�(���`3a苒��$K@�V� �Dx�A��a
�� <��)��1 ��         {G$$�/�4A��eDPCQ�f�� �0D(e��'�A@фA0��7b�E��.���!BP�"�8�C�aq ��q �Q � 2��F�Ѕ/0�#8�P�C~���(aq�P�C0���NaF$q������q� �Q�� "��F��P�0��8�(p��\`�&c� `(��(���o��3Æ�%4p޻�(A
DBP�(p�. �f�J(h�wB����}7��CF��1DB��b��8�������_M�v4aC�Q
"�Z1`�D?1��� 1DQ�2����j�,�13�g��� ��q�#����G��� �����\\\_a�w ! (Qz8h��wV �S�XH�6�lDe1�b��|E,4P�4OGF�6	����Ǝ&�O��A�F�SA�d�i�bD�sA�%F҂o1�D~��8H��e�T��kZ���7�.��,�(`1�� E���ao��XB�B�DR�*k@��1�� E���ao��Q���+iW��B"���ySZ �'�	���Ҷ�}�x<@Qh��X[��V����ʚ�?xA
19���[++WނBB"���zkP�'�	�5����}�!  �4�!���N׾�"����a�i�4�F!�!P����Q�� �B�g��:�5|#x�P��`�Z-���� �p���"�<���)Z�����MkZ)�<�� �s{�DϤ������Dđ3M}��&ޯu���fɦA������4x��������	Z�nǻ����DM�A
9Zj��p0�����@�Qi�CGe����Ъ��ƥ<�JR���$X�I}�*=zd@�KHd���~���6�y���M�y�y��Ȭ���M���uWZն�m�SO(�8/��[�)-5�Ȉ7kZն�mĤ��EM��T��\O�Yu*�R� (1�A
��9|5�n[�@!R�Ό�@(A ��]4��6�@(@`�4���_g�u�Zն�����:'g��2�4�X�ɻq�����(��Kv�^J�"�[xW1��$XFC`�e����ǻ�$l ���(^���v!�?^⾸��@ \\\���j�7��DQqaaq��j�a @ ,.C'~^��y!r;s��+�V��7�L�0V6q:�s�B �A�>3͉��
.,,,/A �$l ���.����v�m��V�M�=�ap�����4(���"�����4�ɉ����D�0�T�sWt����E�8p���(CC�#!
�!P���O�����r%��G�@1 ��)37��ł7����`!c����]�	�Ź)1b{̧�0���"��A�o�fɉ��	#B5���` qr�.<�X�80��y��]m��g��ę���=��5�\���R��	A�;Q#�sa�B,&k׭ꝧ��	P!AAA ���5�3d��l"� ���t(| ,\п�ߘ ��pab�.<�{$oIvF���5v�{]u���[j�>ڕ�뾌���#�`���ePB1�C.4o��m�[�p0�rF(LOղt��0���0�bAł��"~��:�Ac�B>hX�r=%�V��OGg�#� u��#o ��p���c� �ݸ��+���J&�v$���<-F�V	�ŉfǼ�`�>4I��}�ȟ���tOUo� ��xAI1@@0�Y� ����O>x��2��7�� �7,��{����e�a0��~M׻�P�	�������a'�������ĉ�������ݥ��X���Y�S#el��A�����{ۭ��Je)BO�� p@1���30����FFD0� 8Ht �BA��/��x��
A�� #("����S��.
�_��`!��/{����#,"���K�;>XXl����&h��ZK[}5^��`��ջ\.�f���t丑h�-|���A�V�M�[����猽�8����Ǿ�}���od�E�l���dE?��'$#C &k���J�`1B�$i��z�j�M����M�`�y�#/J��du���dྷ3"#VQSΔ����v.�ވ�op�M���[Z�ym!�d��V�S'��J{�N=L��(���\�k�X��$���e߆~�Pԯ�n�ʎY�.<�!4҅�:��@?�e�����"~2)��X�df��e�$n���x�B�&Z���{��*����e�l���l�� �O�&�����!*-��ԗ���ε-L��˔:Srw����=�i�V���i��i=���bĘ���=�`Lke��.�Ѳ�'e�2���(����i��[�{�*-MZ�WS#�
 =���K��I[����y��Sr�lT���k�_���^`�Dŵ�D�Ʋ�!~_IhSUГ95�-{��	��������e>޽�EČ&b�.��Vi������{�^�y�ؖɳ��}1�m�^�OV�����;�ױ]������zР��K���(�f���l���O_zV��wS��r:iY���rL�1F��E� ���	H��k�&6%���+}O�6-�{o-�OV�ֆ��Z�޽ꍖW���Vv�4���7��9$��E�a���{;I�n<�OEل�$�U�l�"��Ҡ0���$뙯��1A&��� `2Ä�mH����I����ދZ�뾜�$Z�:8W�w�$��U^�����4�]Opw��d��PKxՠ�jH`h���u�it�B�.K^&^�*�����3_z�WVv�ԉӫ���ټp��.�Fϔ>��Ke\�;v�bʾ��nL��EW������u�1��e�D1D-M� �i�!�m� �C�CU�/F�A���a8�{�k]+����-�5�qF����huͪ�H%V��R9X�\��Yd*r���\qː=%L�Hzǖ����H5"t��;q�z���F�ؕ�[.��W���~'E�AՐ3W�7��,��U��0�w8e�{ƶ0	H�bVt��v�E!��d�Y�XWe�q���{fd��u)Ѡ��5�e^\]R�4��l�i(=�5JHV�3*f�B�<����޴������D�"ˇ;X���]��s&�� ���ΰ���c
5���B����F^�f���B�a�V��找�kk��������C�M����u��ٽz"P�'b!���s4�d�5�$ⴷ�=�b�S2�e6�1-:�O�X񈌂��O?[��w���o�n�@o�&ҏ�������-���T�;��c#2�����4�y ��h�²�*l5�}�,Qzv���л!���:��j���ض�;H�&뙑nqf��Ɔ��M��G7iD�h	�݀km]������xvV<�BMѠѷnD�F��mH�
*��yd���!\��l�4j\��+�Pܘ���&�D����c{�e�H��M��q��������HP�ۋ5D�E�k���l� 
ff���2��f�6[D��x�P �eq2��&��ʪ,��UsOS!0	�FƱݧ�H�1 �ld�k�!C�ܤ�^�㵻�j�~��'�{#oe��8�L
�|��o��2��PA �G���:4Wh�)�R�3ڹ�y�h���l��7���՝�3*i$��K{�H�c`�ڿ��:�k�`/x׏m��a���6g|��{C��rN���؏6�0�ޱ��A����͌&N�ص�>Uk>��,T���{q�?�ޔ�&�����'�Qo��z3�y�E��%l�
T��(�;Pʱn0@m^��Z��ݖ3����l������j5���?�����;��U��cLJI-7vbl�C��ˉ2F�����ir�I��*�d�*͔E5�r����a�C3[�Q��x��260��6���$���KGL u��rjS^��`����z-nϝJ��I�Y�Fr��������	.������:���V��}������s����X����*�:߶y١.@�4č	+����\���OG���m�ZR4�bv�&�#w��l�b��N��?ԧ��[�Yr�Ms��H��J�:3�"�!2��/y��j��0
a4:FPϗ �a ����5=�s���d�{�׭A7m�qlmH|o5�&�h֙�HuWL��T���4��&*�n�p͉vy1\kg$ܘ��g�Z�������������֠�^�F�1�R�����(p��3�� M1��T�q�ňː=l�U3cml�kE���&���H��`0�4 �L`� ��`��4X�l0e�$��֘���v9XW9ř?����-���Y�4ȃޙe�&������J��݄ �����F\u��)ki��n�[rL�{~X Wgf��6����iv��TG��ko�Yv��@.��k�T����F�h�{sJ �Eq2��$����"��4�A��eʹKբ��C���A�o�C�k�ջʐ�s�'7)�n�"�nI��zM\P��W]�'���֍�7���b��,N6RA �}u�)>�%��bq��K묙I�(޼��u�̍k�-7\�޼���25�*Ʊ��l${�	D��&�7E҉
,Mu�,�婏�[c��c%�KHg�����-!��������if"�ܳe�9��\JOV��u?ji~^�r2Hon�&'�\�����5��O�52�kѵ��K�6�->���ӫCj�JJ���}��"dl@"_k+2Y1Q�y�S�&5�6�bv�����-N̘H��I���9�����37����Vdf���<J��L��i8�+�@"~k*"~������%bc,${�����E����q�:.�OT�]�\�1�QM��%Nesb�sf��
��Fڈ/(Sf���?�����,�Q;1�S=��#��[m�īT�Q����S�7���j/�|n��OSd��[t�������<�����@2�,D�Ga ����5��._gg�X���V1��~���Oi� QrT抙��w�n�u��'�b[�Z�޺�,�鹱�[�ՐʙJRH^H֔�I��^�<��/���9b&j+����u���۷�5j�{��� �!��0&X����T,{G�z����'��U�,�)���_�������Z��G8��,z�oq?0��2�؄�����+��ݗ)M���RG����g�u���}�+lb:�G5���lB*�E5��^�H�g҄KQ9kOz� �NɱZ,l,*�e˻���R6�J��Ɗ��"���y��>\���Ԥ�{q2B]��~��jm1�!�M�z�~&[[4����~6\�.4�H�F2�H0��DM�R.�Jcs�)	�.,�j.i��6L����I�`3E!�FC�!"��4��!���[�:��I֧OZ��L��tx�Ϭ>�-5T���%�ڔ�&���k���[Ҵ�|��L�7|�߱��iy��2ͻ�-0�~%e�(lG���{$�����$St�a����<��Q�/�^�a��E�90�d˛�ϨH1睸u��*r48@?�Ĕ�>_���'Ԃ��1>�E��+]~� ���Mҏw����m���?"��}cXVg�\�L�R��.���h�XZ��8,���Ӥ�������m����������  |               hX���h   @�.�                                ���q3'0  �]|�xƮ)o��w��ME@       0��CI����6�a!0��H6�|�
 @B%@��A�㙽��D�B6E+�T� @U  ��[4X��B�*a#!�bl$`"�LJ!�敐y�Gp��N�4  =	<
�m�0��\"���4 P����,0   � @Ba<@�xRL�^�Ex,$|#L�����%-1�   Jb	a6����1�o��E0�"�����0   *���6j(DIUT�Q�\�w�#�H�L)�� B;���@US			�0���X�G��@B��������  �|�)��^K��4��Y��E[)��:�aY�V2�$��т�B      e�     #                        �(xh�Btm�l\�ƟÅ�	8m&</�Qg�QP���H�Q�m'.$��[� Y��y7cԞq��0��q�Z-�H���Zz��     ���    �RT    ��qB�XAł�aT� �   �O�` ` |��           x       x ���S  �.�H�6}��Ff ��E�Y���G$ �}�c������ �i������%[
RTp@�E�"��U���<��O���G��\�F��M��![!7���� 2�����T"zЁB_AA�8J�;���_B����o�7��)���0Ƅ �P�B�P����   =!����AЃ��      �  ��\ �Aa��`!��A��A�� ?��و�������&E�1Ge��Tȅ b&HZ,��?��E��a�Tj���dā���� ��	w����a�>%������+�     �!p�p��F�8h�1�A��=�.<kAY ����%0�XA�$h��X���p����$�A����NN�Hi�I0zzi�Ԑ.��&�/�"�TI��ho�    �
A��X�%!���f ���GPKX!0C��Q;L� �^6x �E���CuB�j�����Ll�"L$�]�A�z���$�H"��`�a �����TY���.9|fH%>G&X#H���a�$�<���L��� �� � �HTu a��`�-0�"0���9�"4`�	=�Dh	�C��F���Ex�Cs��<H��0@-]9?z�\#L|",HL�@ Hѿ޾�	m��6�䆶qp�AvM������GXLth\�p�0@2�/�3���x<����?ux��� ��ߞ qL"<G	�&,?���v���a����Iܫ���� )o��2Ov��#;�oD���� ���B����
��<            �         qdx�i�.<����`e��*��	O�O�Dpa"����  ��.4��n�P!" �#l �	���(���ق-� ������Ip��C�sD$�,L��儦*A��� ���Ȑ�' /�		��KT�h q�v!�!"S��-8��	�������<󻃀 �� �ɼ       p����g���      �3ZfkL�k	8�C������W[�2����(�ᢅ	�0��C,\Z�J&�b�q�xd7�OS��\D(ݒ<A�1����Jo�8��i�$[�n.2$�ZhP�Ѣ��}�DQr�Mô�qqP�"q��.>4p���$H��� �"		Fѷ�#Iՙ0H�rIL�a%�^���u�%�R���ד�*A�(U�w8� �G�$��$��s�ԝq `��0`��0`��5��
�6�WXA��� �R�MA"И"�C�R�ezʄ�D��	��zkAع*���y	8Cz���Hc<D�D�@Lh
�m��*�?FAC4�CX�@6U'���N�q!�8�D15� �Cx$,�jq�D!8@�*$a+�T�9a�4a3;�2�����r6j�R5`i9�r$�j8�j8��U��e��F܁7��9�]7����·�F[g"N~��0�	1�L�w�@fS���qq$bjr%��.$�jtIJJ����o��O�i��?Y��t��(ƈTjJ�4��:O�c 2�\ƀ�u�����g�k���$��O��/��6gm�<Be��фP��p��gs�cCk׻"��x�S�8)�� �7Ž{�|�#��H�a���T�*N��-���w֙B2����1���!x�S\t)��h ���؜B�������{�Ʒ���4}�M��8�$b,5"ih�^!�f�ԷP�8$,!S��*8�XCJ�lf$>���(��h�YM�Ǣl[T������F-�<l^z"M=�- h��^���oE�G���[��ǓK�3M�wu�dD��f�ID���⤢}ؓRJjjJ�iU�@.0Q�Q��[>&5Q�\\[ �V�D �4d�]��a ���"�o 斎�<N|GF���(�l��4�V6������f"��c��
:$��}ʮ�R��(��h�ta$D�h2aa���b�����vd�)���4��|-L���g�+q������ 6fĈ���dE�����M;E�b�0H�wn"�-N5a��>i"�Q0n�_�A�.,}3DCb��x@�����F��݄�1D��Q�-��c0,��������F�β� ��a��3�6z��,i��M6e���/L9�&{��7%�5�]}^rI�A�RB�#�
�����Z�Rۄr�lo� �k�ۚ<-dFj�j��C�-A�f�	 � �A�koՍ�({<�j�vL\��۫���q"���Ή�����(��t�UǄ#��ZU�&]����SI��������L qZ�2$�_��m-��R�k &'�.&�
�Z�6B���ԄPaf}&�ԍ 
«gZB�p�@y;��0獉�Srd�l��Ho���r��0��<jDԌ���bo\�����m�xX�g1��`� >�s{
g����Y����vJI�''&��.�?���q;��i����J�.QE/�(�=�U�\ �=^J#��:n�H����-6��+���.D92f�8x�9����TtV;�U�wT.���A A#'�5��m���K�9"�_?< q㧕�0EH���\ےuOE�X�eN� =����֝k��v�����D�yXu�3m�A2Zc~2�剚�����Zd��ma �d�5s.���S�D���$*\B���$,2�b@� $f�5�����n� �G��#&I�$/���[�2Q���9�Q�;
<��a �ߘ8�!P�t�d��#���1�r[{����y�EG�[J�F�`1�A��&���1���Z�`�FAA��&���1���Z�`��U ȫh ��I�㱏?	8!��c1��,y�I��C���L1���������28CO�3�4؆p����bQ�	D�Q�AG�%Q�	D�|�w8e�`�1�\�,-cm�B�ᆖ5��l��^Yb��a��s0�Fh
�&ί�a�"��"2��ᆰ-�a/�!ق����(p�ű	�
����0�@�������jq���bU���:*_X!��"X�����G�7� GB=A�D�:��%�ЏPn,@������  ��        �Aj�L�2��@��a�zC�/�;��p���L"U�i�6L�$�*���cH��B%UUUU�'!������-c��"a0V	��p�!�ɲ�F�"y��Y&>b�@HD��/UUUUUUUP  �                                                         @�S�hH�A2��B��6��0a�D ӣ&G�$�    @i@(MVV�k�dš��<`#���ĄNu�p�D�%���<    � ��2���u$$�i��\I�*{���
	���A!/	k޹���� �#D��J    ���E�e��1�6�.\}�����!�ɒ5��y�-&	�ŏ��ɞ��߽`Z�    ����A,H!�ʗ ҏ"�8(P� I�sg���Qa�/�AA����
�F_
� �A��Ąq�{�S�OMI66 �A��D�j@ C�$�'�=|�ޚ|��s	����px@�`�A��ā��6 	�Aa ��� rFx*͉��E����/���}�����           xP�I�A:���v����ً� �`��x� ��6\���%$��P	�S�g��n�͏YcD�"09             �G'�h��NQt$���,2^H2^I'��f�� ��]6K��"�8�����Nǐ��tvu�}�Q ly
A*I&��)�!
�"B D�*J B��)��D Z!��i_�c(��
/	)s�A
.1���&��:(M�J',#aB�F�2���/��'-q+x�,%����j��9tq�)��h�RZ&����P4KG��IU��h�G���V� 3�R�f!eBp�-�����̝gƄ0�BVRj���	�P�@�+|�w?mT�R�� @pv�i��YNl�`����x�5���(X��Rǐ��10�co�"b�XE��ͯ̀ؒ!�C 3�H�@�2!�� �"a�ߑ�B�(Hy��2��-��@��\p�� ��*u<�N{;;����!�IGCc�re���vE@cg��N���O$탅[���S�ϰ�Ny�,�b��y@�<B�-���L j �H���
�Ja�L[�RVѱg0�D^��x���1��)���y�
H��)#�@�B�9���c���ڑQ�Q�$X��$x����q}<����	�]"�Cg�� �ə�����Gl�^6��Ѳ	�Q�#��R�r��pB�xHPB��HBj�ͤ�y�!�����F�~(m�z��]7a��2d��(�˾�ҷ�a���<e4[�.L��/����%��"|8�Ҧ���@���B��V�E�2g�3�}����fi���$����|`fIl�Rh�ң\"Y#�J��%"DtG���%"DtG���%����"X��_�7� G����J�R��g%rA�"`@%������#�	�bP�`"��%��q���3�7���W��s!�.%��8�k����<��׮!���u�}N�������  ��(��]bߒ�LC�t�"��BV�9�̨    ɍ(��A�� <��s�<����R"�BJ
T��~m�����@�U(N�A �C�b) ��%T���0`@�#L!t#rS���@D��7	azaA �yb� ���0UL$C�a7������`N��l ���ߢo&!�@ ���  ɈlH ل�0��D� 4�sG@@ � 2��@���@�v�w	ܰ7�FK&"�j�J�`��C����7�UUUUUUUUUUUUT  ��X�� �   	�  &�H�@�� r ص��y��X�     0    G��,;УP.`�d ��dE�S�#��(ظ�Xqm�^���O?|���:J?Fðxh�p���fx��Y��A�?5�1I�mm�(�!ߤ����k�#r:p; s9$�kH�D�f� ���$b�"�䶂�4 ��      (y   �>�  �                ��$� ��u ��!��Hd$��2����\q�{(�l+���]B/���Aa?k		X4ɢ4H�_��"�Z֢A%B SP�t HO�m�xkF���<��y�� �<��2�s][m\�ޤ�&i�j��R�Z�x�u!��v�TVہ����A��[V�1�1|lC�|         x      �Y����+�M�8@0�r�D��<2 ���|�� NQ��I�،�Z�*��;q�PB#%�(�H䓕��
���b��u�w���\D����*���I���Tڦ!���S�59�?�{���3V1���Rz��7�&wg��+��kkw�-              �               e�m6�]3Ҷ���t
f��8C2��c�E96�J+I4��p�J�3����o)�>�ŀa�{ts������zܢ�[]��P@�B-����BC�q�B�F�@���Z����3Y~�K��"�\�D�"�z/4�(��6|���>o�[7�              <               �ЙA�/�L$>H��&$[{�W���
��'�3�����JD ���a " �X� �a ��ǂ���϶�(�L�Hw�>3��(��/��R-".�/쨾�h��F<$hxM�?�?�x         �     ��Z:��?[I�$+ �P@sa�@� ���D���ا�<X��IÄ���s*�O���(��G찓�8�&^�M*��s�ؘ< ��ݱ�	��Y/�]�(<9`��N�Ifj49��i?Duk��k��q�"�ƅzꉷ�%���-�w~�m���              <               �+�0����A���aG�g[|��z�c��� ����3ƍ[~#,CGc�)i����!������ˈ/�P��/�ǚ�| x< 8�$�D/?��    ~��������`0�C� �pA P�Q�2Rs_X"(���������~�#���NX x@6��ޥ���'�z���p�"mR��E�J�6��	�|rF\��n���0p+(�    @   0  �        ���˥H�
`�3n�#�5   f�> �8DИC��
&w�cV#ɓ���\.L �Ap�@ar�{�� p�3wh� �8�&�"\!�8#&&� 0@a|X�5O˪wY��8���d�mA�0����#8�a���X���:�\"��B���"�II��AC(��  /�� x@�g ��� ��F/��6 ?zy}g��x,���m~���30@f$��H���-�^�,�6%�H��-"IF���Rʤ D��ːY�g��ks���        �   `� h<�����= �p��a%���A�0pD�D�B ����bTi���zCA������읷��"�$D4|#\�D� ^�ɫ���$F6-�Z�b�XJOAVM��V���f<� �0 �&N"c@T����f�H	��$?�
m���8FrY$�  y�	�Ba0� �      �  ��$H!p��&�(t����D� ��
B�          �	�guc]G �dЪJD�^���8z�)+�!2� �RH&����(Md.��x>,6�uY��ST,�a����j� ��CQqDq�e�,V�8{p?��>������$DFQq�T\{�鷈~�Z}���Ax�%�p��%/BD�w��(h�0o���XD�1B&׌���cфH�0���p����$p�#��FQ޼�8� Qe��AE$h�(�"�BD ���'�wA�xF1cE���C�&�Ș&	�d��(�#��\XXZLpB��o� x�!�=�F��\pڦI��s&o�7���ZM���ɭ�����B�Db�G��Da�M���4d-x���Q6D9#�$�I���2��@���?ƥ���F�����ř��8|�zC�b#	۰�>0"��D1�8m� �(C��D!2��3�!C���Fq=��y0� ��c*�ۿW�v�PP�]���T� ��Z��%8�H�$_Ũ��i��C1���QBBG
��  �����qq�F��IXA	�D�D���A� !H�G�. �0���$h�	�(��!c���|@�MmI]%0� ԕ�BS"����z$���ܒ���![�=�����ܒ�O2��L���(�$Xh��l��K#Cı4?�)��㗰�	Ońm�.!��	&>LH%����X��$�ԙՒkV~Z������;�RVߋ �l( _f�*�+q)�AѴ�Z�N`	�d!<�xƉk���<�pA�����p)��(đ�Q2i0�B�����Sm�
XT?�vK�F)%�����#� �������˵��Na[g����\`B:�p���������¾�F���i?�!BBF��2#���
e�	�!��es���19�B̸֯N%9�Hf�}��$_F'���<8H�t�<Q���I�#ńZZj�.ts����z1��w��� �y�x�Ug��4ч/�΂A��k�Д�S�P���IU_���;n*�PX�j���#p��#�x�/W9YԒc#P��Ģ���Gc�9`�� �cu%9�?�"KF���'V=ĶJL��wd�`�� �����p \��J騔 pҢZ��Z1�,��/������N�C�i��g��[�,D6�4����{o��[�/����(��%Y�G��A8�<�����8�F���F�CY̪��H����A8�<��ф��P& Մ��n��t�;���<yf�x��H�<4(F�d�,tRƐ@�Q0A���s::�)@=Z��jQ�(a#t��yb�����4�d���HT8F��2�]@����?S҇A�j�ף�r\:d��E��;�M�{vD"NP���׷C�%$�6,� �s�@���:P���:�3JɎ��e�����[>�,lH��e� Hb�N���.^��q,���N�<�/�e4�wKG�������N����4P���b�����0#�L'��������3Q�Bq�0��a��h��B1�,^��у� �	��{Bt� r���-�3C8 �@?H� ����
�P���sI(����d���tI��M��&��!�ջ������ČQ`�ʮpQ�)��j�4f-դ��H�G&�$�&@Մ��n�r\:�w:0Rpz�* ؁D!��B�S�ʁʉ�Wɒ����!ʠ���<D8ZG��TK�ʉ��r^'�7�x􄌇�HH�$H3�2�}e�#h6�����i���l��d�����ٲ���3�c�[��Id!d��*�Ű���0@qw/beZ�� 8�񚁍�Oz'��%F�YE��,L��"A�P���0@�@"�P���cА-��� ��ɉ�D��Hb6���:�PC���(��� �@]����
.�/���V�"����ab�\�6�Y�Qz�2Dc;vu������څ@���=�Z�כ,�jBp����7������6����	*!�ɗ>L 8���ܱ3$X�ro�d�^@C�m�EUL6��}\�Vf<Z���[�3���Dң"|�@F��!UˊE�${F�"��������{&a5���g���6A��!��@���H�a�!�YJ?v�B��h�C�	qs�߄��"`O8�{F`�Ѡ�x$m�6&O]յl�2=���P�F���WZ��#�%�#�e�d�Q+��*0�CRJdXI��%ç1���M�EK` r�b�ZF�(` �}$Щ�41��ݮ�ؔ���'��C	�f�m&H�=�)6؄��6�V?�;M��5i$���a�>�gX#� �A ��q!ww^i4��M��L���\�WM�
�`�CvA��!�D9�n���6om҂DSr�x^��G�������RV���	�}���#G�#>b�&U=�I>C�fs˭��6ti$P$�5a'�CtP�t�6���<x�_��d*� D�
�է�5I�dB吒�%�,��A��g)	�g��$�c��4����x@����
�s0� �fkH0@?n����)hZ�0)��Ш�Ò�b�kF��������P2Ω{(p�Z�e6�-��E�%½A�c&�""`3C��W�,;~���ދ���_�� !p�_�c�ظB��扬�
azx�>�`����K� @��m��*n���� �6��Gڔ�
ޭ���>������.L��DP�׽���E} ��l:�yl�z�
����܂�ē=Ηef��ƿ�ӥD�Х�u*���"��LS=���Z��cyD_m����>�dmshT�El�×��3*jD��F6�ݸC�w����d��@c��n�^������Ei6��E�b��1�r�	IW�%(l�ňY�zK|�#^h�DД��2Н�l�2a	�͍ ��"|�[4 &~kB:<`�Y&}� [%	A	�A[%	A	�A�(�45���m�a
�n�D�r�e"n�d�(JL��x qsG 8z!*J�lF�M!�%$I���@]%	t�/�Z�68�]%��h, ��0��gڤ�6�t�a���nZ��$d|)bH���GD��o��HQ���4n�R��$���j�v�U��0�CRJdXI��%â�1��[i�Z-u��)A��8��o!�&HnX���|!��<�#Τm��N�!�U$5J�l
��G�TD�6[�ٍ&wZg��&�_�ZQ:5D�
0��QG��b�Da#��Sm�����pwS��k�]�Sj5�(C1�"��D�s2t�Iy��Q�f�̻����>{�����y�#��&��14��̻��wX�dsLM�x��΁
�`���F��3X�}!��I�$*���ĕ���.b#Sz���F��h����[���C��`���n�L�){�8@�����Q��^bX�$ ���G�!�>VN���+Q�����o���]c"�$Lg˱�ޯ��'���%�h�B~���I[:&	��"�Y��@�i@c
4� �	���@8▍=��B>W �㪑�@Qp����?�uV�a�K`�vw3_?��mV�l͒@�wS�I��y��V�+u9ԛH,�1D&[a�\�vw3_?���mV�a�\�vw5_o�x����U��Ame]��ϺΤ�)6I�2�d�#��r��'u'+Si��#�[p�ԥ=i�>x���ۂ����?	d�b�L����&�F`�ҫ��`xA�&\g��+��Z�$�!@�dM���@�`�M��qZ�$�鑠��`T2�Oa��\�țK٧UM$:��F�nQ��o�VRƞߘ�W�v�=�A���66Z-�y�C�u�*�E�U�f�L��-ƀ�
��cPsc���6ݜ|���'�t�m�?���O.2=�>HH ���R'�����pC�2����Jܟ�1D/�'��^kky0����՟���w���ך��@��H����m4���B�p�ԥki�[""a����?)s>�����5���DP��i(�Xeu�Dp�<� ��H����Dh �h&v�m�wRS����������"0Ɉb!���I!�0A2~o�5�p��s�I�󔒉�4� ��#	I.4�nJ x@#DKH���d1�!�s4�(nB�Q�\�s$1�����(!�DDfa ��F��1�I�<����DFa&�:04l�$Dfa��!�#0�|p�ց���C����l@��$�05�CbFa&� ၭ"�������  �                                �/U2h�  @  @   � !����B��� � �J�a<!��ua��(��/��UT�N�B(���"�L%��@��J�G�Kg�Z�
���Hd!A?������    ��
�*Q-�4�ao�x�z��  Zlo  � C	M�Y`3O��'���#|��� �������bӚ� � C�ǽ���Wn��@���d�.'2Ҫ��fF     @  鯄�X��A~V0�D�"���8FU�^��� �ԣ� a �D   % �A^
�RP��(�[�c�!vP��� ��L�   �U0���ꪪ���������  �                                                         �F�a@F(�,Ec  ��"�A���q"`�,4t� ��� ����� C(������@ �"��AE�F(�3K�	�i��s�$�eDc1��q� xc�ނ@q�h ��� ;ƌ��?�M�' �<: �D�X����!"H�<1�8�1��%���^�l^		*|��c=@E�0��'Ktu��                      �DT"x�}U��
���+�h�V,قBD����Ɖ�w���Ѝ`F� �!�!t t�D�mŴ�F��h$l��:� �������#z�`� ����H�6�~  턱��I�^{�uEaegm����BL@��|�%8�h�N4Xt�a �'��a!�-E�;]  ��0�Z��)T#XYX@k�QG�T�h []44���>'���a ��tHX"̘E0ei�����$KDY0�� �,��<%��oo�M���#�o����Q��_�FC�  �   �2@  ��j�%���u�x����bR��0���W	
|�4
� �&5v�*    � a��A��$�ǂ4\�yM�G5�� 0B0�~| �q��0(�A �b�d����T�����ґ�k� ��A�a�Q��v8{�+�                     �)�p,�0��d�Ex(��`|�OS�& �q��a�x^�%��a�!��l<B�@�xAp[���-�z��A�{P"�=�$w�0�B�0�u]��4�8�?�/� Vw�#�&:CK�VH�q�~�{�T����1��.���i
�'�G��L���a�*%~��B">���iQ���c�2%� D�!�   q�<Y
��1�               )V��u	�p9�����+Xs���k c-�N��'喤S����\|2�	��^��"���               �              �@0����P�B �N�����'���˭-�,�%���&>H�@��!�T�3؛�����(\ @�y���ނ�+| w8��'_G�41���1�C�D �A��b�q�|o�Q��QH���v串-�KY�z�  @ XD@Kx�    ���^����9*��Jz�l�3Ĕ����D���m Lx�ȯ��Ku�o�5y��         �     ��FLl x��gԧ,V���Ǳ�56�����7��6�^��Yv%rԒɄ6X�ɟ-m���n���ڨ�1}�@H8 � I��"<hx���ߺ�.E���X�Z֧��My���G  �D�p fX,�Q�5c��;�.�F�Yo�;O�w3���5����XFɱ�G�6��P��1ԝI�	J��b����>�6k�lH��_�!���4.ƫȕ6�%$�P      ����6��                    �&TX�3掳W���b����4�ǎb5����$Ņ��]��[��[z8B1 00��˿�G����&R7:o	e�ÂpS���"��s����ArU�kY>������,������5{=�&��s �|a��(C� �3���n�BD�X-@g"G��0L��$�R��x�G��G<�0��I��3�Z��\!=�����A�������4 �a��*hb��?��K0 �	�<:)$�E�G��)��V��R���2������n���\�V��[�F]7�gd�"�)���í m"�4�lk䜂�?�h ��       j�  ��x  ����   ��10 "�b,          �A0Ĝ  �1Z	
a�x    ߄�K3"� &!A!L"B�u%�E0@LDZ	
a" �o`�l��7��1�zd��'B A�˄��ٱK	� �ha�1"�HS� &O�	9���b��:��uC��/��/���-ƶ5a;�     <         �G'�&6��T��!c(�BN��`� �D(�!D�X-&�P�$H�%�8g �F(��$�-xDB=Fq�"iKJQ�Y,�4H�!�ņr��B'G`�U{o�os׷�'v�s���e�c�>4z�����*��Z7!��`�Gw�x�p�(�����a�� �d��ABZ9`���0��6���"F1G�Q�#�yQA���=a?���FA�D2t6(�0����G?8!h�IDY+���CDa���0�E^&�DQ�!g"���g��x,�]I�9�]��]�M�~���#E	���
$�!݄_K�i(MY1�	w?�։4���ah4���8�a��c�xH��*���	��=�����N2�jb pD�(�(e�g��X ��BA".�^`���Q�d>�o�) ���0�4���!G�Qd�WfC���(xG6&�w<b���1�EǇz�AqC�8�&��%�����-���lޒ�Y����/+�|E����JA~<<>{MB����Ij���H��k
2
(p��wCh�;ӎ,"	,Ll��4m��x�&�2��mf����4e@DAb��E����@�B0�� �EŇ}���P�,0"�(�c�_`" �4G0�Q�(�ޫaB� ����BD�ɀ�� �
0B2��t��"�FQBⅅ	�I$��	��[�+w �M��e)�"F�s��H�4h��4���A��C�6C�xxB�"QV�3�2��uG�᳽�F��m�אh��"�����xh���GQ������a�=hbb�I�,�z�Z�p@(���gZ�i�(X�y�&E\ D ��# q&��$��_	}��r�
ʄ�b�@�d(z/\# 	� e�)�O|-�_4��ѡ �.�UJ�md��ҵ֔ѓ�\U�j)��H1	�:s6LRU����l>��7N������g����"2e�VM��e3�nqw,��י �gs��������%��3Ru`���m7�LI�/䕢�� �����<�׀��l2����u�0$��\!�����	��!��E�\�:zx�B���DJ@����J�C�>+��@�,M�؉r C4-�`��Ў�2D�*�Iz�#c��Ӭ���j4X4\�M�Փq&j���<�����%i*E����DBDVt��f&����>3�	0��9�.UI6.��a�5[&� 8�[We��ܰ<�@m	|ٝ��Jm�H�,��e�%��g4aM�� �G�Lq#*2&-_A�[O&��Y�!]"�e�h��0�"E�V�H'�dU��<�̤U0��O�'ILL!M
���X���Ly~��L��0���i0�`�I~%��.�A������ BkL�  y�I�t�����Ue5H\�{?��$�r`�28�A� ŋ ��R��M�n��p�#I�����|���mߟ�C���Y�8��3�/�����h %Z!6�����AT��cZ*�z�xR��BZi��+��B���E<��KE����&EQ�����pK8�� @B!� � !�A�>-�t��o���jja�x�AO��� �@���פ��E����D2!��dx[��S���第��Z�'��P��`�� B��.z�d�b+�����{�Z�R	�=Xɥ)�i11�q�&Q'����c�V0a��.w�� �?hjw�3A����wŷ���"эЂ��V	�ƍ/���UJJQ���r�{JVms��LK��h���˄QE����T�E�Q�M�R1�!MpB�e�aT�"� Sg�� �;������iSB�2>�q��	��V�c�俜K3Y{I��I���hd�L��m)������N�G��\��R�9s�XO�=�0C��׬�G'f{�Km�<>.ZDқ3A�4>X!:M���8 ˈ�' ������sƼ�\�E�J�'S2�L��1�&�6�VB��	���%���7,8+�]c�jI���x4���s)�7�T�ȭr#p�j�LV�||��إS��Ĕ4L��@iy����ea���Y��RY��m�Ri���%�ŷ���1&,��F����+c��E���B�+$�!!��SHH(�!�@
$ �@���5b�Wi��*$
�(�+���l�}��a�̮U�(�Ñ�G0xr9��c5�(��� 4�2f�(� F��$�6�4̙���F(�<A��a+u-��K��%��6��i
�Xr9��J������1�+������!�A������w�8A�t����ӄ�u�!�! �Z�R�*)rè��e�*�K�ׁ����4����[�$�J�,ICԉ��&"�~��.t�D�q#EQl� ��,��{�|�l9����Z�L�o����Iɐ��<���f���k(���>�-�C�jnWO�v��g��6� �����3昦><O�@6����R���D�h��K�4�[F�� �[F��f�Z7��!��I(S��c	0����a��|���C;s��ZL$l��|�'�Б�\$>����`�v��	�fk��D1�a� Uh���a�A6+!f� �@�۩k}+���N&��_GOI��7Yʴ�א�t�F�Z����oD�JQ���	�u�#I<'}�aㆈ�`�v�C�h��alϺ�Z�	���i�*"�AU���9�k~���#\�,���,YV��i��;���FXqTe�F$�F'3�^uﳄD#D@� �D$�D&s}ޅh۲�̨�s<��X���sq���"�*D!RK^`+��*D!LT�B�����!+FM�l��_G*���$S�(^IC	 �,KS�D�IB�J!�#�pm
O��,�R7�ޞ����H�clٟ�!n���.5��%�ȍ�g�jG��d�T!%ѓ3�]��]7uT �p�P`S	��O�#x��Qz p�\�hS~�q>�II0�#gT��@}���Ѫ	QbB�T¨v�, �a#�/e6� �N>�b��!a��1E�I4L=u���\ �����9�#��=��dL^�G�m��[Q48f0�w�w�E���B�IB�����(b~�v�9���������A�G��})����x��[�=�Cf��ɩ��s�@:�@������F2�t�-%	��x����3�e�2��I�N� �A
� V�'�oA�	�
�c <?�Z��\�P�&ES"����Q	m(���BlQ	ĝ�+�=&���&:2H�H�"T�@�n)
)
)
)	���v`�2*��ȫ�����X�}�'�= �(Z��~�A�LP�#���Og��ߋ����\���*V���~n�6�I��IL�	X��&J3چ������<e�e�M3�	̕�^FE�%C/[~���_�_� R��	ݕڐ�DO|;t�����Wa#0 :KVn'`�1��jj�K�������/����{�L�8ny�]�5��,OP�ج�����L�%��d�Sm*jU)�I�IG�:%�K�C,������<����(��s� (�M�1x��f���jQ�!(ȫxD�6�X��V�/�����t��˄Tzc��{�0C�8�=���_V��ю̇;;�sV�f��.|i��X,4�Mݝ��u&g��ɒ�&!h��X$$���Ȫc4��ї���B\�'"��D��N�eb�өoU�,�nM��,�cYR�6D����4�>�Q�45.I6}�m�"A1dH&���4����(l�N��&�\y2�#s��>F Ǐ��32-2*�&(���(��2�\���7����O.Y��]e���_"K���ܛI�u��u�aGC��ӎŧ)���66F��$n��_ʅ<|��͌$u<o�|Q����k,�����D�Wn�j�Hc3�pc  �.,��=!�uFK�h�L�d8�XB���f�eB�<�h�˖�<�h�aY��#H{��>ɳ�>ɶ��.�7NHS�Zi���i�6$U�>#<|F� ��i�֞�T�B/���Р,�<U%�1����i5���cK)�S��445Fr����i�j�Gj�L�<�d� I�@�{�-����ɨS��6m52����t�^��6���
�o���0g���&#☶"����ua�_{:�k!��u�K��<��}�&f�b��������el�"�D��/u	$�>I<Z�6�s& ߐ��9
�6����D`�r�(�4h�6�QNY1���[�q��0��b��8�<�V�uo�[5e�V�:�<̇�y����v��p�!����0��L؜"8Lv��LLV8xB�PPի�������rz�}0�A�+B �I�;H�Vb<�c!-v�7�U�E�x�-��?�(�:m���O�e�E��H�&�5=���<7��􅛹�M�I6
ޫ����Ě��F��C+�H"��f<�
�	q���ʗ�x 9w�z9k�����)�����U-�k���c�-�I7�f)֣{^	�/���;�&|��� �\r�B�,l����{��F��!B�턄�o��E=��G�)��?��i�mi0�aJ���.�!	CwBBb7�E]z;m��o[m�p�aJ���*����[z�m�E=��{n��B�xx�'B���ř8�p�"= ��L��`6�p�ȪxC�:0'Y�8l�@A\!�:0-MS1  ��!�<`h�C�#$�C� �jĀ�2I�<��!� ��a��!� ��a��!� �I�>8`k@���a&� ၭ"-���$�����Fá#�1Z�a�b$t��a�ѹ@�!��@͓�ʒWplX�6t��bA0�|p�ց���b&��B!WBBgo���!v�eА���ѕ����*���l"� &k��"�����W��i�pi�SDXL���x�|0�!G��L��8~�,i�D��u��������  �                                ~d8A"���     �O     p �                   s� O��0�f� 
J��    ���Od^-��f���V%�g-乧�ȗ���=��x  @   ��0�d ��n��a$�'S�a(Q*����sf�E��\��{�A�"T�X�73��i�{g���@ ��B|9�΂	ahJM�0��"�b��� �����ba$#'BaGZa%��0�e0�PNU:�  !0��J2�I6F��T�������������������  ����@�  �@    @ $ɀ ����wMI<YxU����`I �"i4|����GUO>��          R�    j
�|٦U�J+P�KTl$$�pA��S�G�8h�l�T�����<����QfH�0B�^e,��?�q��~9��t   M$`  ���:VX<��,^ !"�\��B�=O`!�8� < $ $�����<         x     �"!a@�0� 8`� �3���b�h����w�0�e`��T���y�H��d ?�=CFp�!F1 1�A�����0�H�l�`� ��D�4d1���3�p�/E�XB��� ��R
"u0�E����-�  �"�Ą�ǈ 0d0�� �"8$\а X;�����cZ�ڭ-OE����}���hD�>�O��� ��uR'S��}�h�<�    ��A�*�*�=�*��'GA�)����z%�I�j뉚���2ŀd���}��f� �c}��D��/\�5�6�#&kK�~� 8A�!;�B`D�� ��ʌ��RKS��K����#��ZZ����� ɉ�����	{��m�M�%X����ߌm��w�؊�KG`�i���       CP"�C���(DG� �W����         x      � BnA���ARc&H��O��Ӌ�5׻I��*��veM���U��( Đ�L%Ċ[)[�_S\(L�#�G�;�A=��7�a �
��}3��0q�&5�����"�!a��   x  |H �CpXA�@��b����2�L�OM��lH���*�}� �EH�#�#� nL!8B����C�d�͛�8���a�˥�<=a|�BacǀZQ��T|�=�i1��b����y�z�O�N��	��Z�(��㛤�Z`�ǥ���ػ�{�
���g��O���ΙSXI��@SV���1F�d�a�GQ$���kč� �       ����}�E�D<QE��(��Rɩ��         <      �!�H�3�L�An�tM�Ze�Z�/\�ȟ������O,!a�9b��>xD��@�K�"&A����"���g?��vWS�0A� W���i��������n<l y����v�Oe	I��	�j��M�                lC             ��1��AB>��Cɪ�a�~�	��E�	�)��AE�I`���z	� � �@&)� �`����.Z4D��f� �� #�QG<  3�4h��l@Da� ��롢E�Qq��GQ��x|@ƈ�H�#�<QvB�nI�l���w�S7~����H�Y�����Ix�$��u3C�Ę��Ƥ�%n��f���s(���ude$ϛ�v�Thٱ4e���.�b�F6�"0��f� ��2�7ӄG�4EbG�����r{ bqhEӣa�D!e�{˂"��� ��>/QWjI~,�7�b�-%�ܷ+B���A�l1�������Ho��(���SKc����w�<A�F�$H�to�l$D{���>8E4u\a�F�8�Z �
6;���x&�с�aE�,d1#N���xBK���>0���(�𸡢��@��c�� ��3��PG�Ӑ�D����nB��5 Ѷ�-cX���pw$���K#�G���L�p��C��vi��"M&��A�h���&Ȩb!P�"t2	E#�e��H,$\h�$U\8�#EB���$Z (PA�B%� � �� X� �Ň��V|�����frg �Q�1���A�;</��n��&�x�~4���)�
6$q�q�P$3��$������/�ck	0��@��Ǝ�`�!)��3 ;�c���F��((HH<h���StVl�@��� .�����L��R�E�Ҡm�!ͩ��y`�C��o1��<[�Qo��$P*j�[�)N
	�ג\�Oi�+[�n:��!Ig.T�J�Ė)Z"�=���S�r؉P������0$��1��� �����В�]6�!���@�|<n�j����KB�W��A�i�8=$)RUzG|�[��}��)v�:�y
���q�[D�c���+8��㍉
ʷ�6`��)n���ő%	t-��n:C��%:����1A@z��U��a9L')��P�蕸�y?�P
��b	1��I��(đ���6�=a��]F-��5�8<���֌�TV���C�W@[ư8����L �@��:t	�/��F���;�x8�1� 9[�]�?+�@���rv���_A�i���c	�?!&��ƒAcIC��@��z���l�����H�i�g2�����3��`C�� ��1�-�	d$.RH��ӭ"���4�Z�Ajd��7O�f�wZ@��� �P�ռ�Նd 1��+� -�Xe��ma&x A�K�:�����2������|l ����		9wd��}`{ᔿ8�=�=���=���'E�b�g2K��k6<��
��GFH!�d@1��.,���#I5�.[z�5���	ؘA3,1���E(V߀���(�]���h8�P6&͠��W��Z^=������/R���_�+���~���ݖ�s���؏�PX�s<~�m���1��O�N����h�f-;X��3�!0@4��즄��������z��g~N��
IE�%fe&���	�����"0�`:�L�ˇ��3f��l�fp����[�'\�(|���2�7�K�L��X�����������M���.DI�WW&�Q�������Zf�3�y�xq� 
�z_92���[��0�:���1?]��N�M{�I��J�܁�N�jY��a�kWm�u�`X��m)q�a�MiYj�Xxi�������0���`]��xɓL�����T��/���h ɪ_OJLr d��3�&�\�<������̺KY��{�ۑ��b4<X�=FK?U��7F�#G�T%���3X�
��
�2�d�����I�V5ZbA`,&���-� �;�M�n�OFԯq����Z���0�$E�d�g̾���O��^ʊ��n5�!b,1M�t��B�B.��U �";��
;�b�y	��~�!K��!K��F�`�.�e���|;.@�2��8Eq�k�����$�1��q��@���� A��
��0�֚�{ͪ����//�֯,�]3-$��=z���dtN&�IZ~"0��%�{v���r�|E	�\I��� T�U��CEz��5
��֚�!��6���2Z� M����-�eJS)$�m�*?XT0�gs��w��vH���{}j�K�6eQ�$�ƒAcICGF��O_ ��Amh,�E�~�y e�%���X�,A�D�;�F�U� >tt�Z�r��|���ԇˌ�GcV���5���1>�4,�m��_���\�b��j"���5��_ٝ�2*�댊�A� D1���@�c���:��Ga �#����Mn�����6�!p���Y6	�<����~L�xL�|���L�ti�M��>�[�N���b�#�>�	�Xh�������[Pt�Z�l����~z�'`� B�h���	k��<.Z��N��k|@�[����~:3�l Y�y����I���'�k��}q��D���@g'�3c�e��׬��OL� ��e1�`�M&��_���2l-���Bz5'���CA)#��#�SSyZ�D�O[B;R;N���Y�~��z1�m|�%+����k�R�dȜi�RtTx�z�UL��H��Kb��vފ��7�����NL���|g�c�`/ς�g�.?Vx�������ѠX�����jU����"0́��@���4S$�&U"�͇�e��`���%<Xj�ٟ���#�`h{瑑���@p7����5R�2h/+V�P��o!+@���D�@��(Uur	GXq6mSk�gn�<�˲_GV���� ����݊�V��'X8��=�;�p�$��}�X�/*�ۑ U��f#��3Z�l��f�w�X��ū��~��oGa<��<�LA2��р�EjO��dv�W�N!ނGi �D��>�l�µ�7�ЊYn��?�Iט�U32��H��U�8 ��Z<O�7��]u��G`[	^�˛9��O�{�!���a�0��[Ʀl�z��z./yLB��Ѷ �bIG�%�SQ�	�IN5Y`D�	a�M�X�"�.��\�&���JS}s�XY�С"�H����b}��j����<{��Y7X@l
���h��0���b�^y�x��x�E ��1���XM�Vh ��1C,��k�;�K���0��+� -�Xe���ۋ(��"�T1�Ĭ�L a!Q���\��"�����Fc�����ĉ�p,�{n݁��Y26�ݻ&��dm��v6L�ۀ˗[�l�1��.��#�#�2
6�Q����I
��!P
��р���F�7b1$�H����S�M؆LIu��6������@�1�bD���L��n�ɓ�r�֡��&6r�׭AA��B�D݈dė]-3kҡAi�^� ?��78@�� p����������  �    JӉ        �ZZ��u/@ :�     Ζ�o�    � wC�i�   1   b15� )K(   0  �     Y�  �   @     c  �.           ��h�r���@      e3�   ��     8ȱp�   b   �.wv`     Zp   ���          "��                    3�� �0  [�`        ���        J����������������������������������������  �                                                                                �G'���������������������  ���        J����������������������������������������  �                                                                                �G'���������������������  ���        J�������������������������������J��N	���r�c)��C�@����5<���[�2&�(��k[��g�>�-�  �                                                                       n8X�z�&$�,�� ��p���bM���b
�KQ�p�0�"�n0"0��A	���#a�b0����^ �� 0�� B�A B<�0�0e�BC?��#y�0�A#G��a
>"�ۭG�@�q�������:u�aP����r WV������ ^M�R
*gN��EL�(�.2YYR0s@�bd��}jJ��(P�
� ��I	زS2H             %�z�V���2��h�� ��f�=�;j<��Jڣg�_��ET��K�0_F�~��`�@�6Fj	�O@m:��U%�\4d�
*}�A��}l�N�-����`��,�%��͑tI��{_9)�h��f����neG� ���a����W6o�Y@�%�             .<����C����4(v1R.eegc"�0�0�{y�5=��'��>�6NB��I}��ڔ��3#��,��"��w 6�Oh��֎��������Pi�P�iIq��X <���������R�$�Πl%�J��l�7�5�?Ӯ�
���]  �G'������������������+Cb���I�dW����+Cb���I�dW� K*��k�	��H��D�,J�֣%Vw�z�J6�\b��	(4Ǣ ���ީ L@f���w�!w�M�IF1PǤ�"�Z.Lq^@D�h!��	��X5%��Z4o[`0� ��BE��,�	BV��hI�%��[�O=Ԗ��).BX$��]tK��hJG|K�xoሳ,�,���cG�;i��a���Q-
�a%KJHZ&�ǣ�E�" K�`@!��,(T9�h8xE����Ƨ��D�A�{� � )���G��|�шI����|�<hԒ2��4��,d&*W����FW�B�@�@ `> �����{�L���'�	�.��Z�R�ӂ@A��<(���Q� ԂF*�m)���@P��	�-fR7�Ԓ���2���@� `>B	*Hh���<s#�EL^�@MB����4�@� `8	��]-������x�2�%�*  �@��J����<\pXZ"����і'$�Z �谡R<���"Fĝ�ǢOACGGA4{��6��Ç|��3��F�>Z4�jX�dΜ5�E��J��ME���$����H  |*���� ����X4�h[B��u<q�=bN�����ѢI7�:�Y�^=3"F��������(�S�he�i������x�1c0�C8�E~�%,-��J�w�ҋW�5숼�ܧ#cE͒�F�E'�8;��#$b"-�5�l�˸B-l�^E�9�!�q� ����V��\8f�hѡ?�fR,��m�$Y�����m=��˦����3�/G��>�\$�����?q�J1�p���[X�������V̪)`>x�@�ڋq�4P�?��N/��X��``O-���.��63�
�9I��#��R
1�!�����U��� ��ґ�xA��Ԥba�gSm)� �������L�R�����d�%���"����o;���ּ1iZ�o�,O{5�3ۨ���/i��Q�@-hy%���퇇���խ߻ׇ�[V�v�L�xO6��ܯ?����CDAW���Lh�Z̛�X��n�e��{/��ۮ���#r���'������Ƈ����qN��!Q�#��Ѹ( `�'=nf�|Y^L�B`ء�ق�-��n��n..�����s9��߭$lf2�@��'���x�gA
��B��.��%�ΒC&?��J�"s��p�}T�@D�M�<X��eT̩B�ق֦۠��KB��	s۴ߠ^V��r�/D��>��>���u�r)�D�s6���u)m�N|�P�lߔ�f�q��{,g;z�ܷ���j��A��#�.u�@mht)�ko�:��j8�p��'i66qa(��������ɽݻSE+�K[D��>��~���S���>E������0��#�4�M�{&Y������%�Bǔ׍��'�6Ow>\�+qR%��N��-����Ӳ��X�����,҂�$ĉǹ�T�`/%�f&a���dRp\ k�qq�ow[m��Ƞ��b�����M0��(��L� �< �� ��J`�08U.��?�sZO��0-4���D��*OL 8@�sƍ���8E`�nt���6�S� [��=~��^�pU���)�|�`��h!�;-4�*���: q��`2_��=q�DH�"NH 8@�c�̮ү��+��uOo|��M���	� s�H�j8�?eSn�i�:�	V{��&�_ǀ�L]�T�^�As��dO����,i�X��
f��ژ�
�֘�����;�v�HF�s� !)� ���� s����j��ϋ&����2����\���x����k��  �                  �2��@   >Pu                   �`       #� @ �    "                   WMPHOTO ��_ P �      $ T� r � �� �8�Vy�����0S������3c������D�`������:]������7e������	5�Op�����#Ft������		J�	d	�	��	�	�
� B�   ��                                                                              I�������������������������  	��                                
                                              I�������������������������  ��                                                                              I�������������������������  ��                                                                           I�����������������������  !��                               "                                            #I�����������������������  )��                               *                                            +I�����������������������  1��                                2                                              3I�������������������������  9��                                :                                              ;I�������������������������  A��                                B                                              CI�������������������������  I��                               J                                            KI�����������������������  Q��                               R                                            SI�����������������������  Y��                               Z                                            [I�����������������������  a��                               b                                            cI�����������������������  i��                               j                                            kI�����������������������  q��                               r                                            sI�����������������������  y��                             z                                          {I���������������������  ���                             �                                          �I���������������������  ���                             �                                          �I���������������������  ���                               �                                            �I�����������������������  ���                               �                                            �I�����������������������  ���                               �                                            �I�����������������������  ���                             �                                          �I���������������������  ���                             �                                          �I���������������������  ���                             �                                          �I���������������������
</file>

<file path=ppt/media/hdphoto2.xml>II�   	 �    z   �        �        ��    �   ��    �   ��      �B��      �B��    �   ��    �*      $��oN�K��=wv��WMPHOTO D�q � �p �cl HH�E@   �"� B�   ߐ      � �!����.� �C|67 @��5+L#(��L%vpN适!r�yI�� @a"T�p�%ф��A,FhH4�t�(@ݸ�0`��@! � CT�G �����
º���3�$��Ǧ�B�d� @�c�a.�N�/T��sͪ��P�)e�i����a^i�hwx���u�cB���d�O�z��� �CU:���7&R�z1L�(�\�p-��@uY��B @ �gЛ{�1hr��f�Qh�PV�ʛٲ�J�E�E�9�Q�   :ci<{�7�"�'az�3?]şC�e�J{�� � ��a9E�XK���B7��}�C�N@�@C�C��~��y�wx��/tp*  @D�-�Da'��=��P�UUUUU����   �                                                    ��-
�P�hT�*-pB����A1�a�F�A��n�l)��#
�1��A�� xa�� ���8�W�q� �����@�S�g��� 􁰠">�#�!�" Bx|F#��k��"�;�AB��N�)� �GP�oS�0J��Ykq�X��	�ЈhC�"�qz#r?�F���,�$Q���jL����G����oJx{���N�\W����9`�]4����rr    < 2���@      �   #�(~4&[Z/�]*Ժ/&H��M� ?��2���'���� ��"r��'�;�w�I�F��g����ׇ���V����EBN>|z~��p�2�[�M#�[윺��"��b(�#��J;m�W$���&!���3�[v����!�Qrq�xА�T\E��NE�pT9�BL`!0���z��|G�d:�!�bЬ�9f�+ O�      	��    ne�7�?y"]4|���lOwX��!�E�<u��� ���C@"��cċ�� `�U�A ����5ہ^}B�}H���BiI_�n{I"s�\%G�q�lH�4|����d���_�a�����HH�u�	�е�z��Yy����~ ��R�)`��U�Ƈ2g�V����	
�孴O$Wp	8�
#K�01 J � .��H�ƴHp        p  7 �         �    �     >	;��Ha�ŏ*e�0�2�,�I�U6��x"�L�@o
n� �Bp�p�B4O1�!�A�e��fK�X#]�u�IxEd�, ��:md��]utS�aDFL~�6��E�W�#ϰ��T֡��FS굜��Z-��Y"S��L��	*VFk�Iż2�<(3���@���N��4�S�Mc$���1��p�N��VV�P� �A �^Ґv�� �-�$��!&���,�e	��         �   <     	U[�u[�/��\&l �,�E�0P�'>X���AV��D@\6Ej�{�A�g@)�}怭�_|O+��`�g����zFX���2D@�F��x/(�0�A	�|�� ;5Ȍg�8&Jq&9Xk�1�Ј�eb���I����n���J#�9u�������%}�c5� B��!������%2�sS�rB�cK��4��s�I���@cōU����Vm�\��   �B  �L����a��u�[�Ƃ9��a ����Ba% ���cA(�������r��gb���=8��ӔN,�(��$xL��!�j�(���p���P���授B�W5�^��Y"�<�3�ԐK]���ÌWFq����+IШn��E�'��&i�ڇ,�n� y�+x��6a��D	���("G��y:�?���c�D���"�!�`ꀋ%P{����;Ԩ}E������/�      �    �   G��(��&2�A��L �1��~�"X ��ł2�����1c������ �C[�\h q8��8]��ȩH�);�>C {�8ݔ����
'e ALqtXt͌���2�c�[��9Ί-��-��J�Z�>edL�n�Y�f�Y�ح������tG=M>HQ�!��QDO��+5=+�$�UyPVD�͠J�e�/����K�"�0B���z��&��M����H�a<         x       x         |$N�|���f�����ؙ*w�=ps�P�DMT��
dĖ$��$S��zk�裱�vކ؅H��Qk ��4�D�M�gZ8W�S���~���mо���7~�~���ma�=��0�QP�����q'�+H<�x�A   2f���� )�CqXZ�s��L@쀂��&�)�p��L��sj�_�$R�,RK1E?                   <��ɸ	������6�,,6/폟��Tqe\� #�@���<�N<5�^��hU���>0�<���)�R��&B'q�� �a�VV�5:י��gN���呕Ss�֏�b`Ճ̛���֥��9I��`T���y�\%��q[+����2�2j���kn���Opw�                           �!���Fh-��=���~|\L���>��̄��� |��mE�A��?	��=>�(&nDL
.>Ci�C2���&��w����F�J��      �� @4��� �     G'����4?��LS�a�c�tH���7�ƺ��&&|y�F��B�BI�׆���F�Ң��T(��r�U�����?	b���<� ����5�˦YH��5���V�d��(�h.%�����(�ג^���p�D�S�J��ͱ0��08TUog�4%���谳Fk��XY�IѲ�U���f��e��Nv��-8h����� ��$h�b��:kҚ����ZT�'������I�V,�F3YUƨs�K�Yb�!b��Qz71�ݝ|������'��_����#�$b�Q��JjI��}�%�	}��^��ch�K��mm+��sX U���zcGd�J,g�@��9����"K$��$^����[ׄ�˗$"2DR��Lh�ѠY8Y�7|��"DI'�{���%�RQ�&�EH��Pw8ж\�`?�]������Zs��p H�bxctb���s�5%ƼÓ&$���HEa#9z�`�T��u��MS�X�p����PuSS�(
�+�M��OM�P8������ՙ�j7g ٍ�(����&��r�f����[�Zֲ�00\`��b(ٗ�-�!�M�S³�5b��ƿd0�l���aŅ���Q��)����)q��NH|����ń�E�1�ރ�g��M^�7�p�/Z!ޭ���'�|�dNCl���}�Ǜ<~�YX��e,����$\l���7G��o���Jɕ����
����HMU�h�$,_6"�	��7�_�Ms��C&�WQ���=fzDQ�Lܩ�fe[��>4��6���ϡը�/V,G{-`�����W���
Q?U��W��."��������oJ�]L)�k��'���
�7�l�s�@��=yne�D|��A�Kh����<�Vrڅ�5r}V��gQ)��
B�Ňlt���8��M�gΛx�֓a�F�$}����� ��. ѕ�y�,|g�n��	�4�-S�)a^~���r ���{�%�����;tM�m��{	�M	�5�&Ms".��X���RW$�Zjh�-(�ظ���";�G$�"G$�靛�
��(����;�0o��-�l��Y��	�N���	�i@���Z��.���S�S.UJ��
طm�
vF^)�?�v#�z�H�Ŋ�V"č���}���XZ�	���EN,h�*��Z�6R(�Y�
G�{���5F�d=���
Z�%��i�8�@*vX�4r��Q�HՕ�S�L^�J���Q��
9���=Q��%��ET�lwT�Qz��="�c!E#*�l_n6��&?�ш����c���r��)OJ�M�z]hZ˶U&F?%<���X�����{+T��@��	&�:W�Hw�ƸFu�=3� u`�����f1�H�פ)�ًH�jI�Rh�������g�k]~�����)�R���e0i[Bߩ�+͗�"5 U�ݫ��c�y�A�X�r4=��U:z��)V���ĉDv<h�Ń�ϱK�`�G�Li�d��x`��$��oĶ�Dh@�cF$^t<��sh@;䋻F��7�j�dB1uK��nb{�/ ֊,���ۃ"Ʌ�P0,4��:�tNNG��7*AI9�g;H<$f��z��1X`���5����������s���������@(TV�
�M�o,Q�,n�$��2���0�A`����;�T���ׇ��Y��_n� @0�A�4�~7LH!p!0�}�6�7�����M�����Y�Zz�/H�Z�[�"eσ�a"˛�Cbc�e�;��8y�nO{���($R4�4����O*G"��|��z�aݧ7�t���LY9�`��5��ȣJ�Aj�C�K�U�K�/D��d�Db�$K)J\�V��Rqy�1sd~&8���K�D~�v.��E�� `$M�����m��W?H��T|oR�<<�/ެ�R*ņQ!sf�-�ע}l��R�,X��"���(�p��䉖�<H�Q0vm�h��6�\A�G��V��Kx��8�n(�?/>M)#k�UҎ��;e�ۏ�o�D�׷~ڥ���Z1=����i/)�W��0���ȉQr&��d�r�u�y1��w��".~��n"#�5?Ts�y��
�=0ٶ�y�.��x��4�$o+\���jg���g^��n��JTO
��]�qW�j+Z"� �ޖĊ�;��ގ�D0��F�&���UB:ˑ)��lB��H'��ědH
,�q�N�5�砮��(�� ������I�rIS�H �^��Q���wY2�
D`c1�FX|TPT,�L�(���VS �/�4bI��V5��M'��̨�ێ��B�mjLRE��W��{�8H_�g�����A���u�,�>� ��(ډG9��?��`��tq�A�1_xA1'nE!�,$HXh�-酂	/p���J�XߐA`�LX^Qs���S2��D�%*�l���PD�@`sZ��?1�$,\l�:)]IF�6Q7�a��0A�D8ѣD4^'��C�A��F��ޭ����/d��ʷ�,_�D �4b�A�xL�<�;&G�x���
l��AmI�q��x�r��xW8@-�� ���8���A�k�8�DC����EMLLo�4D/��4h�d(�#�Y�G�$P>��Ƌ`�I��HH�lqm4X�貘��Q&�1-�
�bMې�����@0�OH�:��/����UNRH�!#�ǡ�f<b�H�R���@��3�k��t�q����󼚆L9x��+Rp�˔IoqLۋ��cL��Œ��i�tK}U��!���gwăPbԥ�-�S�^K�X7�B j*����U���	�0��,DbK�L@�48s���ѕ'��մ\y �D��X����{��R.,����,�!H2(�$F�PT�?�R����KGQv�b&5�@M�,��G(��n����_�ZsG�l�Y���������36���2� ��в�Q�"ޖ#�q���D�ߡ6P��D�./�x�!�c���FpH����>����Ƨ~[�X � �! ��d8�	���rE��E6܌<a(˰������#�3(/�{blؔݶ쒳�L�䉙)�l��
m|q"#$Q��}������{y�n���_B�A�BFV�7qiĬS8΍�\��h�{d<l{y{Q�JV}B�B�P�T�|�r?�V���T�Z�h�)e}�N��@ׯ �t� 0�Ņ�wMV�l[�(]*��A�%�����g'M� ��m:%��Q�xH���b^mB�eg���0sZJ���3�Pei	a�-���cb�8�Nx"� �؊���cK(�A�D�B0Ae$�
��i�A!J�P���!E�F��,����'��级(Ӣ�OG�%��� ��[���mU���c��J��ˀ��TE��CL0�������>X�T����3�]�b�=�&��W����Ñ�^�t1�=�2��aȳȠ��iS^�߹�s�U��樓�<�^�ۓ�#Bfe�$�F��ƒ-*2�ޗ��(V.H bh�]�
	�E�iE�} �B�V���+�%��J�`#���M�$��EQ=��:�����2ЮI���d>3�'� �bڗ�o�����b��!˔�1:$��'��u�~���0Y�e�wF����t��(�h����8̢ƪݕg!��t���4<9�Ƴ���r���M�g�e�@�ᕉ庥{(��H��V�3�$rs��9� �,�D��s3�m4��>ږ(C��E�9tv�e���d$� p�9�i�l%�dj���)���X6�S[k~0j�m�i��\meb ����~�Z)�7��Wh�h���5d@�J@����O-�S=h�
	jɖR�uB�ہ�8�G#}�k������wtpuj��+�-³@&I$�����4Q%)����6�L\~���Su췄�����nj�Te-�.R��:��ü���:H�D��68k�)CCt4&�22A��=�Zߧ���Ll�^��5��1��L�"E�A����%��d� ��Q-[���6G�b̗�p�o��̰�&1�M���f��H��<>����#qc#bbBA�	�'�����s�Z�OF}���R<�3I���I�6�+$W�MO��i!�r����`G���Wo���A =t[��2� �N	N;�YV���tΫ��+'�*��>��>�)��z��ܹ{z����X�;�.�$�.m�3F��E}�]���ʱ��&a�Ĩ$]J��h����=W���ؖ��ȍ���%-�Q���:�g���jݖշ�-���%��� Nf(Jo)��	���PJ�f�����-��Q�����4�"�"�7���ap�a��P�K�l��ŗI�	�B�8>��ͪ˫��1�����#ñJtY�Y+��G@iPn��7��ͼC�"��̺�.rt�����W�L�����0�X�V*i� ]sa�L8���*��:���+��.�C�J±S6g���v*N�e�5�2��ib��)Q�9դ�"U'���3�'�k�dl�Li2��1Ð�Q������E�f�eˍS�M�?���6�ݺȒ�����D�#ֈvu�(�A�lZ�NII��I��=����g�i7Y�Lm����gQt��S�JP�j:����$��Y�"l$`��?���d�d6o5-�ۉ��+;B�Ӌ�/X	@uS�@�X!�=��7�-3`,��)���s���hA�9�gi�%�[�q	��4i��\$
��x��[A��q��-�>�{2�ɓ!����� �O�ge���|�ڄA��������gAR��X��2���ݿ�G #Q��b��X���y����`5��A����[�`r�Ii�d�^姇���(*�.D���������-���O��`��>��8wf�*BG�J�<9p�
�JA��;^��bz��Ƴ�H٪�yVC���A(��2�S.��0)O��tH2vM��?>)v)���p�(�\[�k?�z��i���4S.&xL�ck��N��"@"m��
��d&�8�&y1%#�`2b�TtN�Du�lx �Ar��޵�X ���X�E��4;!���KQ�S�*?\ �	�TI�$\X�v��Urf�g�:&V��~_V~!q1�f��m"Q"!ȢUh�^!&Ms	3��}~��!�y6B~P3O�i�SA���Y��t��� Y2��#���4J�r_Ohԅ���L@K�d��� A0� �s�P�V�B����C����h:��2X)X�_ųt��3ę'����]>/�Ea?�t�=ơ��r�lt?�5�ѕ-�>��]��f��@������{xd̥V��ZhM	�@%��愂���0��nb�͂7�;H��,�/�ZI�P�y�|��[#�6\�xwE��"D�:�>�}�X��<"�;�6�fE6j�BPrm�~�e<5g#��;�*u�4Tza�dV>�������,�<�y0r�<^��gA��K�V�+� 7-�<BkPl}R��A�)��U� �5��(CA����jdS)�
>� Q����r1j�Һ�&x!��A����Jr�۝YUs�Ų����"��l;���������#	�>\�}S��`0C=�τ]ӺM�?j���׋i�:Gt1�sy�� ��}X�n{�������DUVi3|)������,?�&M�x3A�CR�t�����p�rMx81�"U��px�ش�ѐr����ǣ�=���;�0m��N:�-�}��ïh�:�~�@��@��X�@(��8@��5sX��{��������~�-��(o�J�A򴱐x�x�t���(����}��>�4��hLH�B��٬H�.��;>��M2U��X��&9��a�@#�kl|!@�3�&n�Ѩ�d���0}���p�OPy�Õ�͂
�����*�a wx���2���/��z6�,*�������  �mF����`�}��� Vl����`̋�����6@r6E���(�h�,݁�\fm�� ���v1�� h��k`  '#
�       � �9����?�Ԁ               �  ɀ�       #  h�F@ �8(�3$y#7�w�`� �-��@�����Xu<���r��`X�(߃�Pu2|�L (N<���Ĭ�0  3 ��9��z��` ` @ �"8` c          ��       )1���f�H�2� )�֎4pp�FC���� �ߓ�3�;���h�*U/Ϥ�o,��o .%8B@    d O 1�p0��`1  ���� p>d���X��	         �2��c8���                                     X8�S����U�t,ڸU�L��'1XWn�G:B�tD�9h��8U�_� ˸��  d�    E`� k���a��Z	:���D& R"m��@[J�-�5�1�8ǀP � Q�@�                 @  `  @h  0   ����l ��:���       	��s��c�!�        `0    �;�on߰(��p�=mǳ�\Y����   � �                                                                  @ @ @ @ Y� �F�� x $d@   �   | @�/�Lk�	�cd�	')��Jg;��D�p��'���1�Yl��Шᦈ3E�������B.(0疁�񴯠�WA�ӓ2��;]�"	�9�½��J�T�|�@�% �AR�l E6  *  (    j�Ћun	eQ���-0	���� �  +,G�  ��@  �  �                 �  À� ��� @0` ��0W���Lc ��@0     �X�"�_�c�/,IK��r���h�A��-,ߍ��ɀh + 2� g�                                                                       �ʅ�[(?�!��w��'u��;�R�u)OnJf�몛A20�1"�Al�$e�i �2$�K���
(�gW�&
���t':��Q�	�����O�Pbq���~/� YԘnR�/@a�Ȋ�b�"@�iHCԐ�29 "%
����e'Yz(�PLg���$��i �&�� 	P�3��Q��:l 0� O��dO]a��JP����/�Պ� `            	�x��Ɨ�2�$2��'��#>�ڂ5�=�9��@6�H�$����T���]��O�&*~�}�=��ޤ"�+�:�`��Q��B;�	LrH�n ,�kHP&}R����b�٩Pd1�o3�$w"-P�f�&G`��9���{��e��3�� �X�B�d��� 1.� 9���`       24�� 	c�3"0  � ��  3  �)�         �                                                                                                                                               ,��x�@���}茴������˒�d�R)�Ī�w���C a                                  ` ` �0��X�?C�)c[0�8�l)�g3!<�.6�@�p"�H��       `                                nA0#��L��U�A��a���@@.e��d��0   `                                           
</file>

<file path=ppt/media/hdphoto3.xml>II�   	 �    z   �        �        ��    %  ��    �  ��      �B��      �B��    �   ��    F�      $��oN�K��=wv��WMPHOTO ��q$� @p �cl HH�E@    _ ������|�J� �l�	M�	�
\2�N1.t0?1�=�]�dce�n"~������U��͂ ����.�����ώA�����������W����-�~����^���a��޲�������������c����(���� ������R�ʸ������$����5Ց���`���׶�؆���m����)ڃ�'����#ܖ� B�   �p$   �   @ @ �������i��l �L*��a�"����UUUUUUUUUUUUUUUUUUUUUUUUUUUUUUUUUUUUUUUUUUUU                                                               ?N �� ��h���Ō���A�c���3�� 	$	B����-!��AH�                         G'����o��ov�7*��J�q �K��*uҚJ����Z�Fڴ�T�R6է*��F�c�d�H�lr�j����ɴ���VM�m�:�5#m�呩m�,�H�l9djF�a�#V�lBʰ/��[������,���5�*����lBʰ/��[�X�ѭ�Y�����,���kbk��5�5��؅�����lB�`_�F�!f�/�  	�p$   �   @ @ ������H�! �UUS	$#�UUUUUUUUUUUUUUUUUUUUUUUUUUUUUUUUUUUUUUUUUUUU��0��p  
                                                            ��.AAt
Qp                       �� ��@�8�G��h�ͯ� g�<de���!h�@"�"FH����Z0B9姐  G'���Fڲq*SI#mY8�3I#mZq,�Im�%�T���+&�m�VM�m�:�5#m�呩m�,�H�l9djF�a�#R6�Y���r�ԍ�ÖF�����������������������<g��BG�s���k-�K��@�z8��=��M�#�̝����-��x�4�-���9$��m%XÏi*��4ۺ����e�ށĿbo��   �p$   �   @ @ ��������UUT�AI�UUUUUUUUUUUUUUUUUUUUUUUUUUUUUUUUUUUS�a@���4��![S��i3��� �$��14A�=�1lK�X�B	�Z�`                                                             �#�� u�D)D�                  �� �#���4��xD/8��P��A�򚁵�� ,@#Fm��0�#1i �*�?��7�4g�Hc&�FH#cA��N�B �3���y�|�C�3Ⱥj�E��0A �3�"�u�� d!xV0�(���=X	��7� ?��2��F�ӴM��x@h
Jjs�wR\#po��V �?]� �5M'T�5P��D���C��`_\ԓ��^)�!��0���M2�33P���A�>E��桂�Č�|��PA)�g&��6���y\�X�)�  G'���j�ĩM$��d�T�$��iĲi$m�8�MR6����m�9Y6�����ԍ�ÖF�m��5#m�呩m�,�H�l9djF�a�#W�������������������|e�"�&�o9m���@����U�|��/y�3{���W	�P(,�����gZj<b��e�;�>���Z��Sz�Y�D�ugk)��Ж���������#�"& �)���:����&�����8����Fѻۨ,�}�2n9a��x�x��v/~���PV�~�jQYh+[6�&Z�k�4#D�=V�.�z)x�I���|��el���I�n����Ԥ�>=K���L	�O##Z0��'g�A�f�/��\�s�	�CTC/E1���N ���ϩ8!D�^O�6X�4s�$��6�,�=>����)�J,�\��F�(�(��/	�wș{l}Ღ�Τ��}�u�E䅛e���  �p$   �   @ @ ��������UUT�AI�UUUUUUUUUUUUUUUUUUUUUUUUUUUUUUUUUUUUUUUUUT                                                             �#�� u�D)D�                        G'���j�ĩM$��d�T�$��iĲi$m�8�MR6����m�9Y6�����ԍ�ÖF�m��5#m�呩m�,�H�l9djF�a�#W���������������������  !�p$   �   @ @ ��������UT�a"E�M0�RB9�U.�PG�UUUUUUUUUUUUUUUUUUUUUUUUUUUUUUUUUUUUUUU@  "                                                           �#�� u�D)D�5G'��F�����~ �\j� N�`��X�RI�                     #G'���j�ĩM$��d�T�$��iĲi$m�8�MR6����m�9Y6�����ԍ�ÖF�m��5�,��%����R�5�������������V�◤��խ�+ү�խ�+ү�խ�/�_��[�_J���o�}+����%�������ҿ��[�_J���o�}+����%�������ҿ  )�p$   ,q��d<�  � @  !UUUUUUUUUUUUUUUUUUUUUUUUUUUT�F8PG�UUT�f�a ª���UUUUUUUUUUUUUUUUT�  *                                       �H�     E��  �                        �.#��h�4dh�5��?E	:����a�\a����e3�����a6�cc��   ��"B%8��1��A��C&�C�4IM�p�z4ЗM5]�� �r�zd          �r�m����  +G%�B���ѭ�,����B���ѭ�,����B���ѭ�,����B���ѭ�,����B���M�羨E�H�c�2� ��iF�@�'�i=BhM	�#CB�hT/�0y��0���ahXY�@ML�k��H�3�9�8�{�z./d�_ @�4|��| G88���p�7�Xw�0hU
�G�\o�֍lB���q�Z����M�$IRk$��;X� ����ѵ���,���؅��/��[����kbV����lB���ѭ�Y[�ݿv8Q-vƉ��  1Ԁvs   �   @ @ ��F��"0��& �u�US�0�c�F�D�#�A^�^i�T����J���f`"nhc���^TD-\� �#��FP���]q<s��vG���4 @ �06$��n�IЁ���y�������"�  ��0��A��S��y���ewkf� �0$)�����q`�����A�l�z�� ��d���D������G7��6ճ8n�� �i �L��Lg��D�N5@G�
  �3�G�#k��
��R�� P�X�y��E �v �L��|�RP@P�2��\��`�����F ��@{�KiB0�وJѽT�`x�,�4��=�@Da)50�� �l#{�Ʉ�:�*�Ra 	&����F �I�C��&D���6nB0%L :k�4)�z���J�  2                                                         �Dc�@�a�Fq� ݳ���aB"Fѐ~����DH��Da��У��I1�\Z��#�$ ��
��6�(p��KhU���,  �h$	IMF���jو<�0�!���Z(T�BB`s��m�8���o-@��g�hZ�*� p@�
=Șu#v�t$i����)��d�@LA"ri�
c���J���d�      ���� �x����t؞

��SIj�������l��y�o�ĢRѩmu�N�-����-y�,��h�2�1$����$I�۳�\:G�� ~Tc��?�5��&4��\��d�Q��b�15�׬g-���[�c@                  ����[;۱�{�� ����:�3c^g��ɉ������җ�������F���\LSs`"s/�`��l(��F=L%>�P���%�����<lBsGv�PP�zĒ�j@6��=�3�7%-M,���6��$���S��EЌÃ˟9�	�	Z���J��'��L��        �                  ?>� �p���#����U���4�T_�����ϵ�����������w~j��LQG�3Dɪ��
(��� "��� D8�"撞���L�@�}��R�F��fdܗJH�|*�ҽM��DDːO�cI0U�%pJI�q�M�%�׀����l��?���nr|�<�v~o�Z�m
�i1�        �      �        ��J��-=x�-+�2Ʒ�^�_>���ޚ`�y�2���q���R:{5U�I�'�����H��R�41��fR@ ��ŋ�'lX�7�������_!�[~�11=9��꿢�tve�qF�z�%J&Q�T�ZL�h�d�       x     >nhL���?՝��nw�Q9�|           ��4/~��8���a�1h�4O�w�D�
T�<���*��߂8�Ia��;4ug�6)Bz���E4Ta��64�\_�A�>Y�DTogPKR.x�_�Xp��
���)]o��ȼRPE礧7]�7ECQ<�            �l�B � @ `�     ���1�>��h��C�$1�!��K[��ۭ��z�m��od��R��D^� $
����Qa~%wke�}�G$�Ml.;��CI���z����r�n�HA��D#J�� ��R�(�9F��Ƃ���ߙfʗ��L��o&S%-)S�`\fU!l��@��(       ��         6`�      �g���Bo             ?���Y�_��$�0{���$d�Ӧ}   0�B���(qn� �#��E������X &d7�[�A��C��?����c�n	�SyO�w5�       �     Y�`#@@��DBl, ɄD�\�v�������8s�XY�6|]�<�%OD��y��A       �bbbi�l�1�jhu�ƀ�9?�d�uUn�P�ȅ���m��N�    0ӯ     �  ��8 �@qu3w�˒���x�2�� �A
�N7l/��n`�V��:f�qL5�<aL\&=�3=M�M9g�"�>���                �g0h��Ka����Ĩu�<b�H�"� ��B%y�����!��4o��<?    �� @�3���4`[M � �5*���CF�+��JX#�%�NL"x"�$���,�p�ѓ��ו��e���]�S����y��:'/ᥦ�=�BFؕ"�ec�L,�D�9Ѳ\5v��:pCln1�\���s�Ҝ!��d�կE�[x�X�&���ǀ      @�� � H�[�T��J�r���S��      �(  	@0�����D H2` ����1�(#<$|"�"�$7�|���Q�� a��Q�ALxX ��G��!�N�%�
�v��D	]���>�'���L<��?��d^aa��?����o�y��#��,B&58åHF9Kj�6�.�   � /�6$X�E�}���ydB#0� E�� HD~	_���Ka!�D�g�!��T���4_��KA3����W�&��:3���gP  ?�����Z�A�*`�p�\nt �=��<��YP�h:j���P� ��M\R�IP�j�U_�C��Oc�<�����D?�.Z�콞�d��A$3� f�|$��<@�� Xq&��Q)!@A�	�%�C�..%D��vc��/^C�-	�2qc� �)q)�bY��X   �_��   < �+�pP�@��F��*��^2��_�}�*� al��/���-��x@����=}�)��2	m�\��7�'hE��M4�� m�7�    3G'��'��|���8I9=�8q�_�M5��;��Ѧ�m�I�8H���qur'�r�7Ɖ����4�Io��Ѹ�4��&ힱ�ƼA4�X�`��O�5��2�����;�}�����*�߫����o�J6��Jd���O/�I�qv�w�J���^u��+���*�U��y��Ĉ;Y����q�杬$n�,S%/B c|�Ɛ���9�Sv$�I♝�A4j�.�g��7�A(�)	�C�����5�����đ�yD)ۻ�6��?�W�ʑ5;����m����j����8�/疝%����P~U��q���/	]��f��.Ћ��R�cGG=�M�@����ܴ_��b�"H|\6P�J����1��$�ˁ��qp� �^(�r�=ޒd��pG
I� ����|K���A����
s{	���A�B���4�s<Q4a����B�;@�A��|�a�0 �H, ��B- u �I�Dpxx&+1�ㆌ� �_ݴ_�A��qq!�1T>^9aJG�{��a��0�H�j@pؘ�����E�:��@��N4&]&-�`S��
p����~�dȋ�,�/^L��[�E}zB��DTL�&K[l�Eo��mb&�1���[@�5��Z�_w��`"I
�T($� k�D�<Kd|�CW�]�Ґ0DPAg�X8�!6X!P@p[ؗv���8xZ�쩋���S)%0��H��~V�h�H!F��@�s��r^�D�@b�2Q�}.5S)!b��Ӈ�%!������G��+a-&��3��
�m\�A��nN�������1q��I��#��i1'�����3�( �#D��d!�ߕ��͒?�"&z����ė������mLS��۾m�@�[�`����\ŋ9�H\PBa�qp� ԅb�d�i��&!F�"D�� ]3.r8��!���k[�=��G��D��g��Rv(���q#��W�Q;[�'�I���� �rT�t]2^>M�]׭T;��6(T�)�O�߷�����e+��z͊Q����[�=qH�z�kWV�]���ܨG�T��<$��~�Ee�<��QjLM
Z��� �ĩ�7T!����w�TJ�PXmd<6�r����	Y}fL�h�m����
���oz4��!�Bs���2V�V�T�Ȓ$X��{Lȓމ�UKC�</�{6�\63ܻ.X\��(M�pB �@�b���l>��B�n�-6'.
nAn�� ЩD]����w�6u�p���{��`�+�M�<{_��X�!Xh y���? ���(�S;�W��J�����$,�B,)��͈alG�"�"ɤ�#:��IQ�>� T� Hiچu�V���y��"(���hRdNĀ��k�]Q3�;�k���T�2<��S +cA�l��I�̍t��"	�a��]�Ȱd�7z?`#���ED�h�͠�S)S>�2�;#S�ڙ0�v!��eX���Mu��z�����WW繵�q�W>B��D��!f���(l�΄�ՃY��g���je�r��3�.S줩�2��*V<�ٶ&̥��	�����"׭�Z%�J�6�ZjT�逇�7]f؆<>�u�bs������߿}X�������m��`0�۬�˗?����>/�e���U���䄋���5ɚ��˟���c���yk�A.ef��'P�B��H<Tޙ2�n�mn�q`�H��nX�'v!����(�V�f�V��)�X�5��8y�%/%�% DM-P< �@H\5��W�[��BɄ�<�&��b`����&Zn,��̱y�lLX��u�vC``1���°A�'�ňCLYn}|[�lGu[�*�W���=�R? ;%
_!�kN�+�}u�v���I�2 my#Q'S���Lhfi!�Mld	�B$��k���=W�dX�q"��l��
���^�Ԗ��E�b���|8l�ɑ-&�.�-MA�`R	�ۛC���T8ѡcD��R���3����rڑ������i����?�+6�«������^H������ê���[�g��_6{��y��f�F��n�^�@]H�m�8D��'�� 
����@q;��LX�`8��<��~�����t$H��e���ˉ�4J�v޸C��`���ư��V��?0�c@v�}��c���@�\aP�Ⱥ[�h<5S�PD�:�"Aa�D�f`�Hz��-��p�	$Yun��~a
�� n��Z��ek,'q\QR��������A-��z�rf�0*�i�A��V~�e]K��SH�W�o��|=�Q@9;��� �� ��S�wje��3�x���zo v�Q�r�7���DC]c�9؇�*n[s��-��6��X" �q"���.'���L�@���.��#�	�����C�kqcD�b^�H P ;�{F#����|�@bB�\��eb���|������cJ�c)��0���E��ϛ ��S��&;�m�(����*4l��C�)I�A��jV�Cp�a	�Oz"!)�)jBP.XnFN|HKv���!�����5�6A���� MDL�)T,���3ڀH�2nOH�)�c���O��>G+*Wy�x�c)HM����� �E1�4
]��/����$���Z�!Dx�4.bH��!8DX	�������~��J��`�X�mB�{�'-��8$CGW;�x
�̣6K���*U��2���T�ń��g2��oě�x�Bp��ȝ�5ϧۄ",/)�cf��
�����=�ij�P�0� (@���#@Pكl�-V
C�����M �[�{�(�Յ�A�0 F�F���f�J��©� ]��B� ��#@X�
Q���ՂrL@�p�������f�eX GG���� 0h��.��`,�w�CM4��0�
�p��S�Q(���f�C�D�@@\  d `8@�#��@�r��<X�s�%�t(��)�D�Z���������2Κf$����ɓA����E��@@,*V���ւ5ߥk��B����,k����1a!-��t����!��V� �Wa@#�;�')�@��: " ��T8j���i�O��i!*�iɚ�2Y��"��*�BD�ϚI9�-�`st�,#5��M�	���d~VG�`�44G�#�Bd����jğX"��+��dٲ�#4��w�8DW�!8�>.Bq��//�}	�����$ނw$ٙ&<��B4[�W6��/\�2�����{Ov��ͰA�{ş1Ş&�ǉ�,ΏK�D�M�ZhAf�ցZ�[L�̋��f"@|���6!�/ ��h,�r΁�V[����p@,����q�,�2M����]�`���Bn���j�� �q�C���*��0u��$�J�pt>	m�Kp�<3�
�"��N�����ˀd��i��lCl�+J�t�ԕ���+@�4�Jaas]�$$�3&�`�%Ǵ,�JH��P�/�ň���ynf�J��[�V;�A�j���"� �SfM��
PC�9dS-����r����]�ӻ�\k��PdV"b=(�P=� {$U"��S� 0�<3�!5����+N��] �a]E�E#CfWJ}o�kT�a�A�xL��̼�ʁǜ��_.�ְA�N?��8���`���&o�'-�"f���?�'�_�����Z�M�RZ��`�E���S�b��_�2F�"�tM�X@bd�	�K�]¡`�4��y�eґ0Ds&V����bg�D�H��12gdZM�����_}!8D���8XL�ږ��M�@Q�P/s� 		 y	r�Ą 5@xq
 ����*,;qm�g#�	�!�hlϟ��{p���ѿ�����o&��`��pW�A�F]~�X@3+���L��l�D�N��ҍ/� ��EWGG��G��Cm�=\"\!|��,�O̪��Ē-�&0@ yrN�E��A�{AS&$ߕ"v��| Б�s�f~H!P؆B])J߽���c�q�$_�A����A&5?�+>ڽS�\ �Q��d���OMz,\-+��œ#p�Ƃ��|%T�V?B(0�Q��P���r����$@0:����a �2~�i���y�$�=[3!$جzb, X�3!�H��by������}��&/˅����܎dB�ڌ�H�nDd�z12�|M��`Ŷ_ܕh1�E!�R�x YH]�.\X�Ca�7ĝ��x@��}������6��XAbJ��P�N�FC���B`���8@��9���ce�o�V|`�a �X@rD���І�m������HZ�"� �P�V"�)�,"�ҳ����4h-Ӗf��z<8"��F0�n��@��D�5�J.�(������膨!DQA!���rD���5� Y����c�c��	J�lE(G�!8�(u6�-�D���B&	�7.�C1�iY8C���h�E�A���zm �q���`v�t�0��T.E�lXߍ�֢m��2K:~%�Ds�,,s$�qc�&�̃��1����CAǬ��4!��d�Ex��-�T�6>�}"ۏB�"E��8A��@"X�����HH`���nU�\�CQ'�&��a�f�VT,ѓHP��ǆ��;Â�"b|������Bm�,?����` ��z!���V�H�Ǆ���W	���!��f��B�~�- I@0�P 	 Ma�)�E��p=�p�$6k�ޔt�>@�uj&�0Dp@qq"U}[ ��8����*��|މ��(�Hٱ��/ �i�u�z$]���!Ƈ��ln� A��pdo\\hbˤM�`�C��I�T!�m��h�T�.M��<.X��(�Z!@11a�����8��QehPJ�h
8\�@�
  	4 H���� 
� �! �L�Ӕ�7� @���+�$>b�"�w��yr�F�a1!���Mp��rT�p��rT��`㐊����U4����8�J���r%SHn9���7�10�C{�:i��r�+�h�M'�{I��W�4�6]
B
�߫��Nk��`p93�,P=e��a.���� �
�D����l�lW`f`jtKl£e������lZ*`,4Q����h����Ai�l4tMb�V-���Vl��0 r����}��31�H7-q_Cr�7-� F�r�,%�D�l�-��\�K F�r�,%�D��\�K����s�w�
8b�S%�m"�i����*^�ix�݂�A#1̽`t�����t�!��piM�.����{��Jl�t���Sfˠ���mXh�Y�t���G��[7P�n[���������M�4{�iV�&G��`���Nf�G�Q��V�0����=�<��0}��I�wp�J�M�3	��2���Jl٘L�=�\%Sf��c����(қ6f�dl	F�ٳ0�� {`�J4�͙�����Q�6l�&?���.  42��+h2�$�.p�T� 8��c��� ��                              � "��� �A��       �  �    �����!� �<3         �     ���@2:8L� ۀ �qF� �%� ��,�                              1��ׁ�   4 �   �A� ��                                       !�� ��         E���Jt                                                      @          �}m���7%� v �W�@�   >�룾?�&�    �0�       �Q3@��yw�Tl!v�C��                  @X   �     9����a����@�f#$�2P��b��TPr���j��3K�C�A #��D�&R��a���Ţ`�:Tr�+(������s�H��:误c�[G�kD8�C�l���&��-=l�dUK�� �%
 ��d?H7m��1XF��X�-�WS�0�q�D��0#~� �{[��b���� �yPSk��&��7[��!$�"��T���m�t&�% 43k)TKAF��b�C�NF�7���A�bMr�W��7�%[x	½!�D�K%7�'�y��m��BΛ��@pr[�%��cf](X�ͨ��έ�!�꜑:5���F����F�<+S����D�.�D�(��tM�M��G�`�
��ͱ7|���/�b4u�;V���.�1�y�(��N��#UD�(��N  ���*��  :4�@R\� !�        �2    �.4j          �@�   ��	�� ̀   *�  �;�     M� /Yt�  ��  ޭ�qDA�F�'Bo���6IR�� MO�Wa�zZ1:l
Pa|8+�FQ�qR6N�/�Q4��< �����(�8hҭ��l��eDqxh�co���#�z�x�I(<�����$֋4�0�D���a���M��Ƶ��.����@�~����.�Yz���9���� 	��+����A��M���YQ�h�&҂��8T��5NW���A����e���b�؊3�u�Lm<R�>N ������$���Vb��Ft�5���<�������lMakQ.--�<�e���a��ųU��Z�3րiX�5�/b����p: �3	��TF��30�뜟�%�Cnf~Z�g�� �������Gc3��9�t
�ʿ����y3,eu�1��;]�#k� M�T�E@��)²� Oi�RԔ�1
r�Q�d#7熇�u��j�L��o�T���M�$T[��ID`XAӣz������� ��5�:ڇJ�C���!��@��x�H��M�1.�h/#,�Ŝ�t��G��
(�1�&���֊�N�\�,;�F��>�J�KJ���%�d%�I �8� @��)FB    uI��q��y���vJĐ�3����Qk9���1� :         ��SP�
@@��pB[���	x=�+'�)1�YD!�   ���� 
�
a0���u��ֹ﹌rU>#ϛbdz��:�:f̙sx�,��5��t�8X���T~C��� $ `  �      �     ��p ��9��YX�/��Tm��o       ���6� PB�� "*!��8��(�!u�2x��      � �!�@p����%��BAK��@�l� C8���ï2T͂^Âd=" A� U n?CbV=f!�.�Ex��M����Q�)      >       ��$,�(1;SI #7R��(?         �F�a�$H"�`���zJ��>���x�% �r�)��         � ~�Cv:	T�!<"��Mn)�Ɉr)Je$��,x     =� ��F��bjF�Ŏ��/�bc�\] �         �HB�����8^ �p���vjQ�t����`���x$�    �0�$Il��
Ȣ�
=��c�m�� �0�J�$V��Uv����>A#�� �"��X@p��oFK�|���_     ��%����6��
�l�Aba��@��
	1�M7�f��!�DSZ��Z�.XpA�Y   T|�����'IrC�g[B%]l�"��,Ő@,�.�>� b   M�ad�PA�v�s���5R���=��	��v0������l�	9��6�!Ս�T��-���������j�O�`�$i��&	K����! �D񠉳a&8 '^���.�>%���_k[�.�X���Q� m)qh$�g�/�pO�L-`]�   �)�`8@��M��ڨE�q��H�   �$�<X#hl"<"��C����-T�qA PA�q��F�F�Z�\��D��    x�`�ļlX���u+��f��A '�f"�@���R��̌����	��:�I���oH7o("�vл�~����n�An�	U��m٠       {E�p+[ь4I�%��T&�*�����7 $�0r�R9�ӴӡW	��͝��h9�.���'���Õt�"�;;�V��޷x         ~t�2h�y_	��4ԐJ�\/%�~��=�
����x\3���$Q�>��$��P�����u�w9(t
��BtFi8�G��$1�B� ��Ұy��*I�����؊V����ԗ�'�u S�� �aBQ�	,��%�����9���=�؟
4�$0 -��Q!�x�*H$�*�̬!�pBSM=���$6�U`�3�|�:�!�_��ysa4�G.$��O�6�����g��F��5|Y��9�8�V�ܖ�������        �      ���wl��Z�R���R&/��6��*��ol��;79<�����z�z�@�"���E.d�đ= ���9��m��$k�NV�̳��cB�H��q�3�y>����*ă{���z�կ����D�UP���I��A�Z>�ph�9lރ�F`j]��D��&����IAu�	Ϸf~��|�	H4K�d�����?���Һk)�.�l  F  L  � ��%����EۄXĉ$#o��e�[,�T�xB�:bA��!���9)�Ӡ�f7H �CF�g��;���)�����!V$�])�=;g~c
�ծI�p��N��d�'&�%7M��f@,,=mk+)0���H/���~+J���%�֧:$��Rt�1��� B��)�o����᝻�cQZ(Y @�%�=�l�?EN��Z��*�gv��x����N�]E�'p)��������>I�M�}�1JFF]��	�=<�� vځ��C�B����� :gQ�y0�<ŭdx�'�KGq�� B�qE�L�Ģ�e��H��$��֬�b�Ԝw�-�ǰ��bN�7nb9AE$"�I��
ĥ�ex&�xA5o���e��X�U����/�&
��Ώu$^[�q[lpZ:��b�쵲yi�	��       uSL��Q��ȡ���P���{V�U݌��5�>���4�5<a�x3@G�4��^�>��*I+��!��P*K�s� �+�      pj��D��\       �T�<HO�       ��	�@ � 0 	B��#x    	B��#x    	B�p��  ��ha�K   ���pb� ����@ LV:� `"b��E���.����F�"Q�N1?�   ;�5M*Nż�̘��'�/��D�P�� jSqj΋x���&�K�@�P@Ijԣ`Rj�����	��pnѺ�5vhD A�5DI}'�$�(�RJ��MH�T,B�q��Q�tm�[ ���'�A� j��֭� ��E�t�|&���-������Q�å��&Q�kM����,AD�o�����$���S�/�TH�m��m�+��ο	�j1�Pmx�����'�V�Q�Z+���@�x-t4�HCA��"�I�)��z)��"[&��B�CH�i��с�0F�R��,��8u9`XX��LѰJ�%��{gFX;pApBr^W��o�b?�Cpx�`@\l��H�E�8�_��$f"!���ű��LE��ǏW�D̪��@��v����	�ֈEY���:{ܬO����\�}�C"���s����oߤ��nd�`tf��,�!� ���
��f *�KE��(7�.�״�'?u0�2v�xZ��A���bC��,F3,p�Ɩ�p�%� ��h�e+DbG,�T~mB�����e݋,c�� �7/?����;V�i:����|H��?�7��"��2`(�
"�u�\�Y6���4' 7,d4;�,��r0PA�}�dd>��J2�x���Lv��YM}��ti����0�8�'z� q�e�:%WH�'���{Z���_lx wƏ�JLX�~%�2g�L������ty21F�(���׬m4A0�w��*t��A�-�h|L��"�v���gdG�'rLS�r�~ᮢFd5�6� ��z����h�x�m�r_��~�ެ��R�c�Y����+u�$iSTCT<{w�l�~�\��-E�A˖ng�e/@N@E�^�V�3�ި Dƌ�``9f�A�Խ j5����c��i0P[\Qh�6DIm�Zk6Ǌ=q|NǊ{�+u	dDS�ג7�{䗬 ��L�a.��� J��c2����#\H�H`�q�l���.g�1#�2���H�q�L�d[Ϟ�ُ��D�#j��*���9����OF�P=��A`r(�C�Y�e5��1��jϘ0@���$��B�k��X�J�-I���h��" �1"1�Ɛ�ڢ�I�~X�cd1l	*�21��S��l��Q
"��!fQ#C�W���uǋY�D����{.\Ү��T~��0A9B`/�N�����"�z.�E2�ːr�6fѐ���q���о*��c8��h��9��=Ē)Qh�CG����!�<3vEer���k7�En�y�8���J�T�����ݵ��IT��\Td�1=��c�a	5y�k�p�tH��mN�ř�	�A�b��lu��(��v��S2��%fȼ�e�a	���1��ǝag1��d!�<G�$�2[-"�X\թ@��O�����#LC%��	
\ȑ���QqXKI���n �����k�ܑF�`�~�q���%^F��������������s<f�D�����7c(7�Rb�i5�%��`P!)��zT���ȉ8�D�$2��R2�玮x�#��}m$����P����dȁ�S:�����7��)���Ʈ��>�-�9(Z�⧞�����k��K[�nB��.� k���7�b����ey�B	L�t��V_�������Z�)p��b���6:��)A���`@be1Ro]|X�-^��}������HIt���p(��(p����5+4�"LH�SX)@PP�Y[��)xa'D��L�H�ˋ���C-4��w���5E>� �q���H�N���H	��I��КHAa���4�A2�!fN8��6�u��9"�;\�45g�:�NBK�,P0j	N�'�\��CZ��<G�������J0�Z%�9�$h\Bی�'0@�W�%�eR����(���S<ӡ��R�"��S�`� ����H3��l2�0�3@>̠R 0�A J��,�[��y\?d'�!|��M3�9Y�ׅXmS�-���z�KD�	`�Te�S*��`�=�V��dd��&�+�g�m^/���LN�L�&��������I�'߫�$��Y8�=��m��h���Vc�$%�֯J�i�8 x�A�|ڳ��̇
��eraX<�b�[#�6��Y�+ �x���HDA�[�e��ۻX]�L�z5���dK�l�0݈K]��}MG�Ɏ����'Rh�rZ.O�FNp��cd�մ�w��	
Ew�4L��T��Ξ�e��ܭs�"�N�bY�*�C�����?�x�!!{�4/����6S����oǰ���Χ!P\ʅ���l�  9]"��D!��̏:��wBiDŊ�h!� @��j��DTARft��s#%��H��[V3L\ݗ�"HH��	5hl���pYkmp� 8��%���c,�)
4Lx� e����CnH$ƅs$���c�	�X� ��wt���,8@0�0:���f����Ѻ�6C�Y�%����+��<C,$h��;&n�,�"~?l�9����c("� �;�!�qxHБ�UY�t��.j0C ���˞%e��A �(0�Tc	�!eU����q�8 w�!̊&� ��Eu|���	Ԓc!���B�A
\1!p��:�$A�� c��1,���?`��a .�âZ�'Pk����0W�}�HP������ ��|	%� ��뛟�]��! ����lA1�4@rX�hm˟��S 0 ;��i�Ҩ�N
v�A��qp�d�!͒6��1��À����|X 0��I�=�$3�}��	�o�AD�"A��T'�"A�XTBFU �@�H�&��(�X���J��,&U�i�J�p����E�$�-�D��n���`p�bo�G�&�֌��p�$��@�\[oxA:+�1�X>�:5n��P�D�4>"�����b�F��R=���<h�._��l�A ��ʌ�z�UX�6�[C~�n� @{W0X�n<��h��ª��!@�ʩN�n�T�/9�%��R�]`��m
��`��ܗ`��I>�0��L
@(�y��@��&<~�;L �@�� �U�O�h�͋��#0�8��/���A-���ZIX��
��|�A=z-�E���FX��1�6h��-�0Y��c��`"ܶ�Z^����=�����y���`^����0�;)ˑC� �H��!�l��`a�.]�R"X�8�L ��� �(������x''�n�� �ɐס���A�G߽f��a�/~�Pu�i%�o��ka�"H)=�MX���#�-�n�e� X<l�ϑ2\ �Z@��s�ن�`3�u��FV�ք1�&���)/,";{3r�f���K{Y��D'u�Y��=�S��<[^h�X��/�_DL�1��y����:�zPl���1ѸB p<y�>��� X8^��f�Y`斨 ��;n��� �ž��ozy�j��i��,D�@��c,��PV48lL��������I̲Eɚ&J�j�9���D@�|��!V:@��V�T=�H����+�hNL��lH�TQ+�ł,�	���10�e��&4�̈́{���a6�5��֍���y�D�yb��\�Rl1�宰l,HKD�T=b[�]A�e1��C|\!�9K�KИ�l�@��$Gd�f��&P� :J*�����^;)g���9W`����� QcV�sd�|����"��<<g��$�E�6�;�M�^�J@a�t����L,t}9��.^�`O.����"Ă���M�! ��i[���!�]ԁ(�"5�c�bd��ݒ\��-�f
�8xN<�ϗБbOO4�aƮ������X��� ��!|"nQ�m�e`������E�Z��D췂�ϒ.�?w�n�����A�ͩ���i,��"T.!�ѫ
��ĄLbx�E��A��\ �s@i3$[S3C�����-/@��_'��@�ȁ���=XMPBa���ȡ˓b܈!��1u�(��UZЙ�,y�������a�h�rhx�{4�,
��ʐp��/a��R��ǉ��A,�V����L�,�!��֑V��7J�0�(��%� D.�c���]�|J�f�ˉ��A4��8C���  	;2�ܸD�@�2�ٻD��`��pxם�L�9dޛ���.m����&� ��2B[��]`0�X�]gʰE0A*�D�0K�[l^5�Z���
2u���i���	o潚�N�"�G�Q��
-�+�Q#�ɬ�:a�#�L��wk����f� U��F.O����L�!pE^�LIp���0D�@T}m���g�+�B���$l��0� �@`��t$�蔂@C�Z�\%|t�DS5.Ѭ�!2`AbU�����Í8������%� ˈB`�5�XY���qpA0/�W��pɛ%�k'��bƉ��E�T`�HcK��jB"� k���#e��%=����)������������t�}��$����њ[鶢�JGh�������@�D����Â�L\��mོ,>_�4�ш��u�>H��oG�H�Hl�%t��|��#������t�x=-�t2�'�B�/���Ă��\��"�ː���=��Z`�(�m�=x �0lj��q"� �r��i��(��b�ZV��N���\��)τ,U����:��jZN�6�oL"��@�w!4F��-�d�tj",/ca("[����A��
��(w.o��h"΂�帮I�<<\[�}!�БbĽM��� ��g_�_�H���ޥ��		�H��x�v��+�� ��n���j�r�8�%#I'�fW(�	�4���l>\��n�o8@��a���S\� @`���cm��
o�F137,$<$K�QfEO����}��A
�Ha4b\���Hat
�K�}�kP*���3H(	�
�Г/{���X 8B��6i:�C`��G#����p���9:��j��H߬�n�� έ�J�ㄩ&�9����b�96��7�ؙ\��=����|D��$n�pBp8Ds�[�J��\X"<H�u>{;��sA h 0�\����Skn&4���rBN��ڊ�w����+D 7�o�i?� ���8�7Ӓ� �@�&Z�[��� ������%���yS��)�LF+��EG�ޔ�c��H��Ok��-���O��@�B_�}�'�ϒ�/A��������L�S��A,le�*���}� ��x��.�+�J�����7Q�^�aݻ���n��Z۠FHL|��rpB?�$D�� ��:��h}h!3+�%�~a�]���n����\�T���op�*��� ��rg����@ ���$��"w>(|��������/ �����yoiH!�靮\n>pB��@�e=7FQ�@a҉!Z`.@[ �D��n5A �h�0��� w��M=W�Q�t'�{��!w�0DxsZ���,!+���"�)q1��>��4i��w�^���l��CB�%�9��bC1
�L!@o�6�?��Y��������0, ���f��|X��rMr<�ʲ�	����PA-l�T�� �@�K�l����xh�Q���%�ڮ�XQ�cE�ێ�����Ӥ��LZ�֯wn�h���C���:}}�!@:�1��ω.Mɲ��r����`�A� Ւؒ{��< 90�E!0i=�9����R���^\��V��Ѧ��4I���p���!����L�Vύ	Ѧ���H �@�/g2ݒ������� A	ō�I��S���oZu��@!���ʫO9�0���/����P<H x��ȱ�&ز���J��C��0@p�W��NN�s�[0�n4 �h�
� �8tD���*E~ʚ��T�̐����@�(k.8�CT���Y���`Bd\LP��

�|�A����M��A��d�cW�76^HTX1���H[�0{E�Q�ƈ� �ƈ�(�f�"	���)�f;�@<��!rd���'�f��Hu%PB�P���Z���2��1��d&�\������,��+v�k6$��d�N���-�95���� }�IS�bd���d}�筎 u��m1bD��2.�Cf��L���SS)
,
4vBR�H&%;[���#e�2�|��y�>��a��:�0pvW���v�×>n�|\ѫ�r3�i1#F��8� ��:*���^����ᇋ��\%��Ƨ��3K8���"�6C����)���9�@{��X��\�=3�UG �a��Ӛ9f���g��
x�DdXP5�|����uu���>vE�A�vs�`��Q�l;�}�̙|��an9��E:a���#��!�-�#���(SPf�� �ׇ�@6&�<�Q`y�.�a�s���P��o��yRE3H"|[��wa���%.xu���-a����`���:n��[��A��`��ׯiZ�����=�+��ПZ�}l�Ä:vLI�)�Y�.!Y�O8ѱaH"�=CAa
��6u���Y���*���^�=mN�������۶������;Ƀ=[�n̴��64���޵ �PKLd�?N
$|��nn�lП�mP�T*����cNJ��@���KQ�m<Ba���}x���A�� X,��q#G�=���<N�懔�_#a���.h���>lB7p�G�#D���H*��w�� �$ASB�2��1T0�.��� X!�,:���>Y,�0P��%�4���+҅@�%�ִ����O��d����$=}�)[ >x�@Ē��B4t-K�/!sH�^`i���R%�89P1Y�{M��uL����@��L���,	_f���R�$��R3%X�ނ}�0V��
��H	��<ߏ���7bȢ���^��A��֐22"`q �MHf-��T:}�E���8�����)�JEHm��xx^�Ό����#=��z�c�.�S�	���0vR����N�,;��Q�ZXg/t������1��UH�|���ʞ��Id�Q�zҶ�|E������<_I�^��43��e5"��A�!���bB.�h��#��cP?�("ظF��l'|XoC�E�D��ҹ
!P@Gtma͞��dP�	�`0:\�0@p�`-��(p����4�` 
�(����6u���=CfR�8�mx`���[4N�,8���*�����`���c����P*1퓎p�bzrzO����$,����y�k� �
`�i7����x��J���( g�����xI��j)j����"$W�V�/�<#ZeɄ4��p��n|��.G���&Z�
�'��o��xU����R֮��߫u00����=�/:O�i��0�����\&���yo"`��u�,gW�i�r
N	n���<�ӄ����&뚮������ =9T4�O�,�D2�͖��q8C0k���a0=A��]�3̂��޸Lf(\��=�hB�P��K���{����tH����lA�8���nA���[cCB��D$\u �LJ`0�z ���,,���0bu�a�l��k�&�A���Bi@�),
��Z-�"�|��0(�d����7�pZ��D@Y/`�%��d��� ,��V���
Ѐ�^�ZR^�ZR^�ZR^�ZR^�ZR^�ZR^�ZR^�Z)�[l�,�2�|��m�0��@�m������-��lV�3�d��)�[l�,�2�|��m�0��@�m������-��lV�3�d��)�[l�,�2�|��m�0��@�m������-��lV�3�d��)�[l�,�2�|  <2�`����ˀ�� k�)ͣ,�� �a   �p@    Hp�  sa��W��
��   � �     �  �ޛC�����              �  ���    /X 	���}�HɜUgoN*^�  �ě����PĆ  ��H(_�  � �                   � �     x                     �h�"�*���]�� v����$H����<Bi�[z�Y
0��1\,��(~ �P$?�       X�|�  ��. 
� >� �   $_c��  P'�{+�j�X@r���� 3`�C��dB.���:G� ETݛ�  ͡�n�e�D �kz���UfdG�}�              �� �PW՘   ?� �8               p      �                                                 8  �A-e�           ��        �8@nb��      -�Z��[����   � �g� 4�� �!���         `�  �        ��0#1��"� P                         3��                             �_� ������@ $  X�|$<Ϥ�      ���a� &��#  &0��& �q�X�� 3�   Y�  �E"  ��@����8F�}h�K�y	 .  1� b����        9�         6i!a�\  S�3#�4���Xf�S�7Aq�X��.'�d
���*  ���                                              <� X�.^���y���/��� ���vg�,ƅ�Y`,
ō v��7����u�iX� � p�Ǉ�  � �BHI $� �0 F�  ���N��^������6 $�  ni0Ԡ �   /`  c  }��AS�C�S�}�?��@��  $�q�d�ƀ \,2+�i8Q(�U�΋���*c�4� �=sA0    %�U�}w�9�nW���
�a��{�ʯ��vT� �:��I�>��	�  ��|M�v�����}?��Ccm�GB���q�0� �$(���p�"            �                  ��6�̯�                          4   ��  (AM0Wv�p�l"� \�{* 4��        	�bh\�7<M0_�H�(F0(y����� Н�L^��i �bwΐP�     �mH�F	6zl�4��M$��{ a��!�Akl  m��"I	                          ՚��r�                                                           Р��   8              4rx7��                                                     #��j��Pp 
T                     @                           A��=s���4p   �0�#A�F�00���M�jD�T�N� ��FA ����Kx@<0p%S
��X�CP�X�2e1n %0����YX�M@�D6`�A������Loc	6���r<��~�<�V5�e8  �x�J�9�J�0���HPj$bڼX��   0��k޻c=L�с�%���5I�O�   a�l�Ա�#���;%b+=�Q�.?@ ����YL`ń��R�- ��g���/�V�   M�_im#"PQ("	"D$ �^��'}��"�A ��@T�x=�<	�Yr��{�D�PI���a7L�UL(�+�P�G���ªaG��0�ʰ�,^�q���Ae*2��� DKwK�26��   B��Ԅ1���r �p �   � �� ���(j
B�l 0   Q�6������6        Z@             ��&�&�R��  ��q�>e�.�����8��ÏiM�!�!(Tg;Ex�i �� C�ǅ����%�w�о   R�2�      7��P�R-4W�uX۟.��꺸S�yu-b�:�c�  @_�hAL\%c_�&�'?��@hB\�F$U	� t���.�!E���� "�  �[�eO�y���ɍl�'h��/���� ��gpXF @s�3�/��gr������]�	��G��   �@ n6H������'.,NH7��u��\x�Ѡ�>sƚ8 j5�R[�ʀ  #�x  ~	}6,��^L"(xh"ؾ
������	��'�h�J�A��a� ��F���2��Nlx �8����cŮ!jk�SB�edw:+�^5��$���   ~����x��e��-�����F��M�q    	���     �D֝l�A��L,<"�#��B0��	���l$`m�������� �M�v�\!v��A�w���Ɏ4Mޡ��X����/����F�#��Z�����q����S\y�     B��si�7|c�k[�N6B,4d���� �`   ���     !���KL"�G��aC�BA�)�pJ� ����a$p��D0A��8FX�DpG8G0G��7`D!!A�$c�PE��7���s㥡��4��H=It=<*\.�d-F���џ���Tk���y���I�,�E&8�ɟ��S���ԅ�P`E�T;4&.kE�sj�l     �`�   < �	9�Y��A%`��!�G0E@0xI���6�����+`�pJ�!PF0C`�3F��.
�Q�X,"츑s_=�4�~�H� X@����
9vx[q��ɦL�04
..�E�S"�䱰"ơ���Fvp����DSʒ0���z�c�b  ZZJo��ʳ� ]
OM���n1����$��    �E/   � z�� �GpEpE�G�DPC����@`B8 ���GC�aO�G6L���D�m�[�?LO��H�EB%�4�L 2��̘�7���F| �>A�m����i ���Yo�Q���5���M �L�>�  ���	� ��   � ����ꃟ��D\�,;�ȡ$G���*��=@}�Il#x!�J�#�!�B3�HXH8�<��J�L\3	���=�d0��#`��A!`��\|��>��p�'ZN$D.�@��A	�.�wpK�.�ȯSޅK�k���KPId׺*[Vs���S�    C��     �   >����{U���r����q���':�[uKȟ�>>�
r�ł����D##�|     �]�'p��I����b�x!�T�ր�0����#�$6a��~S}J�}��0��@08D�c1k���V�{M��bA �C�7"�y��q���7ϖZ��Ci3���6/'�=	zr͎�C�!1�`'҇`n��#���4'� $�|m�p8"�"|A
"&�Rd(�G	��$�a$�$��#���O��DQ �x%�	��8� ���B�r�!R��(��(`��>pH�l"X!�H�n� ��HhGb�fQ��¦J<F��b�"�*dH��Qři*<���
�D��d�F���Jl���BIbE�)C���B �A�CV ����Pb�*�0�p�0���0�E�^� �?Z���dLx�=�.����P�!X@
.s��.��:L`��#"au��|�SO�=Xl������S�c�Ք|�fx!C`@�����n,�8�}k�y�r}t(^٫[]�@��S_���{�׿�   �A � � h^  �O�tis�A?Z���2������q*�j�Ib����_�x|���g� ��e���B[�y5��V�D����Gp,�طv�`��H�eo��    C�W��5�(Iۉ�(qE��$���+>��/�D�𑤕d?ĉ�$h��0�2����F)^EoWj�����ji"5�,�i���*�8Q��*�i���,��o�CX<�B�λ4�v,�i.o�biNW*�v^W+�$�%F���<�nA��j����=Tg��Z��2ׄZ�Ɉ!�m��3�(��B�-Zթ���I�A������Cn-��#ՊFW9�ԏ���r�z��W4Z7�����������fۖR���VW���P�$����
3��(��`D0|lc��A�a�i�����!�CB�L5I>Ʃ �@�!C�%���0� 0H\���Hhhk�c����(44K�$QŪ�H>�ƅ*ЙӌkF���0`�����}��:ܠ�V Mn�sf[b��hUj7�i />M��FE�H���m�Ql�c��˷	�)��s.��������n�Zl����l�_�V�ʓ_�V�j�L,�z�8�J�/��J��5������\�� �g���1o8��rY�1�^���Ld&¼(�ED�GUm���� yޟJ�-A� G����Yd�!4��ig�z�Z����?cÄ�9�P*9�Si�n�C�B���č�ե�c�,Oz�7�Zۻ�< �TL���m�e�Sڦ�a�K�=I�<|K���(P����.�#f�[,��l��ft^�UPA4jMf��:�'Pd�
�@��#fI�[4���S��c l�L\��
�Lœ�TSa썑݌Sa�j��&�*�;���JP "X���J�><.��nm����/E�A/,������Z�2꜂tl=w8�k��xy�d�d��e��mnXٌ������GN�A��T_�j�"5�#K��.��Ra�9"D!2nٚ,{{�V^�ld�O��� 8 l�&�w� ������� �� ���6�D>
�]�[���ŷ��́�ل�:u���"�`& �3���p8.�H��ve���(����w�%�$Us�&H��k�ǖY�����&8
� &�I�I�萦��`@�K�j��Z/��0*H~�z�J�X����V����2e�튫_�%�"�ªi��sK��#��[�+2�>�W����Z�~6,J˄%�Wl�FV>H",����lD�&����_G�� �B��*�lM�s�����׺K�d[[\ �@��[�3SO^%;�W� ���B&�G,B��x�G���ٵ�u��+o���m+�q>Ǥ'<xZ��Y�bf�bԼ�}a2�漦������:r��O�,%d�����`�`�\`�t�T��^��C'���n�M���4�� Y#�Ռ��!�~�e�e��!D��r��_�d\i�Ͱd�B6�mt�УM62\ �!OA^�֍��	w'�\.��-��C	��<n)�1Ԍ��dڱk�@�T�I��$Wo`@�ن�����e�lHWz��}��%?qY~�z[vE�QJl��G{�њeٖ�j��b@K��F��E�,Z�}��,}mo�����bbn�Y�%�E��
t�w�3�f���D����N&�	� j�)[��/6��6�U�M�-%����.gS�rlh S�4���$X��7�03f��L�9� ���b���*���Tu����#�$)JԐ ��CUX�*	T:"�+"�^ͰY��	#�A���ڸaB�����{,i|��4�k���i��� �UiEU2�[H]W��T���*�I�	]�ɗ��`�H;@��[�L�<IjI~V���B`��>���^P4�֚�j���v��dD0�;ɞ���a�h�|�L��������e�g���wnb����;��
)Ƭ7T�B��6�+\�Ƹْ����4���D���T�ε" n�BE�0,k�$^�~��@�քA����h�5ur�$kD���&mV��S3�G��$�\ @p���r92�7��0@��K��Y"�`YMh��� "١4&XH��ϵXH_~�.W�ڍ�� bn*?��on����ۼNM��0 (���e�=�1��*2��M�ﰊ݌9*�;O�Q�N���n � `8���������D~@D��� DL5�{A�dj�+U��ӐG0@L$`.��@UG{�Y�QV�����0@L�i�����Xқ�X G!��@�aBS�9�j#@[�"e(�v+U�
L�j#@Z��b�-XP�`���0 F�`hQ���KV:� 0d`hQ�`(�Յ�@@�.������[��!C\  (`���Ε�|�9I�暣�r�3!V7;����v����H�K��S:��(�<"s�W�����5#ރ5�<B�h�r"%�E��XM�e�l5�f�ݢ�n]7_6�����ĺ��� �4&H��E�k�3ѩ֕���ŭq�����"�����M���:��i�C��1j�C�e"<8 ���N��`����<n�r�i�4�`��� s� �Lo"��%7D��ҧF"�%H�YLR�R�q�<�d�l����LY&.,K?۩�`����e0��09�O��8�m��>��HF�`A�<=@�6t�7��X�ch��ʷ����,l��h����;���OOA+s< ��O@V�����	(Ҫ��] $�J�pt8���эѴ�n��{h�0�[y�U���+�R ��K��a�D�EA�:�TCiZhAf�ց# �IF$n!�-�JB��ZWl".�3�b�V�b(�`0x#_�ܓ�idW�� ���bΡ|8|Ȃ��3��0�OHs���G�v23Y�pS"��_=��C _ƆEۢ��<L�����aU���n��.,!��d���G��y����L}v(�L
:�q��X\ND�>�<$�5�7.$�Z2#�w�	9���l��!�ba�`�Ki������BD�Cr2�$3ӢҥI��f*��ctK��ǋc-�E��6�����\�VV�a�8�`��&J�Ix�|���@Ł�D�K��tr�G�0��$��	NO��|���d=h����,���"��s�n6��ѫGR]H�v��0 5@3��VƫU����QYL7OZ�-���1��=#є=v�&�Iy47~B�6��ְ�O �yb@ !(!�P��QP�fW�t�>�"�h�dWK�&��D!��@!����)F,|!=
C��j��EUU=�D��ٯ�s0�`�C`��I `p�Bg�����cX�ke	{�7�p
�������� \��dm���Q᱈�0E(w	��#i�!�h�.�,v V��!pA���F-1�� ##ZІp�PȤ� � l%�zo�J�L�M��Z�%�j����u��vebc�F�y&�0ì"���A�Q1�b8���'���vh�H?�������H��h@J �j�J��h�$l�P� ǵ~h�@}�o�-���J � ������T�v?Cx���L	@H����J���
 �%EB��i8!�7T�pCtn"�����ܕM ,!��Kipa����ؠƟ a �!�r��p�r�$�	 ��[��_���.i�=<��&>��ןw�����N����:��ع2���yI��%"R�*8@�P 5P,T.��o��0�F��S	�o��a4��J M%��B�أl�7�M�2�T���"@ 9�Y�4�:M�
U0��eB�I� b�;!��6�Q ��@�k�m`�@&��+�m`�@%���Xk�k�m`�X*t�T�%�H� t�����i,��2�;������h�B��V);��� ��	�P+��m�0��@��*������#@�JlV�3�d��)�[l�,�24
���m�0��@��*hM�6�X9�\�,�=����H�X����qb�hOH��Ev߇-�3@�yr3��h�56MQ�"P~�H-��cPiM�.�����
4�͗@���p�Sfˠ��jзSG��ˠe�?��rj˷b�aA�lv�-��p2�3;^5�@�cuoe�2D���1�L�����@��Rxb  D               x  �p#�       W    W               	À   	�               D� }�0�       �    SF         �C    �Ѐ (%��=�2�r"2|F^&W  !^` �SY�  �C�PH�         $^@       u             M         )��@  �`       _[,�Eڌ��       U��qI�5� #��        	�  �-�          %  G�bτ���G�k6�Z��}`T�   �2"��ar�8A,qk���PaU�L̀	�    �   8F�2��,t��jv8�Y۽u�                                                         @  $                                          IԀvs   �   @ @ �
1�C��CD�����������������������ʪ�������������������������  J                                                         ��bI&                           KG'�������V���W����R�J��Zߊ_I_��[�K�+��k~)}%��o�/���խ������������V�ľ���Z��W��k|K�_�խ�/��V�ľ���Z��W��k|K�_�  Q�p$   ,q��d<�  � @  !RyUUU%�UUUUUUUUUUUUUUUUUUUUUUUUUUUUUUUUUUUUUUUUUUUUUUUU@  R                                       �H�     E��  �          A4Z��T=둦��}` ��	�$                           SG%�B���q�����D���-8��l��$�m�ѭ�,����B���ѭ�,����B���ѭ�,����B���ѭ�,���؅��/��[������,���kbk��5�5��؅�����lB�`_�F�!f�/�  Y֠,���  @   L�Oi9�� �"�-���J`+�C$�	a�L��d(T�~�
�DV�|�}����RBl�T��1��19 ���E 4bKSb���V��)STW�p�����D��{06	3��I��`EU�3	.UUUUUUUR�R��ێ�<skT	US*��	
����a��h!UU6��H�p����4���*������  Z��&J�<U%IT��� �   @ \��	(��;(\s      (     ,7                                 ��~�a
@��D�Ō V���f�� �H��v�O�&��+�bp  <#�!P��4�@m��I/���Q���Z3R�gi���kƞ�R�I����i.�B/"L�a ��a�X~�fH 9� 1bP��gk�Q��_O��S���]2�0~6X|XK��%�Ii�q#D�x@s�`�i���ׅ����H!qb��9�c.�>qWْ4f��0�9� Xbf��x\ݍ�E���Z���g��[��0O]d����p�[��k�N���� %�� 8Bf@ �
�����֛��Y'Q���[l���Y6�I�5��8�uB���$ӔĈ�!�p�D�
/)�@ĸ�� ��Q�|�2��B"-�;� +&~08 
D�}�f�b�h��M([�Y$��Q�8Z� �v��`y�#��b@�P�����I�E���w]p�c� 0&��@�"�l �㐨E_��2_��Df���`B8   #���r��Dm;N��H��$��+���	T<}��>~΁m����:GL�V�����V�O� >�䧶Sy��?d�� )x��~5��FʼΨ ��   {SI<OA��q"(&��޽7M� ��' @      [KaB�BT*d$��|1G�1Q��b��RT4�J�LR���$E5&u�a��ܣFj!h�s��3Yys2����i�H9�N��-ej��MpF!���R�*0�R\�A���J�1��bl�(ңeWbCe�(cJ�a�������[�O/�E�ێ���XS%v�X�<4xXm6��W:S����Hy
@74ԭB����N<�&9�kV�tm|���_�����}F��IO�ҙS5eP��HШj@��CR�*�-�Pԁm
��hTksB�Y!%��@�����ӹ�6�3���3:��n���6���a	�P�qFv6!A�(
��F����L�c��٤�`PF�� p�h0�e�I��U�zf�
V[4�@�!X;�����$,EV��p�00�e�IU��� �(&��6��EХ���K1B�H����� aA�Z��e���1�M���`p@�m�)�hP)�hP)�hP(H6)��&�&�E**I��ٰ�z�G:,�h�Ս�@���\ r!A���hM��a1D�@�E�Hѹn�'$��,�xR̗���&�����fřM����8�M�� �.��)�Q� ��8 q%6*0�@�G$��FP\#�&�6)��F��:R�sh�J�TT�T�R���*T�Ucl#=n�P�o�a��*#6��PͲ�Dks�����!b� �(h,��P��D 3�n�$ �iq�$	b[�"J&@(w9fs	3����Ԅ�D�JuA�F#�{q�w�1]]DCQ!�Hu	���CC�A�(�v�f��m�&�<aa�
}�>a[M��hf�hf�h�T�� ���4�V�A�Df�fB��i�H]
j�ksN7�f�Q �
@�Љ�A�ZD�i�i�b��x���KW߾�D�iȍNI�(��B��4Ɇ��� �Pb��H�"� ��&�ni��,� J$�@�Q!����P
�m�E l0z4��-	@bh��o���A��%�"J��� ��� �Pb��H�"� ��&�ni��,� J$�@�Q!����P
�m�E l0z4��-b��x0`̓9���v �Yl��l�3b�[�8��4H*$UB�
��H��Q��XۂE \0MEa��5��,m�o$�����ER����AJ�6����m�(F��\7��
�P�
��"M	�j5cn0�L@�0ME�Ս�d�I�H���d�I�H���d��apߋ4H*$UB�@*#��i4$A�Ս� �1��4i�U�U3�CJo��T�O�M���T�O�[�.�f�D��T�Du�&���5��b� V&�"�tH�lR�s�5���h�TH��H�TGY�hH<�Q�pA�*ba�h�-gD�� ��[�.�f�D��T�Du�&���5��b� V&�"�tH��
Z5���h�TH��H�TGY�hH<�WV6��T�
�ѤZ�"4��  a�`k   �   @ @ ���	%	��UU0��HK�UUS4�i&� ,{�x02?��!L a���)�$ WǸ*�_jy�AD@P�q��9��B`a��}�&h�k]-)�  !N$�o�!A0g��幰���  !T�a�$�!���#, 8D;�Rdt]� @BVS簙�G�6>DE��N�����$&@��i�� �L��`J�Έ@ �!��ɐ��t	paA%�� $"wB0�m�&X����,x>��!��`��EXB  J�1��h�3`����B�R�&#M��S����.^���3Lj���T�il#8Jh�2����
� %SM���)"XB����5U( �A   b	9@            s�                                         �	�H ���"t�A�E$) �  �>@%�;/g��e�Ȅ6ߋ���E�k1b	�
�f� "� �(\xIH��/m޿Q�ol��.�� ��! .7B�f�ϣF�%v��oW��J����h�k4X�5b{�@e9H6%}�Ə�9ZtS��x �'B��i����H� ���3=g-�i�4��Q�Be�@�Q���K"����k�@�(�{��"�0C(@�A��!T �5��o���-�JH0
z4�Q)g�5�`�^0"|P�+��9�8U�4av���.YH   `1�@�`�� @  F� x?�)s�M�|�*m��R�	CPB ���@����ax@��a�AQ PТ��a��(P�Bs^,2cO�3�36�5cD
5��8lۙAX�,�<a�����8!��Ya�a�0x�O����'aC�������a�ъG����!�@�x  � V��������x            �         ���,=ٗ�ԣ�Ek��&XѢ!3��&`��@p���-���D�VOO��{( �Ɏ��D�F9p�<�@ʌ�L�l"h `0A#A	�P@���\�,�q"��DB�a6D�ǴX�����y(�ȑC�	2��/���+'hQ%z6�\ғ��B��A�G;�bb:)��  �   `  , ` x                 �`'�'�1b)�tD�W�hH�MZ���4���ƍ#C���&�%�C石�&h���ש�`(��H3A
ɖ$l��ύ$_~�\h���.4[��tD�I�ЃJx=,��.4�l\!eE� f���RSJ33� 0F3���v�4�԰d琬�tH�����:4T�W�X�a�p�P����0���E@6�	�9�vqxVk��0������t9�E�Ћ�zu�5�'!j����Q��o�  +�Q�� &9� 
��@ � � {����
��9�9{� PdŖ|��[��Q�1-d$�MTSF�9�8��"�^�Qg���>��:_���V� b��Hb��Tw:0PD�DL P����I���jS�-� N 4e�]͹5��   zM���   x ܨ�V�
��L!L��m�=�fPbB�Z%U<4���$p�B�qXC���J+Z��F�`���E�El��l�Z��` Yb���ǈ���Ŷ3&  0 ���q|4�nD��C�  Vu_� ���B+��F�f�6����g���2���G�3
>��E%ε��a� �!�8���	śV��KC�
x|!\[�:J(��:,�&�n���$�FX�?D��wE1�<XQ  ��X� @| ��&Mŧ��u���E�A`��������O�u��/�	a$q�(`D``��X�g��_�`5d)��j�����X��)ަ3��4��{l:��G~�A�P@�P��Z�/fb2�   �1�lF�   �  j�~����P�ưWX?�   cC,�b$*4�b$*4�b$*4�d����B�H�@�����@�B�H�Ti�
� [B�HХe�I�0 *��x3Yl�`�
�����V[4� C�mǀ��01���&���[q�, �ee�I�0 *��x3Yl�`�
�����V[4� C�mǀ��01���&���[q�, �ee�I�0 *��x3Yl�`�
�����V[4� C�mǀ��01���&���[q�, �ee�I�0 *��x3�ٶU��U�m��R����� ��
�o�L\��f5�eY�eY�eY�eY�eY�I�P��I�P���G�s �0��xk� �@ (�@�$�@�$�@�$�@	"!��c�߂������ d��*�Q��V@I,�N
�d�N
�d�N
�d�N
�d�5���/x�߁�,!̈j��a�G)С�F���)(�A	Fq�|L&��St�&��qH�lm��,?�!�O��cb�7���ښ���GA�3�a���dF���p�e��h�E��S���PW7�=f!�,?DC�8!�M��e��0#�(�1F�����pĔ�yg1�0�9��:� �E
�8�����H��� =��f���z2B�0dzfBdxp�k����%ֻٚ�L���9i.�v�οA:dL,�^HN��(ص�h4�<.	l г���\fq%��|��:��:
�JG਴ P�XB���T/E�A�1�Lĕ�IF�����h�0�d
"�BJ�^��z4�PhY�;WV�FlN���ب���N<	��(�}k�TU���lj�����U$��V�SW@Z*T���SBEjq���ܴ	�U<W��NzZ{L��6K�؜M�׳Б����NY�1�r.dbrG\55=�kB7�ǆ�Sڑ�N�!$8442���	VK��+u�ͼ �Bď�¢fE,��E�KjƲ���Mg&�����cB8hhq�0A(�W��&����
���p.���!8X�\!t� ��BF<4�XѭSlFU�f$O��$�~�6�7S QNCJD�jN�lV�O��HtqZ�8W�\�"f5�&ا$���1qk�3��OV�V����#����&�q���;cjSY��l=��o#~�6�2E͓�9��,�o�%�G��m�,�^�������-�eI|z�Vi�J�j�*
Z��*
��6Ce
+LZcn���֡���YlEu�u��ŬV��}��l��D���4!扑�q{v�)���G[*[�����5I���h�aP�8n�2��e��TأV�v�-Mf�SP`��a��gs��6n�����H�'��`ܚ�X(ճ��}+[���(w��`H� �"bf��y���\���4� �EA���5���@��i��$_���Fǂ����K��<,]�.�.�G�qF���Ðz= ˘B&L� ��Aq���m�8���k+_��;�P-����J"�s�E���I�Q8�D�����;cs���+z/X�.-�$KZ^��|<r��s[��Q;Vѻ�Qf���r������ �Bbw��	^�!=���6�h˛�����d���'NkE	e�	�������O��B�Z�$�F@�P��j�ޡ[�t�3���IE�a�^D|&[$رb"���ɖ!a����F)&7��f�l�I�!���Q0��H�q���4.7������`�fˋ�mŬX��"̒��H��B�,
������X%�<�����L�!)�+2���E�j���Ԑ��g$�%�EM�t��Q��"A��ͱ�'f����h=Ȅ� �6)��Ña;���;6�a��6ͳa��6V����+H���H�����(
��kF�3j4�����G��0�dy�is�ul�lT9�9'�Ա��"��&Ql���k鮔?�8�S���Χ ̢l��pKG�}6�΍��qHH�*py;���#o5ހ�&'���|�9�U�ܭ#l��;��m�r������V��PPф�@��@��@bMk� ���f;��� y�ĕ�&��I�ځ����G=�ld�;6؜M��YpF!�d�AU����l^{�����#o1��0�JER�.��Kbݩ�Le��GZ����R3��8�i7lADF'✇57�*���ʇK��RD]JX��XC�'��CסH�G�E#	z)H��H�GފFh9 *�`ANU6���6�� ������{�����I"~�8���%����yH�dԫ��ch�2vj��[���ȷ�t�ئ${�w~J���I9����S T�`�G��v�}��DE�a&* �����p���}�c��i�0�h��AI�İ���,Kn)��قB��6`��*��$)ʣf	
r�قB�T�Z�nAD�N���i�}�SR5#�!�T�[�(�I�»]=�5���e�[{����5&��3���VO��S��3�!�j�<���NƢ=�����QEڠ�?B�D�m0�[hL�	�q�;R�
v/���-�l��(��I���ޕZ�^LD��.����A<�����b��j(����P��X(���8`q☨.1��0��&g�YH���o���Fp�6&R�刅3!�DF��(ۉo��Ȥ�����nL�~F����X�b�s���G�%�4d�١�nj#����]���V�A6 ���=���oi��hX��h��V�J�b���·�ؗ��i_ք�+���N~����*��j����v�r{"Z9�J�S�^[{^"
��(�jv'�D��QF�<���x�I�L��"
�5��������Ͼ�!�6�<>���;���1�����8�ab���n�l?ِ֖%�Б�=,y��5�@��"��ߪA��7��|&�f�a g#���t�R���z�v/�ٯ!G]
đ1� 7�"<��Y~��C��F��=i������� �:��L�h,G�=C�����W����[��lg�gQ���i�NkźE
:ot:��!��D�@^"�M����H�HJbFQ(L9H�� ���T�F��BPJ��  d��7P sxT  �A�0�Q��9�j` �A@C                               i�`k   �   @ ��j ��  ���D����R���x �0��0BF0�b<��  @ʄGJ�c�"#� @4�� [��<	0�d�ed�,o�;[ˬ @{�����	�>"ˣ��!B�&JB���c�����Qݲg
b���"£L$1�j
J�A��UUUU6�UUS��UUL!����}UT����+
��n�)�*��]x�*���������  j	9@            s�                                       Q�p "�@�H�!<bA��HT��A�H�"Qq{Ϗ���yJ�M����.�p��a�A 0�c5��O� ���I&Y�a�FfA�?�w�Mt�Aʂ'�#PH�
A!�#�jN����A(C���G�+BC�j�О{�Dp!�,�է���f�I��F&T A	L B
Q!Jr��B����H ��e�	A8D) Ä�H!��>�*�A`�8 Y/�;�o>\TU�~�5�E�F�Po�ć��E��	�-��2�	!�.~��>����y��S��Ɖ�Z�s�ek4�jIV����BDPB�$I�yB�9Zͭ�@�(�l���W`w���4�+�r�_�	V�w�X��0��_����C��Vnv�a*�8\ �f�>"��8�r$z���H��>��N���V�%M����hC�U"/�]#G�pT�

"e���Rc�G����l�c۩�0�! A��
C�o  i�ɠi�I��J�@��	!��I�R���a�oA�ng?�a-!��u�[�" 
� DAu� y@���d�p��& ��`��  h��=� ?#��`Ӻ��1�k��Xi9u .+1!���7V��� y��b(С���͖��SčH�r[[\�c�<��IW���Y΁k&���ı
��, {D�$����jUt�       kC,�b$*4�b$*4�b$*4�d��iI;B���	�M��F�6�S!$�Ų	9,1��ʮ g8tWb!��G�I�(�4p�F�P�|�ZE�fS"���~<��\����~o�N�T6.�K�16_���p�R\����T6.�\���l\1��#/�Pظc-pF$6_����e0P��S-aL��2i黢z���m�%Җ�L �>�Q#|Q�_� ���Ga�8d�d�J�I�-E	�D�^_i-y��YX	�e�*�=�+-�H F���@�`aJ�f�"���p�00�e�I
�U�q�8A�Q{�l4�EX T�
�a��C��U�
���!t Y@q�;���4L7b�����A�|H�,tlB�8G @,�F�C�2I�(�R~�$� �� �5����e��I��z���âђ��=ڐ)Vp<n�ͳ�3l���L�08 S6�ʹP(�ES�g8�<Ģ���)D�HE��XE����6á [lXqѻ7bU��B��[�biM	w�
��M���eQX����J	��=����{��@�q�Sb��%�"Sb��%�$��FP\#�Sb�(.��)�Q� ���ĔЙp���dM��'��Ũ��:l�t�k��yq��*l"�簑��A � ,a�A�W�xo값�A�d@"�$��"E� �AO����ɰ�k	�������2H� "��	k�,�X����Y������ 	!d,JYe�	P P2@��J�y0��	f�
fЀj HbH�6%ަ���$�@�sp`1�6+���͑���X���!Т}�CD�D�H���J�y4B�F1ɉE/V�B%XI�<�+���B$�hQ(% h�^�B�F1�%�kU�Va%����!%kD�"R�*����HǱ(��of�b��j�*�L!����0D"D�h�dJ@�%R���#	�%�iF�v*�(�5�om�0�³�T���$p��	Y�n��5�%2% h�Wh��#	���a'q��m�AQ+�	8C�sp`4�FBn�Ȕ�A*�=�!da%Ģ�T�Ib-���#�K��D�XI�+���B2wD�D�	T���#	(�%�֮Ua'x@�03��B2wD�D�	T���#	(�B/�+W*�$��p`4�d&�2Z�S�&�dIG�~�Z�T!'x@�03���!7t���h%j��4� BJ=���
��Bp��
s80I2wJ�-�V��H�$�ޢ�  qԀvs   �   @ @ �
1�C��CD�������������������������������������������������  r                                                         ��bI&                           sG'�������V���W����R�J��Zߊ_I_��[�K�+��k~)}%��o�/���խ������������V�ľ���Z��W��k|K�_�խ�/��V�ľ���Z��W��k|K�_�  y�p$   ,q��d<�  � @  !UUUUUUUUUUUUUUUUUUUUUUUUUUUUUUUUUUUUUUUUUUUUUUUUUUUUU@  z                                       �H�     E��  �                                       {G%�B���ѭ�,����B���ѭ�,����B���ѭ�,����B���ѭ�,����B���ѭ�Y�����,���kbk��5�5��؅�����lB�`_�F�!f�/�  �٠5G��  ���ً̈́3���f$�mT�Q/�o �UU�����UTʤ��&UU=X�0,�B��uF'�M��UU�f���%UUUUUUUUU'5*���u�
m��A*�e_c<L*��z�(ry �UT��I5��UULF���UUUUUUU   ��h H T <   �    � @ h H 	  �         @   0      ` �Q1    �$��ri���� qoq�A�" @�I��� ����W����![!z�N�"̺���Q;o��&�o'��5D)r�`��q��tƪ��_�H�V�	�4 ���GCbu�U�&˷��@4�P��T���Ǝ�xZc��,6Z��6���_�#]��49W�4I �6⠐    M�S�xL�N0��O+��N���-$��*�i$ z���@9$;���d2	T�@����h���mh����U�b������Ϻ��8$;�`�g$�c������4�� �T�,� �θ�p      �!�*9��,�H%*�R ��"M��6�V6�����"�- &�5�6��,V�m�I"Yl�E�ʹX����~,� �H��H�J#��i4$ �j��a����`�i�u����c�G��5H�j��$Ei*rDV�B�$Hֹ�¿h�%j�H�%�"F��rF�m`�T���H������H�H�����H鼑#	7�$ky��~,� ��U
� ���!�Аy��m����	�H��o�����lW'���Ͱ�>r�Ͱ�>r�Ͱ�>tky��~,� ��U
� ���!�Аy��m����	�H��$F6)H�DN�o0�oŚ$*�R �D4� �Ս� �1��4i�D�� �F��\7��
�P�
��"M	�j���a���X`�4�_�DF�]�[�.�f�D��T�Du�&���5ucn0�L@�0ME��"#H.ѭ���D��ET*D�:Ȇ�BA����b� V&�"��6)�ѷ�*T���If����F��dj�����D��ET*D�:Ȇ�BA����b� V&�"���$H�Yb��Qb��"��iYy�0�oŚ$
�5B�@�"F�������1S+F�k��מe#	�2����H�G�̤a#��R5���h�TH��H�TGY�hH<�WV6��T�
�ѤZ���ٿe������++l�a2�u��e��_���2�L��h����Y�AQ"�"QdCI� �]Xۂ1S+F�k�H�����!E"d
��0�oŚ$
�5B�@�"F�������1S+F�k�I#H{F��.�f��MP�D:Ȇ�� ���m`�T�
�ѤZ�H�ѭs��Y�B�z�R *!�D4�	�5uckb� V&�"�蜍'�  �'z���  GA�kAr��� �.�\LĔ� ��P	��
���¡L!���"��<�60�NI��M�`$
�@B��1<cH��^�J��@A��`�¡T��+O�UUUUUURr��9S(T�Р��@$��;�����m8�	h	�  �D��W�["8�Z� � 3 �&��J��&$H%�k�I�� �3p�Ʉ1��A�I,�>�<�1�Ӹ�uJ��Lg�3������KςUUUUUUT  ��             b                       N� ` �` & P����    }� k^n��/�In�MW�
z��������_��.7CLϨ�K�,薁r;��l�c�!�`�$%�~��e��<6YH&cY��M�YT@�M@-� �zA'��HѶIR�FFK�P�8|TU2 �(�BE�� �$\H�<=��'}GZT9��>��X/��P5]�<�L�ϒ52&���^x[��z�	��'�A�*l'~*�m�츐�`   x^2�8E��XŔ��'X-%?�m�L����x+��h�¡�:��@i�(Hd5z��4�|
��`��VQ�
��� �� ��))k(��{�	 
W@A�@�q`3l��A��,L`����ㄡ� >�,hщ��xb%yYaBMȧ�'ab�W�'����.�� 0��B�#᣹���$J��B���z#�f����ٯ��F[;&&n��baN
z�@� ȫ�{� �f@� |�/�<���R�H_������m0qvt|��BEq��b��S��F0AD ��E�A<(�3�E�K7���M�� ���@&47xz���������៿
�/�أ���/�J��A­@Q�b���8H!�  X tW�� y�E@��_�%v�7�t�ǵ���00PG�H� $G�i״� 	���7�I��'��t���$��JE���� 󍔃���Ҷ�"!��BRA���$�f�OzĊ��#Bd      �+����ʹ,UH�֊'"�C�A��Bb& �&m�b�m+6�b�l�R��4�DV�F��,{��I�'4��Z�N����-�te	�8O�%��kTi�ZEuZEuZEz"��4�H�GM�0��~D�$tߑ Ď�v��tck�^D�$tkȑ���y0�ѯ"F:5�H�GF����l@Y[f؀�[fٛ� 0ws���QF�ov��V�(��o!�ΑB�Q5���ͱ =em�b z��6� ���m��+l�תMӹ�d���QO�F��D%+Hw�F��D%+HwꞍo��yZO{6��L�GySѭ�"����2]����F�6��f���#x�"�ⴊ�,M4�9�֫�gq�Fh�����w�BP��DrZ�8fc}Y�bv
����H>qCB��4!B"ŋs3<�0�J8d&K$!��>���:x��&�s�i��W<V�\�ZEs��G���a#��R0���(ш��=\�|%�h�CCl�8dU�!�aB��cŋ>f<��y�YfP0��cFM"�'I�V�7m�y�0Gb�L�-`�iWj��(����;����Jd�j(v��Y����J""�Qbg������׃dڜB�B�?HO�RA�P%j9dPU#	-YpZF[g�iIm��a%�|����pZ+l�m]�쭳-�w�-�-���Kj�H��2e�Ə&Y?�S2�WL�:�1��0}a���p�\Y��������FQ��=f���ag68z��SQ�,a���8�K���9��!cKHR��*�gX��M+\��@Ԉ�9�/y�����A��=dL0�XȟdL�
�T�!'�%b�@d��c%�x6�er2BB����,2DSah,&|H�BJ�B�H��#	(�I�m�7�v�]�*���e����Vٖڻ��[f[j�em�m��=��e�����쎩�kM��;�ǈa�6�H1Ȟ������\�~w��VD%���r�;#�;#Ɥo܈J+I�Ɥo��V�ߪz5��BQ�i=�  �(zZ�� ��`LK��m�E��U� �@ј*���bV*��A*��CBc<�uUT�	8 #Mf�VUL�(�S�UU>���UUUUUUUUUUUU?Xʿ
��a-�����UL 3 ��[��*����K�Ī�d_x�*���������  �8C @  
      H    !fA `    � 
             �	/H"�� !(����   0    �C��ż;B���m����,��Mn)��o!�/���@��+!�-z�u�/��G��՟[����+��|΍�6h&�@�9C�!C=�w�E���8H��v\��Q�p�����j@�� �l8�Nk&��U�bbCª�X �����bO��nJ�   ��1 �c��V�/湔��ν��� ���K�OGA��[h'' ���볤��-$ִgf���f���h鵀��Gf$�o$���ϠF�o$� �ީ�oؓ�rI�      �+�m�D�E"�֫�$� J���i����J2% �J�z��
���rbQI�h�P�C�(h*V��d�2~��$� T�p`4�FI��J2% �J�}��#	(�!tIj4��! m����G�WP��!�9��$�'u�FKA����Di BJ?!�`�?�	l�A
�n����5I� I���i$ȕ֕-�V�i�T�	(��[�+W�I�)���i$�M�*d�	Z��M"�����
��Bp��
s80I2wJ�-�V��H�$��E�B�}P��!�����L��ҦKA���zD�,�	(�QoP�_T!'x@�03���!7t���h%j��4� BJ?�[��'bqɇYB�}P��!�����L��ҦKA����D�,�	(�Q|0�
L(�� V�\�(
P��!�����L��ҦKA���zD�,�	(�Q}y��DH����ݔ�BN��N`gI&Bn�S%��J�="i@����P�	l&o�b�-�[{�L�����&�	8C�9��$�	��L��A+T�YQ�����V����< S����I���T�h4�OH�E�!%�/�+W�I�)���i$�M�*d�	Z��M"�������$��p`4�d&�2Z�S�&�dIG���
��Bp��
s80I2wJ�-�V��H�$��E�  �Ԁvs   �   @ @ �
1�C��CD�������������������������������������������������  �                                                         ��bI&                           �G'�������V���W����R�J��Zߊ_I_��[�K�+��k~)}%��o�/���խ������������V�ľ���Z��W��k|K�_�խ�/��V�ľ���Z��W��k|K�_�  ��p$   ,q��d<�  � @  !UUUUUUUUUUUUUUUUUUUUUUUUUUUUUUUUUUUUUUUUUUUUUUUUUT  �                                       �H�     E��  �                                      �G%�B���ѭ�,����B���ѭ�,����B���ѭ�,����B���ѭ�,����B���ѭ�Y�����,���kbk��5�5��؅�����lB�`_�  �٠5G��  ���ً̈́3���f$�mT�a3�� �UU<u��*UT��0H@������xT*��z��&( d�Iª��:���X!UUUUUUUUUUUUS���!��
���X@ǃª�1��d	<�UT��HBa?-�iE���H��!���	5��L HbB&�t![BaM�+� D�  ��h H T <   �    � @ h H 	  �         @   0      ` �Q1    �$��ri���� qoq�A�" @�I��� ����W����![!z�9
�$���
'�tN�)5���V���L  �Ѣh���L��C`�.��2�D:$�Q,�� J�9򵟗;I{W�"�89� >�p]�/𔉉�����~��z�~	�s	�PZށ�� ��P�tpT[�      ��N�g~/�\�&�א_��xE
a�l �p��c}GgVG��_�Ц!�+`��@�=]4Q�CѢ�^b1���f8�H�o�:2@�@G��dA+	 ��D�
�D�k?lY-�H,"x@��? '	�I	��)g)���2�8���P���O�P���e <�DX�!S#����pS<Xqtሉk�"� �&	���"�'�     �}��E�P�^�sy�xzGD��MCI^�/�HTQ��19� ��<�p�_����I�|�8���z[��\Ah 	Gq���    �!�*9��,�H%*�R ��"M��6�V6�����"�-"4���[�.�f��ET*DQdCI� y�U�� �b��H��4�	$QJ֢\HW"ei.$+���"x�����\/��(%(�$��$
M	�5
�pA�*��@�Z�P��Бh��$�$�$�o0�oŚPT��T�'Y RhH<�Q�F�a���X`�"�@����J
�U����$
M	�j5ۂ1S+@�Z��"�	�#��D�R�h��m�UP):��Ru#F��\7��
�P�
��"M	�j5cn0�L@�0ME����ky��~,� ��U
� ���!�Аy�V6��T�
�ѤZΉAKF��\7��
�P�
��"M	�j5cn0�L@�0ME����
�apߋ4��EX� *N�@�Аy��pA�*ba�h�_��]�V���Y�J*�IRu�&���5uۂ1S+@�Z���H�@*���M�d�NIZ��X��+U�+y��~,҂�b���:��BA���m����	�R-}@��ժ����V@,T}j�b��U�Z��o0�oŚ$*�R �D4� ��ci����Ru�@�4� Q��9a�r�=~'Sb�����[�=�[��-��$���:^�2*�l	�a�!		/�2*�l	�a�!		/�2*�8�A$���Wa�����r�%��������D	-h����D�Q �
� TF�!�� ���w90@Fh>,$Xڟ��LI��a¯�|�_.M�C$�3 ��I f���@�(^�d�1@j�C$�1�W�5���~,ʕ�F��J� �2���!Pp�)`PcaB�N�`��y��lS�,ŭ�ۂ<J>��;�N���Q��.�\>䠁2PH2���{O`��0T�c� Gm�
N�'B���2l}���[F[8!��ml���P:��e��@�і�|"��m�<�1YMpO���Z�FAB�l��X�x�6s٤W ���(M�;4�f�� �= �@pK&��k(&��Iq�Z�$M�~u��9G&v90i���D�3]UE"�tP��@:(E �8  �':���  HA��Ar��� �.�\Lĵ� ��H
����cP�B�B�E�I��<\*d�)�7	�糡SDP@���-F�A��1��k?
a0r�U$د=��p����������`d�T[����0���L��7	�-��0��E��ꪪ�B	�UUU0��I�UUS	�����  �                                        � ` �`  �` <=B� P � �b(��y��0�e�hZ������˱��Pjٖk��a���yx2AC�d �K�E�6�6�pQ&�&P�A�p��"G�A�QhTm�_�S!SīJ >>���
� ��Ѣ�K�r�Nޯ?�t�U߳U��R�*q�����>�%D OŴ�['V����#F�T��c46��D�-%G�a��+���&�U,�mIR��`�.����&�f�A���$�'C�    ���B���-��Z�H�lص�޾�4��@�r<p��%���O�mٔq�LKgaq�Q���ē�ǘJSO����0�Q�P{BV�!A�H�@��P {��G�OT��M ��C�0"�p��    �G%R*5��Ȅ�ZAD򴈗Șm"Qn$F�0�f�i��BR�����I�����Q�ei�F���B��"Q��!#�Dh��"4H� S�"6k� ��g�L�P!#�Dh��"4H�$u�:�G���M�� i87�i ��H��!��۟>�i�׮�Q��ȃ{�j���F����S�4��F��h�>MG�Ɥo.D%<�'/�=�\�JyZN_�z5���򴜿T�kyr!)�i9z.�ةF˙�G�M5�\$%iCȹ�$6*<�Ć�G�X�ب��]bCb��l��M�������L���܆����7����$��!�S~�Cb��l��M������7�f2*���  b���D �=���A�.�H.Q籑U�4�	� B��2*���  b� �D@s��EV �T$(�s�Ȫ��������!�{X�@\1P�\� 9�c"�h�*�@�9�dUbp@@�BAr���=���A�.�H.Q籑U�4�	� B��2*���  b� �D@s��EV �T$(�s��#P:�!�F�u�C$�1@��Ib����00���$`a�_d2H����d���(}��#P:�!�F�u�C$�1@��Ib����00���2���/F[8CăA�-�!�A��і��`1
і��`1
і��`1
і��`1
і��`1
і��`1
і��`1
і��`1
і��`1
і��`1
�A���Pj(5�E��QA���Pj(5  �(zj�� ��`LK��m�E��U� �@ј*���I1�J�����؏7o�UTɄ8�xUU0����_�!UT�{�aUUUUUUUUUUUU2g2�0���`��Y�Z���USЋ�%��J�%�UUL$�&�XX$���)0������Mi��]� HE��`AR+�$��r�m��BaЄXB	�H�I1��  �  �     �      �   � @ X  �    � @            ��K��� � �HB
 "�%"      �� qoЩ(p�~e Ev�"!�[�D d[�|�� �" ���Ht�G���h���U�/>�6'+���2!�+�R�>�$��h�+k���L���	�����S���$�RO����G�K�o�����X��*���_#�D�Pl�   �mA�}����tK      ?��s�*��i����U8��� �ȅ
h.�W���7hOr�Z	�N���6A
 �$FAB|L&�� �ID��t��B�� !
1Q���^0�D � �!b� !�a�iH�$d�>0OT�UI4|�>��	+6D�l���E�%T�@?	�0�������Naa%��	@������F��"6����H ����@"a�-"#O�";+��0w7��i]Ȭtq�2�;z^h. 8�j��`L֪I.�&�n p��'�xG�Ŋ� 1B�4��ʳ��3�-!�D)���Z�Xb�-��>w��bn"*#���s�.!	��DB�   �+�b+Z�J���<�+���B2J��(Ȕ�A*��D#D*FQ�%p�(�\HG"b�d��[�ĨBN�\��$��ң%��Jխ"4��!%Ģ�[BE�! F�k6�F��	8C�	sp`4�dJ�J���A+V���*@��{�{�w���!'x@�`n�L��ҦKA���zD�,�	(�J-�)-�d�
��aD]�bT!'x@�`n�L��ҦKA���zD�,�	(�J-���Bp��
s80I2wJ�-�V��H�$��~�Z�T!'x@�03���!7t���h%j��4� BJ?!���Bp��
s80I2wJ�-�V��H�$��~�Z��BN��N`gI&Bn�S%��J�="i@����@*,�e3�$���
��Bp��
s80I2wJ�-�V��H�$��E��O��@(@�4���7uJ�TJ*�$��p`4�d&�2Z�S�&�dIG�����03�/r��E]��^�" ����Wa�3� ������!��Ǝ��� &��	 iBD�]n��3���009E ����h6��7cS��p�p2HDA�ɼ�-�1Q��N而��2H3ý)�-�VͺH�' BJ9��] �L1@��I&�u�@$�P:� �D`a�����@�BB(D��aB0a�B0a�B6�[I%1:ޖ9-�V�t��YQ��W�Kn�6��	m��^�-�C�@ڋ� ��F{�C��<!�`�*!W D@���В����[�Y[7�O�W����b�����JA��R��8��-�[�L�4�4�oɭV��
@R ���P
�GW�S�,RkG,B¡�@��w�W������`X�^�h4<�8s�0�Ѩ(k�7Q�o��z�j�!
R�(*����<���n�c6���R�e�,�͔����  �Ԁvs   �   @ @ �
1�C��CD����������������������������������������������  �                                                         ��bI&                         �G'�������V���W����R�J��Zߊ_I_��[�K�+��k~)}%��o�/���խ������������V�ľ���Z��W��k|K�_�խ�/��V�ľ���Z��W�  ��p$   ,q��d<�  � @  !UUUUUUUUUUUUUUUUUUUUUUUUUUUUUUUUUUUUUUUT�$`D�B����50�2UUUUU   �                                       �H�     E��  �                              �a @�0�D4E�ۋ_ ��(�<"��h����VԄ$ C)� �� � �     �G%�B���ѭ�,����B���ѭ�,����B���ѭ�,����B���ѭ�,����B���ѭ�Y�����,���kbk��&�5�Hq(�G��QQ03���;`�$NP �� ��� ��� ��� ��� ��� ��� ��� ��� ��� ��� ������  ���vg @ �  �   �x�J����UUUUUUUUUUUUUUUUUUUUUUUUUUUUUUUUUUUUU0�\r���a&�UUUUUUT  �
A�Q�c`        bcc                                 �H��$H�"�d����r�5�$�                   >�3H �XCR�       � �A�K��D�%��I�U j@��&�h
4��(�lQ�F�b�h
4�K@PjlR��h���������������������@gFi��pdf����@gFi��pdf����@gFi��pdf����@gFi�?���  �Ԁvs   �   @ @ ��������������������������������������F��UUT�L
	�������  �                                                                            �� ��aHB@       �G'�������������������f����@gFi��pdf����@gFi��pdf����@gFi��pdf������  �Ԁvs   �   @ 	� &{=�b���R������������������������������������.UUU0��F�������  �                                                         ~xd���pᶰ�Q�� ��E�Ѷ�Y,@H"��A�Aq�E"�UO��>-�l���(4,�$�$                 �� ��!�!        �G'����֊���*:AĴO�"��$��	�I�L@(�LpBbFc�
0���Pb&8-Ċ-Bb�U������������������H��� 3�#4����823H��� 3�#4����823H��� 3�#4����823H������  �Ԁvs   �   @ @ �
1�C��CD��������������������������������������.UU)En�	��5UUUUUU   �                                                         ��bI&                  }�f�@ʰ��! ��4T&j�Cwu�     �G'�������V���W����R�J��Zߊ_I_��[�K�+��k~)}%��o�/���խ������������V�ľ���Z��W��k|K�_�H8���#4�c��� �b3H8���#4�c��� �b3H8���5��Y�D�:=c����,Bf�����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DCBED9B-87CE-40BE-9307-045779A37312}" type="datetime1">
              <a:rPr lang="ko-KR" altLang="en-US"/>
              <a:pPr lvl="0">
                <a:defRPr lang="ko-KR" altLang="en-US"/>
              </a:pPr>
              <a:t>2017-02-26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AA59263-ECB7-4C36-ACF7-CC8973D5076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지그비를 쓰는 이유는 와이파이보다는 저렴하고 전력소모량이 적다</a:t>
            </a:r>
            <a:r>
              <a:rPr lang="en-US" altLang="ko-KR"/>
              <a:t>, </a:t>
            </a:r>
            <a:r>
              <a:rPr lang="ko-KR" altLang="en-US"/>
              <a:t>블루투스보다는 통신거리가 길다</a:t>
            </a:r>
            <a:r>
              <a:rPr lang="en-US" altLang="ko-KR"/>
              <a:t>. </a:t>
            </a:r>
            <a:r>
              <a:rPr lang="ko-KR" altLang="en-US"/>
              <a:t>지그비는 가장 저렴한 비용으로 가장 다양한 네트워크 통신을 구현할 수 있으며</a:t>
            </a:r>
            <a:r>
              <a:rPr lang="en-US" altLang="ko-KR"/>
              <a:t>, </a:t>
            </a:r>
            <a:r>
              <a:rPr lang="ko-KR" altLang="en-US"/>
              <a:t>수많은 데이터 노드를 구성하는 경우에도 비용은 최소화하고 소비전력도 가장 작은 네트워크를 구성하는 장점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A59263-ECB7-4C36-ACF7-CC8973D50767}" type="slidenum">
              <a:rPr lang="ko-KR" altLang="en-US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EEF-6828-4B05-BCE7-E55A689D3B9A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74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EEF-6828-4B05-BCE7-E55A689D3B9A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3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EEF-6828-4B05-BCE7-E55A689D3B9A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8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EEF-6828-4B05-BCE7-E55A689D3B9A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7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EEF-6828-4B05-BCE7-E55A689D3B9A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8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EEF-6828-4B05-BCE7-E55A689D3B9A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54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EEF-6828-4B05-BCE7-E55A689D3B9A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0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 flipH="1" flipV="1">
            <a:off x="357275" y="418699"/>
            <a:ext cx="4446871" cy="48126"/>
          </a:xfrm>
          <a:prstGeom prst="line">
            <a:avLst/>
          </a:prstGeom>
          <a:ln w="168275">
            <a:solidFill>
              <a:srgbClr val="F8A4A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EEF-6828-4B05-BCE7-E55A689D3B9A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 flipH="1" flipV="1">
            <a:off x="7494537" y="442762"/>
            <a:ext cx="4446871" cy="48126"/>
          </a:xfrm>
          <a:prstGeom prst="line">
            <a:avLst/>
          </a:prstGeom>
          <a:ln w="168275">
            <a:solidFill>
              <a:srgbClr val="F8A4A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39431" y="0"/>
            <a:ext cx="3696031" cy="1019059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ctr">
              <a:defRPr sz="2800">
                <a:latin typeface="넥슨 풋볼고딕 B" panose="020B0803000000000000" pitchFamily="34" charset="-127"/>
                <a:ea typeface="넥슨 풋볼고딕 B" panose="020B0803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1135">
            <a:off x="-135712" y="148280"/>
            <a:ext cx="1890937" cy="14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1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EEF-6828-4B05-BCE7-E55A689D3B9A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EEF-6828-4B05-BCE7-E55A689D3B9A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4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EEF-6828-4B05-BCE7-E55A689D3B9A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8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16732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0" y="6203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BAEEF-6828-4B05-BCE7-E55A689D3B9A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86200" y="6203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58200" y="6203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13038" y="247135"/>
            <a:ext cx="11631827" cy="6433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sp>
        <p:nvSpPr>
          <p:cNvPr id="14" name="슬라이드 번호 개체 틀 11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501022-C0F5-4219-B826-BE6AE39EE5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1135">
            <a:off x="-135712" y="148280"/>
            <a:ext cx="1890937" cy="14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5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1.xml"/><Relationship Id="rId3" Type="http://schemas.openxmlformats.org/officeDocument/2006/relationships/image" Target="../media/image47.png"/><Relationship Id="rId7" Type="http://schemas.openxmlformats.org/officeDocument/2006/relationships/image" Target="../media/image3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xml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eclipse.org/californium/" TargetMode="External"/><Relationship Id="rId3" Type="http://schemas.openxmlformats.org/officeDocument/2006/relationships/image" Target="../media/image55.png"/><Relationship Id="rId7" Type="http://schemas.openxmlformats.org/officeDocument/2006/relationships/hyperlink" Target="https://zoyi.co/tech-blog/2015/11/03/Bluetoot-Low-Energy-BLE" TargetMode="External"/><Relationship Id="rId2" Type="http://schemas.openxmlformats.org/officeDocument/2006/relationships/hyperlink" Target="https://tools.ietf.org.html/rtc7252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/>
          <p:cNvSpPr>
            <a:spLocks noGrp="1"/>
          </p:cNvSpPr>
          <p:nvPr>
            <p:ph type="ctrTitle"/>
          </p:nvPr>
        </p:nvSpPr>
        <p:spPr>
          <a:xfrm>
            <a:off x="1619250" y="1217613"/>
            <a:ext cx="10287000" cy="2387600"/>
          </a:xfrm>
        </p:spPr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en-US" altLang="ko-KR" sz="5500" b="1" dirty="0" err="1">
                <a:latin typeface="넥슨 풋볼고딕 B"/>
                <a:ea typeface="넥슨 풋볼고딕 B"/>
                <a:cs typeface="+mj-cs"/>
              </a:rPr>
              <a:t>CoAP</a:t>
            </a:r>
            <a:r>
              <a:rPr lang="ko-KR" altLang="en-US" sz="5500" b="1" dirty="0">
                <a:latin typeface="넥슨 풋볼고딕 B"/>
                <a:ea typeface="넥슨 풋볼고딕 B"/>
                <a:cs typeface="+mj-cs"/>
              </a:rPr>
              <a:t>/6</a:t>
            </a:r>
            <a:r>
              <a:rPr lang="en-US" altLang="ko-KR" sz="5500" b="1" dirty="0" err="1">
                <a:latin typeface="넥슨 풋볼고딕 B"/>
                <a:ea typeface="넥슨 풋볼고딕 B"/>
                <a:cs typeface="+mj-cs"/>
              </a:rPr>
              <a:t>LoWPAN</a:t>
            </a:r>
            <a:r>
              <a:rPr lang="ko-KR" altLang="en-US" sz="5000" b="1" dirty="0">
                <a:latin typeface="넥슨 풋볼고딕 B"/>
                <a:ea typeface="넥슨 풋볼고딕 B"/>
                <a:cs typeface="+mj-cs"/>
              </a:rPr>
              <a:t> 기반 </a:t>
            </a:r>
            <a:r>
              <a:rPr lang="ko-KR" altLang="en-US" sz="5000" b="1" dirty="0" err="1">
                <a:latin typeface="넥슨 풋볼고딕 B"/>
                <a:ea typeface="넥슨 풋볼고딕 B"/>
                <a:cs typeface="+mj-cs"/>
              </a:rPr>
              <a:t>홈네트워크</a:t>
            </a:r>
            <a:endParaRPr lang="ko-KR" altLang="en-US" sz="5000" b="1" dirty="0">
              <a:latin typeface="넥슨 풋볼고딕 B"/>
              <a:ea typeface="넥슨 풋볼고딕 B"/>
              <a:cs typeface="+mj-cs"/>
            </a:endParaRPr>
          </a:p>
        </p:txBody>
      </p:sp>
      <p:sp>
        <p:nvSpPr>
          <p:cNvPr id="25" name="부제목 3"/>
          <p:cNvSpPr>
            <a:spLocks noGrp="1"/>
          </p:cNvSpPr>
          <p:nvPr>
            <p:ph type="subTitle" idx="1"/>
          </p:nvPr>
        </p:nvSpPr>
        <p:spPr>
          <a:xfrm>
            <a:off x="1257300" y="3524250"/>
            <a:ext cx="10648950" cy="1655762"/>
          </a:xfrm>
        </p:spPr>
        <p:txBody>
          <a:bodyPr>
            <a:noAutofit/>
          </a:bodyPr>
          <a:lstStyle/>
          <a:p>
            <a:pPr algn="ctr">
              <a:defRPr lang="ko-KR" altLang="en-US"/>
            </a:pPr>
            <a:r>
              <a:rPr lang="en-US" altLang="ko-KR" b="1">
                <a:latin typeface="넥슨 풋볼고딕 B"/>
                <a:ea typeface="넥슨 풋볼고딕 B"/>
                <a:cs typeface="+mj-cs"/>
              </a:rPr>
              <a:t>(Design and Implementation of </a:t>
            </a:r>
            <a:r>
              <a:rPr lang="en-US" altLang="ko-KR" sz="2800" b="1">
                <a:latin typeface="넥슨 풋볼고딕 B"/>
                <a:ea typeface="넥슨 풋볼고딕 B"/>
                <a:cs typeface="+mj-cs"/>
              </a:rPr>
              <a:t>CoAP/6LowPan </a:t>
            </a:r>
            <a:r>
              <a:rPr lang="en-US" altLang="ko-KR" b="1">
                <a:latin typeface="넥슨 풋볼고딕 B"/>
                <a:ea typeface="넥슨 풋볼고딕 B"/>
                <a:cs typeface="+mj-cs"/>
              </a:rPr>
              <a:t>based Home Network)</a:t>
            </a:r>
          </a:p>
        </p:txBody>
      </p:sp>
      <p:sp>
        <p:nvSpPr>
          <p:cNvPr id="26" name="직사각형 16"/>
          <p:cNvSpPr/>
          <p:nvPr/>
        </p:nvSpPr>
        <p:spPr>
          <a:xfrm>
            <a:off x="6348859" y="5206942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lang="ko-KR" altLang="en-US"/>
            </a:pPr>
            <a:r>
              <a:rPr lang="ko-KR" altLang="en-US" sz="2200" b="1" dirty="0">
                <a:latin typeface="넥슨 풋볼고딕 L"/>
                <a:ea typeface="넥슨 풋볼고딕 L"/>
              </a:rPr>
              <a:t>2012152014 박경재 (지도교수님 : 이보경)</a:t>
            </a:r>
          </a:p>
          <a:p>
            <a:pPr lvl="0">
              <a:defRPr lang="ko-KR" altLang="en-US"/>
            </a:pPr>
            <a:r>
              <a:rPr lang="ko-KR" altLang="en-US" sz="2200" b="1" dirty="0">
                <a:latin typeface="넥슨 풋볼고딕 L"/>
                <a:ea typeface="넥슨 풋볼고딕 L"/>
              </a:rPr>
              <a:t>2012152031 이영훈 (지도교수님 : 이보경)</a:t>
            </a:r>
            <a:endParaRPr lang="en-US" altLang="ko-KR" sz="2200" b="1" dirty="0">
              <a:latin typeface="넥슨 풋볼고딕 L"/>
              <a:ea typeface="넥슨 풋볼고딕 L"/>
            </a:endParaRPr>
          </a:p>
          <a:p>
            <a:pPr>
              <a:defRPr lang="ko-KR" altLang="en-US"/>
            </a:pPr>
            <a:r>
              <a:rPr lang="ko-KR" altLang="en-US" sz="2200" b="1" dirty="0">
                <a:latin typeface="넥슨 풋볼고딕 L"/>
                <a:ea typeface="넥슨 풋볼고딕 L"/>
              </a:rPr>
              <a:t>2012154021 문동선 (지도교수님 : 정의훈)</a:t>
            </a:r>
          </a:p>
        </p:txBody>
      </p:sp>
      <p:cxnSp>
        <p:nvCxnSpPr>
          <p:cNvPr id="27" name="직선 연결선 11"/>
          <p:cNvCxnSpPr/>
          <p:nvPr/>
        </p:nvCxnSpPr>
        <p:spPr>
          <a:xfrm rot="10800000">
            <a:off x="2143125" y="4276725"/>
            <a:ext cx="9753600" cy="19051"/>
          </a:xfrm>
          <a:prstGeom prst="line">
            <a:avLst/>
          </a:prstGeom>
          <a:ln w="168275">
            <a:solidFill>
              <a:srgbClr val="F8A4A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59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39430" y="2409941"/>
            <a:ext cx="3696031" cy="1019059"/>
          </a:xfrm>
        </p:spPr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6" name="직사각형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11"/>
          <p:cNvSpPr/>
          <p:nvPr userDrawn="1"/>
        </p:nvSpPr>
        <p:spPr>
          <a:xfrm>
            <a:off x="313038" y="247135"/>
            <a:ext cx="11631827" cy="6433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800" b="1">
              <a:solidFill>
                <a:schemeClr val="tx1"/>
              </a:solidFill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8" name="그림 1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 rot="19901134">
            <a:off x="-135712" y="148280"/>
            <a:ext cx="1890937" cy="1452554"/>
          </a:xfrm>
          <a:prstGeom prst="rect">
            <a:avLst/>
          </a:prstGeom>
        </p:spPr>
      </p:pic>
      <p:sp>
        <p:nvSpPr>
          <p:cNvPr id="10" name="순서도: 처리 9"/>
          <p:cNvSpPr/>
          <p:nvPr/>
        </p:nvSpPr>
        <p:spPr>
          <a:xfrm>
            <a:off x="2036550" y="2064500"/>
            <a:ext cx="8326650" cy="3160800"/>
          </a:xfrm>
          <a:prstGeom prst="flowChartProcess">
            <a:avLst/>
          </a:prstGeom>
          <a:noFill/>
          <a:ln algn="ctr">
            <a:noFill/>
          </a:ln>
          <a:effectLst>
            <a:softEdge rad="1270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5000" b="1">
                <a:solidFill>
                  <a:schemeClr val="tx1"/>
                </a:solidFill>
                <a:latin typeface="넥슨 풋볼고딕 L"/>
                <a:ea typeface="넥슨 풋볼고딕 L"/>
              </a:rPr>
              <a:t>시스템 상세 모듈 설계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- LED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44" b="21424"/>
          <a:stretch/>
        </p:blipFill>
        <p:spPr>
          <a:xfrm>
            <a:off x="6486956" y="841259"/>
            <a:ext cx="1348506" cy="27909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8287" y="1689320"/>
            <a:ext cx="39966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기능 </a:t>
            </a:r>
            <a:endParaRPr lang="en-US" altLang="ko-KR" sz="28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집을 밝혀줄 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LED (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전등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타이머를 통한 소등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점등</a:t>
            </a:r>
            <a:endParaRPr lang="en-US" altLang="ko-KR" sz="28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88800"/>
              </p:ext>
            </p:extLst>
          </p:nvPr>
        </p:nvGraphicFramePr>
        <p:xfrm>
          <a:off x="909382" y="3923092"/>
          <a:ext cx="7315200" cy="201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void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setLed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bool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setOn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True,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False</a:t>
                      </a:r>
                      <a:r>
                        <a:rPr lang="ko-KR" altLang="en-US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를 입력 받아 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LED </a:t>
                      </a:r>
                      <a:r>
                        <a:rPr lang="ko-KR" altLang="en-US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소등 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,</a:t>
                      </a:r>
                      <a:r>
                        <a:rPr lang="ko-KR" altLang="en-US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점등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사용 예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settLed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(true);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53" b="27956"/>
          <a:stretch/>
        </p:blipFill>
        <p:spPr>
          <a:xfrm rot="16200000">
            <a:off x="8381562" y="3144601"/>
            <a:ext cx="4136773" cy="26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4050" y="1577640"/>
            <a:ext cx="42947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기능 </a:t>
            </a:r>
            <a:endParaRPr lang="en-US" altLang="ko-KR" sz="28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먼지를 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30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초 간격으로 측정</a:t>
            </a:r>
            <a:endParaRPr lang="en-US" altLang="ko-KR" sz="28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77459"/>
              </p:ext>
            </p:extLst>
          </p:nvPr>
        </p:nvGraphicFramePr>
        <p:xfrm>
          <a:off x="808150" y="3090328"/>
          <a:ext cx="7315200" cy="201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readDustSensor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먼지 센서를 통해 먼지의 농도를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사용 예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ds =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readDustSensor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542" y="3341845"/>
            <a:ext cx="3191875" cy="288250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01" y="649727"/>
            <a:ext cx="2270758" cy="227075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805022" y="2531747"/>
            <a:ext cx="2452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제품명</a:t>
            </a:r>
            <a:r>
              <a:rPr lang="en-US" altLang="ko-KR" dirty="0">
                <a:solidFill>
                  <a:srgbClr val="00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: GP2Y1010AU0F</a:t>
            </a:r>
            <a:endParaRPr lang="ko-KR" altLang="en-US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44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온습도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t="6439" r="14108"/>
          <a:stretch/>
        </p:blipFill>
        <p:spPr>
          <a:xfrm rot="5400000">
            <a:off x="8700317" y="3203093"/>
            <a:ext cx="3159631" cy="30805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762" y="1979386"/>
            <a:ext cx="8384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기능 </a:t>
            </a:r>
            <a:endParaRPr lang="en-US" altLang="ko-KR" sz="28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실외의 온도 및 습도를 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30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초 간격으로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측정하고 값을 반환</a:t>
            </a:r>
            <a:endParaRPr lang="en-US" altLang="ko-KR" sz="28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57552"/>
              </p:ext>
            </p:extLst>
          </p:nvPr>
        </p:nvGraphicFramePr>
        <p:xfrm>
          <a:off x="840007" y="3429791"/>
          <a:ext cx="7315200" cy="2056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readTemperature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readHumidity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현재 온도 및 습도를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사용 예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ts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=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readTemperature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()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9267322" y="677793"/>
            <a:ext cx="2025620" cy="2322571"/>
            <a:chOff x="465137" y="2408237"/>
            <a:chExt cx="2519363" cy="288869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7" y="2408237"/>
              <a:ext cx="2519363" cy="251936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51529" y="4927600"/>
              <a:ext cx="1546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제품명</a:t>
              </a:r>
              <a:r>
                <a:rPr lang="en-US" altLang="ko-KR" dirty="0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: DHT11</a:t>
              </a:r>
              <a:endPara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05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- DC</a:t>
            </a:r>
            <a:r>
              <a:rPr lang="ko-KR" altLang="en-US" dirty="0"/>
              <a:t>모터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7174" r="6441" b="20548"/>
          <a:stretch/>
        </p:blipFill>
        <p:spPr>
          <a:xfrm>
            <a:off x="8241862" y="3196297"/>
            <a:ext cx="3556579" cy="30013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162" b="73727" l="6983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208" t="44921" b="30711"/>
          <a:stretch/>
        </p:blipFill>
        <p:spPr>
          <a:xfrm rot="16200000">
            <a:off x="9070589" y="1230590"/>
            <a:ext cx="1899125" cy="11514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1511" y="1954756"/>
            <a:ext cx="65758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기능 </a:t>
            </a:r>
            <a:endParaRPr lang="en-US" altLang="ko-KR" sz="28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먼지 농도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온도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습도의 값에 따라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모터 동작</a:t>
            </a:r>
            <a:endParaRPr lang="en-US" altLang="ko-KR" sz="28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창문을 자동으로 개폐해줌</a:t>
            </a:r>
            <a:endParaRPr lang="en-US" altLang="ko-KR" sz="28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8258"/>
              </p:ext>
            </p:extLst>
          </p:nvPr>
        </p:nvGraphicFramePr>
        <p:xfrm>
          <a:off x="731582" y="3845668"/>
          <a:ext cx="7315200" cy="201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void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setDCmotor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</a:t>
                      </a:r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bool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bOpen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True,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False</a:t>
                      </a:r>
                      <a:r>
                        <a:rPr lang="ko-KR" altLang="en-US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의 값을 받아 모터를 동작해 창문을 개폐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사용 예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setDCmotor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(true)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24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CoAP Server</a:t>
            </a:r>
            <a:r>
              <a:rPr lang="ko-KR" altLang="en-US"/>
              <a:t>와 아두이노간 통신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47845" y="2235809"/>
            <a:ext cx="3607696" cy="1742887"/>
            <a:chOff x="531735" y="1715692"/>
            <a:chExt cx="5562088" cy="268705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1735" y="2052362"/>
              <a:ext cx="3488472" cy="235038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43435" y="1715692"/>
              <a:ext cx="2822218" cy="147911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5"/>
            <a:srcRect l="63980" t="12360" r="10000" b="9490"/>
            <a:stretch>
              <a:fillRect/>
            </a:stretch>
          </p:blipFill>
          <p:spPr>
            <a:xfrm rot="5400000">
              <a:off x="4578921" y="1596804"/>
              <a:ext cx="1312915" cy="1716889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l="33400"/>
          <a:stretch>
            <a:fillRect/>
          </a:stretch>
        </p:blipFill>
        <p:spPr>
          <a:xfrm>
            <a:off x="8738629" y="860279"/>
            <a:ext cx="2747041" cy="2818902"/>
          </a:xfrm>
          <a:prstGeom prst="rect">
            <a:avLst/>
          </a:prstGeom>
        </p:spPr>
      </p:pic>
      <p:sp>
        <p:nvSpPr>
          <p:cNvPr id="12" name="왼쪽/오른쪽 화살표 11"/>
          <p:cNvSpPr/>
          <p:nvPr/>
        </p:nvSpPr>
        <p:spPr>
          <a:xfrm>
            <a:off x="4469417" y="2650896"/>
            <a:ext cx="5826903" cy="52850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dk1">
              <a:alpha val="6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32894" y="1219853"/>
            <a:ext cx="8019763" cy="816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212121"/>
                </a:solidFill>
                <a:latin typeface="넥슨 풋볼고딕 L"/>
                <a:ea typeface="넥슨 풋볼고딕 L"/>
              </a:rPr>
              <a:t>아두이노의 각각 센서 값들이 </a:t>
            </a:r>
            <a:r>
              <a:rPr lang="en-US" altLang="ko-KR" sz="2400">
                <a:solidFill>
                  <a:srgbClr val="FF0000"/>
                </a:solidFill>
                <a:latin typeface="넥슨 풋볼고딕 L"/>
                <a:ea typeface="넥슨 풋볼고딕 L"/>
              </a:rPr>
              <a:t>Zigbee</a:t>
            </a:r>
            <a:r>
              <a:rPr lang="ko-KR" altLang="en-US" sz="2400">
                <a:solidFill>
                  <a:srgbClr val="FF0000"/>
                </a:solidFill>
                <a:latin typeface="넥슨 풋볼고딕 L"/>
                <a:ea typeface="넥슨 풋볼고딕 L"/>
              </a:rPr>
              <a:t>를 통해</a:t>
            </a:r>
            <a:r>
              <a:rPr lang="ko-KR" altLang="en-US" sz="2400">
                <a:solidFill>
                  <a:srgbClr val="212121"/>
                </a:solidFill>
                <a:latin typeface="넥슨 풋볼고딕 L"/>
                <a:ea typeface="넥슨 풋볼고딕 L"/>
              </a:rPr>
              <a:t> </a:t>
            </a:r>
            <a:r>
              <a:rPr lang="en-US" altLang="ko-KR" sz="2400">
                <a:solidFill>
                  <a:srgbClr val="212121"/>
                </a:solidFill>
                <a:latin typeface="넥슨 풋볼고딕 L"/>
                <a:ea typeface="넥슨 풋볼고딕 L"/>
              </a:rPr>
              <a:t>CoAP </a:t>
            </a:r>
            <a:r>
              <a:rPr lang="ko-KR" altLang="en-US" sz="2400">
                <a:solidFill>
                  <a:srgbClr val="212121"/>
                </a:solidFill>
                <a:latin typeface="넥슨 풋볼고딕 L"/>
                <a:ea typeface="넥슨 풋볼고딕 L"/>
              </a:rPr>
              <a:t>서버로</a:t>
            </a:r>
          </a:p>
          <a:p>
            <a:pPr lvl="0">
              <a:defRPr lang="ko-KR" altLang="en-US"/>
            </a:pPr>
            <a:r>
              <a:rPr lang="en-US" altLang="ko-KR" sz="2400">
                <a:solidFill>
                  <a:srgbClr val="212121"/>
                </a:solidFill>
                <a:latin typeface="넥슨 풋볼고딕 L"/>
                <a:ea typeface="넥슨 풋볼고딕 L"/>
              </a:rPr>
              <a:t>CoAP</a:t>
            </a:r>
            <a:r>
              <a:rPr lang="ko-KR" altLang="en-US" sz="2400">
                <a:solidFill>
                  <a:srgbClr val="212121"/>
                </a:solidFill>
                <a:latin typeface="넥슨 풋볼고딕 L"/>
                <a:ea typeface="넥슨 풋볼고딕 L"/>
              </a:rPr>
              <a:t>로 </a:t>
            </a:r>
            <a:r>
              <a:rPr lang="en-US" altLang="ko-KR" sz="2400">
                <a:solidFill>
                  <a:srgbClr val="212121"/>
                </a:solidFill>
                <a:latin typeface="넥슨 풋볼고딕 L"/>
                <a:ea typeface="넥슨 풋볼고딕 L"/>
              </a:rPr>
              <a:t>1:1 </a:t>
            </a:r>
            <a:r>
              <a:rPr lang="ko-KR" altLang="en-US" sz="2400">
                <a:solidFill>
                  <a:srgbClr val="212121"/>
                </a:solidFill>
                <a:latin typeface="넥슨 풋볼고딕 L"/>
                <a:ea typeface="넥슨 풋볼고딕 L"/>
              </a:rPr>
              <a:t>송수신을 한다</a:t>
            </a:r>
            <a:r>
              <a:rPr lang="en-US" altLang="ko-KR" sz="2400">
                <a:solidFill>
                  <a:srgbClr val="212121"/>
                </a:solidFill>
                <a:latin typeface="넥슨 풋볼고딕 L"/>
                <a:ea typeface="넥슨 풋볼고딕 L"/>
              </a:rPr>
              <a:t>.</a:t>
            </a:r>
            <a:endParaRPr lang="ko-KR" altLang="en-US" sz="2400">
              <a:latin typeface="넥슨 풋볼고딕 L"/>
              <a:ea typeface="넥슨 풋볼고딕 L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82241" y="2281475"/>
            <a:ext cx="1226153" cy="450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latin typeface="넥슨 풋볼고딕 L"/>
                <a:ea typeface="넥슨 풋볼고딕 L"/>
              </a:rPr>
              <a:t>CoAP</a:t>
            </a:r>
            <a:endParaRPr lang="ko-KR" altLang="en-US" sz="2400">
              <a:latin typeface="넥슨 풋볼고딕 L"/>
              <a:ea typeface="넥슨 풋볼고딕 L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7"/>
          <a:srcRect b="13850"/>
          <a:stretch>
            <a:fillRect/>
          </a:stretch>
        </p:blipFill>
        <p:spPr>
          <a:xfrm>
            <a:off x="2839268" y="4112164"/>
            <a:ext cx="2600325" cy="24615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80664" y="4112164"/>
            <a:ext cx="53311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atin typeface="넥슨 풋볼고딕 L"/>
                <a:ea typeface="넥슨 풋볼고딕 L"/>
              </a:rPr>
              <a:t>Zigbee</a:t>
            </a:r>
            <a:r>
              <a:rPr lang="ko-KR" altLang="en-US">
                <a:latin typeface="넥슨 풋볼고딕 L"/>
                <a:ea typeface="넥슨 풋볼고딕 L"/>
              </a:rPr>
              <a:t>는 </a:t>
            </a:r>
            <a:r>
              <a:rPr lang="ko-KR" altLang="en-US">
                <a:solidFill>
                  <a:srgbClr val="FF0000"/>
                </a:solidFill>
                <a:latin typeface="넥슨 풋볼고딕 L"/>
                <a:ea typeface="넥슨 풋볼고딕 L"/>
              </a:rPr>
              <a:t>근거리 저전력 무선 통신을 위한 </a:t>
            </a:r>
            <a:r>
              <a:rPr lang="ko-KR" altLang="en-US">
                <a:latin typeface="넥슨 풋볼고딕 L"/>
                <a:ea typeface="넥슨 풋볼고딕 L"/>
              </a:rPr>
              <a:t>프로토콜 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513040" y="4484800"/>
          <a:ext cx="4531370" cy="1872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4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latin typeface="넥슨 풋볼고딕 L"/>
                          <a:ea typeface="넥슨 풋볼고딕 L"/>
                        </a:rPr>
                        <a:t>전송 거리</a:t>
                      </a:r>
                    </a:p>
                  </a:txBody>
                  <a:tcPr marL="78011" marR="78011" marT="39006" marB="39006"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>
                          <a:latin typeface="넥슨 풋볼고딕 L"/>
                          <a:ea typeface="넥슨 풋볼고딕 L"/>
                        </a:rPr>
                        <a:t>~100m</a:t>
                      </a:r>
                      <a:endParaRPr lang="ko-KR" altLang="en-US" sz="1500">
                        <a:latin typeface="넥슨 풋볼고딕 L"/>
                        <a:ea typeface="넥슨 풋볼고딕 L"/>
                      </a:endParaRPr>
                    </a:p>
                  </a:txBody>
                  <a:tcPr marL="78011" marR="78011" marT="39006" marB="3900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4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latin typeface="넥슨 풋볼고딕 L"/>
                          <a:ea typeface="넥슨 풋볼고딕 L"/>
                        </a:rPr>
                        <a:t>전송 속도</a:t>
                      </a:r>
                    </a:p>
                  </a:txBody>
                  <a:tcPr marL="78011" marR="78011" marT="39006" marB="39006"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>
                          <a:latin typeface="넥슨 풋볼고딕 L"/>
                          <a:ea typeface="넥슨 풋볼고딕 L"/>
                        </a:rPr>
                        <a:t>~250kbps</a:t>
                      </a:r>
                      <a:endParaRPr lang="ko-KR" altLang="en-US" sz="1500">
                        <a:latin typeface="넥슨 풋볼고딕 L"/>
                        <a:ea typeface="넥슨 풋볼고딕 L"/>
                      </a:endParaRPr>
                    </a:p>
                  </a:txBody>
                  <a:tcPr marL="78011" marR="78011" marT="39006" marB="3900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4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latin typeface="넥슨 풋볼고딕 L"/>
                          <a:ea typeface="넥슨 풋볼고딕 L"/>
                        </a:rPr>
                        <a:t>최대 채널 수</a:t>
                      </a:r>
                    </a:p>
                  </a:txBody>
                  <a:tcPr marL="78011" marR="78011" marT="39006" marB="39006"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>
                          <a:latin typeface="넥슨 풋볼고딕 L"/>
                          <a:ea typeface="넥슨 풋볼고딕 L"/>
                        </a:rPr>
                        <a:t>32000</a:t>
                      </a:r>
                      <a:endParaRPr lang="ko-KR" altLang="en-US" sz="1500">
                        <a:latin typeface="넥슨 풋볼고딕 L"/>
                        <a:ea typeface="넥슨 풋볼고딕 L"/>
                      </a:endParaRPr>
                    </a:p>
                  </a:txBody>
                  <a:tcPr marL="78011" marR="78011" marT="39006" marB="3900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4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latin typeface="넥슨 풋볼고딕 L"/>
                          <a:ea typeface="넥슨 풋볼고딕 L"/>
                        </a:rPr>
                        <a:t>소비 전력</a:t>
                      </a:r>
                    </a:p>
                  </a:txBody>
                  <a:tcPr marL="78011" marR="78011" marT="39006" marB="39006"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>
                          <a:latin typeface="넥슨 풋볼고딕 L"/>
                          <a:ea typeface="넥슨 풋볼고딕 L"/>
                        </a:rPr>
                        <a:t>Vero Low</a:t>
                      </a:r>
                      <a:endParaRPr lang="ko-KR" altLang="en-US" sz="1500">
                        <a:latin typeface="넥슨 풋볼고딕 L"/>
                        <a:ea typeface="넥슨 풋볼고딕 L"/>
                      </a:endParaRPr>
                    </a:p>
                  </a:txBody>
                  <a:tcPr marL="78011" marR="78011" marT="39006" marB="3900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4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latin typeface="넥슨 풋볼고딕 L"/>
                          <a:ea typeface="넥슨 풋볼고딕 L"/>
                        </a:rPr>
                        <a:t>복잡성</a:t>
                      </a:r>
                    </a:p>
                  </a:txBody>
                  <a:tcPr marL="78011" marR="78011" marT="39006" marB="39006"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>
                          <a:latin typeface="넥슨 풋볼고딕 L"/>
                          <a:ea typeface="넥슨 풋볼고딕 L"/>
                        </a:rPr>
                        <a:t>Low</a:t>
                      </a:r>
                      <a:endParaRPr lang="ko-KR" altLang="en-US" sz="1500">
                        <a:latin typeface="넥슨 풋볼고딕 L"/>
                        <a:ea typeface="넥슨 풋볼고딕 L"/>
                      </a:endParaRPr>
                    </a:p>
                  </a:txBody>
                  <a:tcPr marL="78011" marR="78011" marT="39006" marB="3900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4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latin typeface="넥슨 풋볼고딕 L"/>
                          <a:ea typeface="넥슨 풋볼고딕 L"/>
                        </a:rPr>
                        <a:t>비용</a:t>
                      </a:r>
                    </a:p>
                  </a:txBody>
                  <a:tcPr marL="78011" marR="78011" marT="39006" marB="39006"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>
                          <a:latin typeface="넥슨 풋볼고딕 L"/>
                          <a:ea typeface="넥슨 풋볼고딕 L"/>
                        </a:rPr>
                        <a:t>Low</a:t>
                      </a:r>
                      <a:endParaRPr lang="ko-KR" altLang="en-US" sz="1500">
                        <a:latin typeface="넥슨 풋볼고딕 L"/>
                        <a:ea typeface="넥슨 풋볼고딕 L"/>
                      </a:endParaRPr>
                    </a:p>
                  </a:txBody>
                  <a:tcPr marL="78011" marR="78011" marT="39006" marB="3900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07567" y="4911458"/>
            <a:ext cx="22746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600">
                <a:solidFill>
                  <a:srgbClr val="00B050"/>
                </a:solidFill>
                <a:latin typeface="넥슨 풋볼고딕 L"/>
                <a:ea typeface="넥슨 풋볼고딕 L"/>
              </a:rPr>
              <a:t>Zigbee</a:t>
            </a:r>
            <a:r>
              <a:rPr lang="ko-KR" altLang="en-US" sz="3600">
                <a:solidFill>
                  <a:srgbClr val="00B050"/>
                </a:solidFill>
                <a:latin typeface="넥슨 풋볼고딕 L"/>
                <a:ea typeface="넥슨 풋볼고딕 L"/>
              </a:rPr>
              <a:t>란</a:t>
            </a:r>
            <a:r>
              <a:rPr lang="en-US" altLang="ko-KR" sz="3600">
                <a:solidFill>
                  <a:srgbClr val="00B050"/>
                </a:solidFill>
                <a:latin typeface="넥슨 풋볼고딕 L"/>
                <a:ea typeface="넥슨 풋볼고딕 L"/>
              </a:rPr>
              <a:t>?</a:t>
            </a:r>
            <a:endParaRPr lang="ko-KR" altLang="en-US" sz="360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CoAP </a:t>
            </a:r>
            <a:r>
              <a:rPr lang="ko-KR" altLang="en-US"/>
              <a:t>서버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91431" y="14121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넥슨 풋볼고딕 L"/>
                <a:ea typeface="넥슨 풋볼고딕 L"/>
              </a:rPr>
              <a:t>라즈베리 파이를 </a:t>
            </a:r>
            <a:r>
              <a:rPr lang="en-US" altLang="ko-KR">
                <a:latin typeface="넥슨 풋볼고딕 L"/>
                <a:ea typeface="넥슨 풋볼고딕 L"/>
              </a:rPr>
              <a:t>CoAP</a:t>
            </a:r>
            <a:r>
              <a:rPr lang="ko-KR" altLang="en-US">
                <a:latin typeface="넥슨 풋볼고딕 L"/>
                <a:ea typeface="넥슨 풋볼고딕 L"/>
              </a:rPr>
              <a:t>서버로 사용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91431" y="1781433"/>
            <a:ext cx="7518400" cy="636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>
                <a:latin typeface="넥슨 풋볼고딕 L"/>
                <a:ea typeface="넥슨 풋볼고딕 L"/>
              </a:rPr>
              <a:t>JAVA </a:t>
            </a:r>
            <a:r>
              <a:rPr lang="ko-KR" altLang="en-US">
                <a:latin typeface="넥슨 풋볼고딕 L"/>
                <a:ea typeface="넥슨 풋볼고딕 L"/>
              </a:rPr>
              <a:t>기반의</a:t>
            </a:r>
            <a:r>
              <a:rPr lang="ko-KR" altLang="en-US">
                <a:solidFill>
                  <a:srgbClr val="FF0000"/>
                </a:solidFill>
                <a:latin typeface="넥슨 풋볼고딕 L"/>
                <a:ea typeface="넥슨 풋볼고딕 L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넥슨 풋볼고딕 L"/>
                <a:ea typeface="넥슨 풋볼고딕 L"/>
              </a:rPr>
              <a:t>Californium Framework</a:t>
            </a:r>
            <a:r>
              <a:rPr lang="ko-KR" altLang="en-US">
                <a:latin typeface="넥슨 풋볼고딕 L"/>
                <a:ea typeface="넥슨 풋볼고딕 L"/>
              </a:rPr>
              <a:t>를 사용하여 </a:t>
            </a:r>
            <a:r>
              <a:rPr lang="en-US" altLang="ko-KR">
                <a:latin typeface="넥슨 풋볼고딕 L"/>
                <a:ea typeface="넥슨 풋볼고딕 L"/>
              </a:rPr>
              <a:t>CoAP </a:t>
            </a:r>
            <a:r>
              <a:rPr lang="ko-KR" altLang="en-US">
                <a:latin typeface="넥슨 풋볼고딕 L"/>
                <a:ea typeface="넥슨 풋볼고딕 L"/>
              </a:rPr>
              <a:t>프로토콜을 사용 한 통신을 할 수 있는 환경을 구축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37983" y="1129224"/>
            <a:ext cx="2206317" cy="148652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787462" y="1596767"/>
            <a:ext cx="43438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75140" y="2985082"/>
            <a:ext cx="11048560" cy="32506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5139" y="2586805"/>
            <a:ext cx="2729291" cy="3982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넥슨 풋볼고딕 L"/>
                <a:ea typeface="넥슨 풋볼고딕 L"/>
              </a:rPr>
              <a:t>Example – </a:t>
            </a:r>
            <a:r>
              <a:rPr lang="ko-KR" altLang="en-US">
                <a:latin typeface="넥슨 풋볼고딕 L"/>
                <a:ea typeface="넥슨 풋볼고딕 L"/>
              </a:rPr>
              <a:t>리소스 등록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5139" y="3138759"/>
            <a:ext cx="6096000" cy="17932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넥슨 풋볼고딕 L"/>
                <a:ea typeface="넥슨 풋볼고딕 L"/>
              </a:rPr>
              <a:t>public class HelloWorld1 {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넥슨 풋볼고딕 L"/>
                <a:ea typeface="넥슨 풋볼고딕 L"/>
              </a:rPr>
              <a:t>    public static void main(String[] args) {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넥슨 풋볼고딕 L"/>
                <a:ea typeface="넥슨 풋볼고딕 L"/>
              </a:rPr>
              <a:t>        // </a:t>
            </a:r>
            <a:r>
              <a:rPr lang="ko-KR" altLang="en-US" sz="1400">
                <a:solidFill>
                  <a:schemeClr val="bg1"/>
                </a:solidFill>
                <a:latin typeface="넥슨 풋볼고딕 L"/>
                <a:ea typeface="넥슨 풋볼고딕 L"/>
              </a:rPr>
              <a:t>바인드 </a:t>
            </a:r>
            <a:r>
              <a:rPr lang="en-US" altLang="ko-KR" sz="1400">
                <a:solidFill>
                  <a:schemeClr val="bg1"/>
                </a:solidFill>
                <a:latin typeface="넥슨 풋볼고딕 L"/>
                <a:ea typeface="넥슨 풋볼고딕 L"/>
              </a:rPr>
              <a:t>UDP port 5683(CoAP port)       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넥슨 풋볼고딕 L"/>
                <a:ea typeface="넥슨 풋볼고딕 L"/>
              </a:rPr>
              <a:t>        CoapServer server = new CoapServer();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넥슨 풋볼고딕 L"/>
                <a:ea typeface="넥슨 풋볼고딕 L"/>
              </a:rPr>
              <a:t>        server.add(new HelloResource());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넥슨 풋볼고딕 L"/>
                <a:ea typeface="넥슨 풋볼고딕 L"/>
              </a:rPr>
              <a:t>        server.start();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넥슨 풋볼고딕 L"/>
                <a:ea typeface="넥슨 풋볼고딕 L"/>
              </a:rPr>
              <a:t>    }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넥슨 풋볼고딕 L"/>
                <a:ea typeface="넥슨 풋볼고딕 L"/>
              </a:rPr>
              <a:t>    </a:t>
            </a:r>
            <a:endParaRPr lang="ko-KR" altLang="en-US" sz="1400">
              <a:solidFill>
                <a:schemeClr val="bg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87446" y="3138759"/>
            <a:ext cx="6096000" cy="28600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넥슨 풋볼고딕 L"/>
                <a:ea typeface="넥슨 풋볼고딕 L"/>
              </a:rPr>
              <a:t>public static class HelloResource extends CoapResource {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넥슨 풋볼고딕 L"/>
                <a:ea typeface="넥슨 풋볼고딕 L"/>
              </a:rPr>
              <a:t>        public HelloResource() {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넥슨 풋볼고딕 L"/>
                <a:ea typeface="넥슨 풋볼고딕 L"/>
              </a:rPr>
              <a:t>            // </a:t>
            </a:r>
            <a:r>
              <a:rPr lang="ko-KR" altLang="en-US" sz="1400">
                <a:solidFill>
                  <a:schemeClr val="bg1"/>
                </a:solidFill>
                <a:latin typeface="넥슨 풋볼고딕 L"/>
                <a:ea typeface="넥슨 풋볼고딕 L"/>
              </a:rPr>
              <a:t>리소스 식별자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넥슨 풋볼고딕 L"/>
                <a:ea typeface="넥슨 풋볼고딕 L"/>
              </a:rPr>
              <a:t>            super("Hello");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넥슨 풋볼고딕 L"/>
                <a:ea typeface="넥슨 풋볼고딕 L"/>
              </a:rPr>
              <a:t>            // </a:t>
            </a:r>
            <a:r>
              <a:rPr lang="ko-KR" altLang="en-US" sz="1400">
                <a:solidFill>
                  <a:schemeClr val="bg1"/>
                </a:solidFill>
                <a:latin typeface="넥슨 풋볼고딕 L"/>
                <a:ea typeface="넥슨 풋볼고딕 L"/>
              </a:rPr>
              <a:t>디스플레이 네임 설정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넥슨 풋볼고딕 L"/>
                <a:ea typeface="넥슨 풋볼고딕 L"/>
              </a:rPr>
              <a:t>            getAttributes().setTitle("Hello-World Resource");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넥슨 풋볼고딕 L"/>
                <a:ea typeface="넥슨 풋볼고딕 L"/>
              </a:rPr>
              <a:t>        }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넥슨 풋볼고딕 L"/>
                <a:ea typeface="넥슨 풋볼고딕 L"/>
              </a:rPr>
              <a:t>        @Override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넥슨 풋볼고딕 L"/>
                <a:ea typeface="넥슨 풋볼고딕 L"/>
              </a:rPr>
              <a:t>        public void handleGET(CoapExchange exchange) {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넥슨 풋볼고딕 L"/>
                <a:ea typeface="넥슨 풋볼고딕 L"/>
              </a:rPr>
              <a:t>            exchange.respond("Hello world!");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넥슨 풋볼고딕 L"/>
                <a:ea typeface="넥슨 풋볼고딕 L"/>
              </a:rPr>
              <a:t>        }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넥슨 풋볼고딕 L"/>
                <a:ea typeface="넥슨 풋볼고딕 L"/>
              </a:rPr>
              <a:t>    }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넥슨 풋볼고딕 L"/>
                <a:ea typeface="넥슨 풋볼고딕 L"/>
              </a:rPr>
              <a:t>}</a:t>
            </a:r>
            <a:endParaRPr lang="ko-KR" altLang="en-US" sz="1400">
              <a:solidFill>
                <a:schemeClr val="bg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53964" y="827326"/>
            <a:ext cx="5257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rgbClr val="FF0000"/>
                </a:solidFill>
                <a:latin typeface="넥슨 풋볼고딕 L"/>
                <a:ea typeface="넥슨 풋볼고딕 L"/>
              </a:rPr>
              <a:t>센서노드 정보를  등록하는 서버 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56831" y="2627352"/>
            <a:ext cx="6096000" cy="2949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latin typeface="넥슨 풋볼고딕 L"/>
                <a:ea typeface="넥슨 풋볼고딕 L"/>
              </a:rPr>
              <a:t>Java에서 CoAP를 구현하기 위해 가장 널리 이용되는 </a:t>
            </a:r>
            <a:r>
              <a:rPr lang="en-US" altLang="ko-KR" sz="1400">
                <a:latin typeface="넥슨 풋볼고딕 L"/>
                <a:ea typeface="넥슨 풋볼고딕 L"/>
              </a:rPr>
              <a:t>Framework</a:t>
            </a:r>
            <a:r>
              <a:rPr lang="ko-KR" altLang="en-US" sz="1400">
                <a:latin typeface="넥슨 풋볼고딕 L"/>
                <a:ea typeface="넥슨 풋볼고딕 L"/>
              </a:rPr>
              <a:t>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CoAP </a:t>
            </a:r>
            <a:r>
              <a:rPr lang="ko-KR" altLang="en-US"/>
              <a:t>서버 </a:t>
            </a:r>
            <a:r>
              <a:rPr lang="en-US" altLang="ko-KR"/>
              <a:t>- Copper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39431" y="986304"/>
            <a:ext cx="7362230" cy="155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latin typeface="넥슨 풋볼고딕 L"/>
                <a:ea typeface="넥슨 풋볼고딕 L"/>
              </a:rPr>
              <a:t>Copper는 Firefox 웹 브라우저의 애드온</a:t>
            </a:r>
          </a:p>
          <a:p>
            <a:pPr lvl="0">
              <a:defRPr lang="ko-KR" altLang="en-US"/>
            </a:pPr>
            <a:r>
              <a:rPr lang="ko-KR" altLang="en-US" sz="2400">
                <a:latin typeface="넥슨 풋볼고딕 L"/>
                <a:ea typeface="넥슨 풋볼고딕 L"/>
              </a:rPr>
              <a:t>탐색, 북 마킹 및 CoAP 리소스와의 직접 상호 작용</a:t>
            </a:r>
          </a:p>
          <a:p>
            <a:pPr lvl="0">
              <a:defRPr lang="ko-KR" altLang="en-US"/>
            </a:pPr>
            <a:r>
              <a:rPr lang="ko-KR" altLang="en-US" sz="2400">
                <a:solidFill>
                  <a:srgbClr val="FF0000"/>
                </a:solidFill>
                <a:latin typeface="넥슨 풋볼고딕 L"/>
                <a:ea typeface="넥슨 풋볼고딕 L"/>
              </a:rPr>
              <a:t>즉</a:t>
            </a:r>
            <a:r>
              <a:rPr lang="en-US" altLang="ko-KR" sz="2400">
                <a:solidFill>
                  <a:srgbClr val="FF0000"/>
                </a:solidFill>
                <a:latin typeface="넥슨 풋볼고딕 L"/>
                <a:ea typeface="넥슨 풋볼고딕 L"/>
              </a:rPr>
              <a:t>, CoAP</a:t>
            </a:r>
            <a:r>
              <a:rPr lang="ko-KR" altLang="en-US" sz="2400">
                <a:solidFill>
                  <a:srgbClr val="FF0000"/>
                </a:solidFill>
                <a:latin typeface="넥슨 풋볼고딕 L"/>
                <a:ea typeface="넥슨 풋볼고딕 L"/>
              </a:rPr>
              <a:t>서버가 아두이노의 리소스와 직접 상호 작용</a:t>
            </a:r>
            <a:r>
              <a:rPr lang="en-US" altLang="ko-KR" sz="2400">
                <a:solidFill>
                  <a:srgbClr val="FF0000"/>
                </a:solidFill>
                <a:latin typeface="넥슨 풋볼고딕 L"/>
                <a:ea typeface="넥슨 풋볼고딕 L"/>
              </a:rPr>
              <a:t> </a:t>
            </a:r>
            <a:r>
              <a:rPr lang="ko-KR" altLang="en-US" sz="2400">
                <a:solidFill>
                  <a:srgbClr val="FF0000"/>
                </a:solidFill>
                <a:latin typeface="넥슨 풋볼고딕 L"/>
                <a:ea typeface="넥슨 풋볼고딕 L"/>
              </a:rPr>
              <a:t>도와줌.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98005"/>
            <a:ext cx="3776817" cy="35222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34017" y="2555964"/>
            <a:ext cx="2729291" cy="3982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넥슨 풋볼고딕 L"/>
                <a:ea typeface="넥슨 풋볼고딕 L"/>
              </a:rPr>
              <a:t>Example – </a:t>
            </a:r>
            <a:r>
              <a:rPr lang="ko-KR" altLang="en-US">
                <a:latin typeface="넥슨 풋볼고딕 L"/>
                <a:ea typeface="넥슨 풋볼고딕 L"/>
              </a:rPr>
              <a:t>리소스 값 수신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34017" y="2921382"/>
            <a:ext cx="6277044" cy="32506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73717" y="3124200"/>
            <a:ext cx="5540444" cy="273161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17100" y="5283064"/>
            <a:ext cx="1679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latin typeface="넥슨 풋볼고딕 L"/>
                <a:ea typeface="넥슨 풋볼고딕 L"/>
              </a:rPr>
              <a:t>Copper</a:t>
            </a:r>
            <a:endParaRPr lang="ko-KR" altLang="en-US" sz="3600"/>
          </a:p>
        </p:txBody>
      </p:sp>
      <p:sp>
        <p:nvSpPr>
          <p:cNvPr id="9" name="액자 8"/>
          <p:cNvSpPr/>
          <p:nvPr/>
        </p:nvSpPr>
        <p:spPr>
          <a:xfrm>
            <a:off x="6159500" y="4800600"/>
            <a:ext cx="984439" cy="3175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39431" y="0"/>
            <a:ext cx="4000831" cy="1019059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400"/>
              <a:t>CoAP</a:t>
            </a:r>
            <a:r>
              <a:rPr lang="ko-KR" altLang="en-US" sz="2400"/>
              <a:t>서버 자원 등록 흐름도</a:t>
            </a:r>
          </a:p>
        </p:txBody>
      </p:sp>
      <p:cxnSp>
        <p:nvCxnSpPr>
          <p:cNvPr id="3" name="직선 연결선 2"/>
          <p:cNvCxnSpPr/>
          <p:nvPr/>
        </p:nvCxnSpPr>
        <p:spPr>
          <a:xfrm rot="16200000" flipH="1">
            <a:off x="1991556" y="4580430"/>
            <a:ext cx="3960000" cy="0"/>
          </a:xfrm>
          <a:prstGeom prst="line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" name="직선 연결선 3"/>
          <p:cNvCxnSpPr/>
          <p:nvPr/>
        </p:nvCxnSpPr>
        <p:spPr>
          <a:xfrm rot="16200000" flipH="1">
            <a:off x="6869265" y="4458289"/>
            <a:ext cx="3960000" cy="0"/>
          </a:xfrm>
          <a:prstGeom prst="line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flipH="1">
            <a:off x="8414955" y="1439093"/>
            <a:ext cx="806472" cy="1074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99"/>
          <p:cNvSpPr txBox="1"/>
          <p:nvPr/>
        </p:nvSpPr>
        <p:spPr>
          <a:xfrm>
            <a:off x="8100958" y="1001313"/>
            <a:ext cx="1434466" cy="6922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1">
                <a:latin typeface="넥슨 풋볼고딕 L"/>
                <a:ea typeface="넥슨 풋볼고딕 L"/>
              </a:rPr>
              <a:t>IoT Device</a:t>
            </a:r>
          </a:p>
        </p:txBody>
      </p:sp>
      <p:pic>
        <p:nvPicPr>
          <p:cNvPr id="7" name="그림 21"/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tretch>
            <a:fillRect/>
          </a:stretch>
        </p:blipFill>
        <p:spPr>
          <a:xfrm>
            <a:off x="3205963" y="1459742"/>
            <a:ext cx="1531186" cy="10423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99"/>
          <p:cNvSpPr txBox="1"/>
          <p:nvPr/>
        </p:nvSpPr>
        <p:spPr>
          <a:xfrm>
            <a:off x="2886673" y="705051"/>
            <a:ext cx="1925858" cy="6932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1">
                <a:latin typeface="넥슨 풋볼고딕 L"/>
                <a:ea typeface="넥슨 풋볼고딕 L"/>
              </a:rPr>
              <a:t>CoAP SERVER</a:t>
            </a:r>
            <a:r>
              <a:rPr lang="ko-KR" altLang="en-US" sz="2000" b="1">
                <a:latin typeface="넥슨 풋볼고딕 L"/>
                <a:ea typeface="넥슨 풋볼고딕 L"/>
              </a:rPr>
              <a:t>(</a:t>
            </a:r>
            <a:r>
              <a:rPr lang="en-US" altLang="ko-KR" sz="2000" b="1">
                <a:latin typeface="넥슨 풋볼고딕 L"/>
                <a:ea typeface="넥슨 풋볼고딕 L"/>
              </a:rPr>
              <a:t>RD)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113068" y="2907653"/>
            <a:ext cx="4705123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0" name="TextBox 99"/>
          <p:cNvSpPr txBox="1"/>
          <p:nvPr/>
        </p:nvSpPr>
        <p:spPr>
          <a:xfrm>
            <a:off x="5636156" y="2463677"/>
            <a:ext cx="2592321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1">
                <a:latin typeface="넥슨 풋볼고딕 L"/>
                <a:ea typeface="넥슨 풋볼고딕 L"/>
              </a:rPr>
              <a:t>“helloWorld” </a:t>
            </a:r>
            <a:r>
              <a:rPr lang="ko-KR" altLang="en-US" sz="2000" b="1">
                <a:latin typeface="넥슨 풋볼고딕 L"/>
                <a:ea typeface="넥슨 풋볼고딕 L"/>
              </a:rPr>
              <a:t>등록</a:t>
            </a:r>
          </a:p>
        </p:txBody>
      </p:sp>
      <p:sp>
        <p:nvSpPr>
          <p:cNvPr id="11" name="TextBox 99"/>
          <p:cNvSpPr txBox="1"/>
          <p:nvPr/>
        </p:nvSpPr>
        <p:spPr>
          <a:xfrm>
            <a:off x="2119031" y="2640120"/>
            <a:ext cx="1653437" cy="634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latin typeface="넥슨 풋볼고딕 L"/>
                <a:ea typeface="넥슨 풋볼고딕 L"/>
              </a:rPr>
              <a:t>노드가 이미 </a:t>
            </a:r>
          </a:p>
          <a:p>
            <a:pPr algn="ctr">
              <a:defRPr lang="ko-KR" altLang="en-US"/>
            </a:pPr>
            <a:r>
              <a:rPr lang="ko-KR" altLang="en-US" b="1">
                <a:latin typeface="넥슨 풋볼고딕 L"/>
                <a:ea typeface="넥슨 풋볼고딕 L"/>
              </a:rPr>
              <a:t>존재하는 경우</a:t>
            </a:r>
          </a:p>
        </p:txBody>
      </p:sp>
      <p:sp>
        <p:nvSpPr>
          <p:cNvPr id="12" name="TextBox 99"/>
          <p:cNvSpPr txBox="1"/>
          <p:nvPr/>
        </p:nvSpPr>
        <p:spPr>
          <a:xfrm>
            <a:off x="2164465" y="4724499"/>
            <a:ext cx="1562568" cy="693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latin typeface="넥슨 풋볼고딕 L"/>
                <a:ea typeface="넥슨 풋볼고딕 L"/>
              </a:rPr>
              <a:t>노드가 없는 경우</a:t>
            </a:r>
          </a:p>
        </p:txBody>
      </p:sp>
      <p:sp>
        <p:nvSpPr>
          <p:cNvPr id="14" name="왼쪽으로 구부러진 화살표 13"/>
          <p:cNvSpPr/>
          <p:nvPr/>
        </p:nvSpPr>
        <p:spPr>
          <a:xfrm>
            <a:off x="4314609" y="3364261"/>
            <a:ext cx="1200978" cy="104224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왼쪽으로 구부러진 화살표 14"/>
          <p:cNvSpPr/>
          <p:nvPr/>
        </p:nvSpPr>
        <p:spPr>
          <a:xfrm>
            <a:off x="4364420" y="5126007"/>
            <a:ext cx="1200978" cy="104224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99"/>
          <p:cNvSpPr txBox="1"/>
          <p:nvPr/>
        </p:nvSpPr>
        <p:spPr>
          <a:xfrm>
            <a:off x="5837514" y="3551759"/>
            <a:ext cx="2639590" cy="6944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latin typeface="넥슨 풋볼고딕 L"/>
                <a:ea typeface="넥슨 풋볼고딕 L"/>
              </a:rPr>
              <a:t>노드 정보 업데이트</a:t>
            </a:r>
          </a:p>
          <a:p>
            <a:pPr algn="ctr">
              <a:defRPr lang="ko-KR" altLang="en-US"/>
            </a:pPr>
            <a:r>
              <a:rPr lang="ko-KR" altLang="en-US" sz="2000" b="1">
                <a:latin typeface="넥슨 풋볼고딕 L"/>
                <a:ea typeface="넥슨 풋볼고딕 L"/>
              </a:rPr>
              <a:t>"</a:t>
            </a:r>
            <a:r>
              <a:rPr lang="en-US" altLang="ko-KR" sz="2000" b="1">
                <a:latin typeface="넥슨 풋볼고딕 L"/>
                <a:ea typeface="넥슨 풋볼고딕 L"/>
              </a:rPr>
              <a:t>hello world</a:t>
            </a:r>
            <a:r>
              <a:rPr lang="ko-KR" altLang="en-US" sz="2000" b="1">
                <a:latin typeface="넥슨 풋볼고딕 L"/>
                <a:ea typeface="넥슨 풋볼고딕 L"/>
              </a:rPr>
              <a:t> 출력"</a:t>
            </a:r>
          </a:p>
        </p:txBody>
      </p:sp>
      <p:sp>
        <p:nvSpPr>
          <p:cNvPr id="17" name="TextBox 99"/>
          <p:cNvSpPr txBox="1"/>
          <p:nvPr/>
        </p:nvSpPr>
        <p:spPr>
          <a:xfrm>
            <a:off x="6023991" y="5269058"/>
            <a:ext cx="2390964" cy="6916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1">
                <a:latin typeface="넥슨 풋볼고딕 L"/>
                <a:ea typeface="넥슨 풋볼고딕 L"/>
              </a:rPr>
              <a:t>“helloWorld” </a:t>
            </a:r>
            <a:r>
              <a:rPr lang="ko-KR" altLang="en-US" sz="2000" b="1">
                <a:latin typeface="넥슨 풋볼고딕 L"/>
                <a:ea typeface="넥슨 풋볼고딕 L"/>
              </a:rPr>
              <a:t>노드 정보 추가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4113067" y="4863453"/>
            <a:ext cx="4705123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아두이노와</a:t>
            </a:r>
            <a:r>
              <a:rPr lang="ko-KR" altLang="en-US" sz="1800" dirty="0"/>
              <a:t> </a:t>
            </a:r>
            <a:r>
              <a:rPr lang="en-US" altLang="ko-KR" sz="1800" dirty="0" err="1"/>
              <a:t>CoAP</a:t>
            </a:r>
            <a:r>
              <a:rPr lang="ko-KR" altLang="en-US" sz="1800" dirty="0"/>
              <a:t>서버간 등록 및 통신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50318"/>
              </p:ext>
            </p:extLst>
          </p:nvPr>
        </p:nvGraphicFramePr>
        <p:xfrm>
          <a:off x="1206500" y="1257054"/>
          <a:ext cx="10350500" cy="1309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void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XBeeRadio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*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xb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XBeeRadioResponse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*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resp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, Rx16Response *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rx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아두이노</a:t>
                      </a:r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Zigbee</a:t>
                      </a:r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를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서버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Zigbee</a:t>
                      </a:r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와 연결하는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04423"/>
              </p:ext>
            </p:extLst>
          </p:nvPr>
        </p:nvGraphicFramePr>
        <p:xfrm>
          <a:off x="1206500" y="2958854"/>
          <a:ext cx="10350500" cy="1309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void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addResource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CoapSensor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* sensor)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아두이노</a:t>
                      </a:r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센서를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서버에 등록하는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7569"/>
              </p:ext>
            </p:extLst>
          </p:nvPr>
        </p:nvGraphicFramePr>
        <p:xfrm>
          <a:off x="1206500" y="4749554"/>
          <a:ext cx="10350500" cy="1309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void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coapSend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coap_packet_t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*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msg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, uint16_t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dest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아두이노에서</a:t>
                      </a:r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서버로 데이터를 전송하는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72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넥슨 풋볼고딕 B"/>
                <a:ea typeface="넥슨 풋볼고딕 B"/>
              </a:rPr>
              <a:t>차례</a:t>
            </a:r>
          </a:p>
        </p:txBody>
      </p:sp>
      <p:sp>
        <p:nvSpPr>
          <p:cNvPr id="3" name="직사각형 15"/>
          <p:cNvSpPr/>
          <p:nvPr/>
        </p:nvSpPr>
        <p:spPr>
          <a:xfrm>
            <a:off x="5596001" y="2940160"/>
            <a:ext cx="1176274" cy="133502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11"/>
          <p:cNvSpPr/>
          <p:nvPr/>
        </p:nvSpPr>
        <p:spPr>
          <a:xfrm>
            <a:off x="383370" y="2940160"/>
            <a:ext cx="1150228" cy="133502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12"/>
          <p:cNvSpPr/>
          <p:nvPr/>
        </p:nvSpPr>
        <p:spPr>
          <a:xfrm>
            <a:off x="1601978" y="2940160"/>
            <a:ext cx="1266645" cy="1335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14"/>
          <p:cNvSpPr/>
          <p:nvPr/>
        </p:nvSpPr>
        <p:spPr>
          <a:xfrm>
            <a:off x="2941574" y="2940160"/>
            <a:ext cx="1266645" cy="1335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15"/>
          <p:cNvSpPr/>
          <p:nvPr/>
        </p:nvSpPr>
        <p:spPr>
          <a:xfrm>
            <a:off x="4272026" y="2940160"/>
            <a:ext cx="1266645" cy="1335024"/>
          </a:xfrm>
          <a:prstGeom prst="rect">
            <a:avLst/>
          </a:prstGeom>
          <a:solidFill>
            <a:schemeClr val="accent1">
              <a:lumMod val="80000"/>
              <a:lumOff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16"/>
          <p:cNvSpPr/>
          <p:nvPr/>
        </p:nvSpPr>
        <p:spPr>
          <a:xfrm>
            <a:off x="7959724" y="2940160"/>
            <a:ext cx="1260941" cy="1335024"/>
          </a:xfrm>
          <a:prstGeom prst="rect">
            <a:avLst/>
          </a:prstGeom>
          <a:solidFill>
            <a:srgbClr val="122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17"/>
          <p:cNvSpPr/>
          <p:nvPr/>
        </p:nvSpPr>
        <p:spPr>
          <a:xfrm>
            <a:off x="9252077" y="2940160"/>
            <a:ext cx="1260941" cy="1335024"/>
          </a:xfrm>
          <a:prstGeom prst="rect">
            <a:avLst/>
          </a:prstGeom>
          <a:solidFill>
            <a:srgbClr val="071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8"/>
          <p:cNvSpPr/>
          <p:nvPr/>
        </p:nvSpPr>
        <p:spPr>
          <a:xfrm>
            <a:off x="10549001" y="2940160"/>
            <a:ext cx="1335024" cy="13350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3186" y="3103773"/>
            <a:ext cx="1007797" cy="1007797"/>
          </a:xfrm>
          <a:prstGeom prst="rect">
            <a:avLst/>
          </a:prstGeom>
        </p:spPr>
      </p:pic>
      <p:sp>
        <p:nvSpPr>
          <p:cNvPr id="13" name="이등변 삼각형 20"/>
          <p:cNvSpPr/>
          <p:nvPr/>
        </p:nvSpPr>
        <p:spPr>
          <a:xfrm rot="5400000">
            <a:off x="1576869" y="3499536"/>
            <a:ext cx="275632" cy="216271"/>
          </a:xfrm>
          <a:prstGeom prst="triangle">
            <a:avLst>
              <a:gd name="adj" fmla="val 50000"/>
            </a:avLst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이등변 삼각형 21"/>
          <p:cNvSpPr/>
          <p:nvPr/>
        </p:nvSpPr>
        <p:spPr>
          <a:xfrm rot="5400000">
            <a:off x="2917730" y="3493700"/>
            <a:ext cx="275632" cy="227947"/>
          </a:xfrm>
          <a:prstGeom prst="triangle">
            <a:avLst>
              <a:gd name="adj" fmla="val 50000"/>
            </a:avLst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이등변 삼각형 22"/>
          <p:cNvSpPr/>
          <p:nvPr/>
        </p:nvSpPr>
        <p:spPr>
          <a:xfrm rot="5400000">
            <a:off x="2898180" y="3499537"/>
            <a:ext cx="275632" cy="21627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이등변 삼각형 23"/>
          <p:cNvSpPr/>
          <p:nvPr/>
        </p:nvSpPr>
        <p:spPr>
          <a:xfrm rot="5400000">
            <a:off x="4237775" y="3499537"/>
            <a:ext cx="275632" cy="216271"/>
          </a:xfrm>
          <a:prstGeom prst="triangle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이등변 삼각형 24"/>
          <p:cNvSpPr/>
          <p:nvPr/>
        </p:nvSpPr>
        <p:spPr>
          <a:xfrm rot="5400000">
            <a:off x="5563273" y="3499536"/>
            <a:ext cx="275632" cy="216271"/>
          </a:xfrm>
          <a:prstGeom prst="triangle">
            <a:avLst>
              <a:gd name="adj" fmla="val 50000"/>
            </a:avLst>
          </a:prstGeom>
          <a:solidFill>
            <a:schemeClr val="accent1">
              <a:lumMod val="80000"/>
              <a:lumOff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이등변 삼각형 25"/>
          <p:cNvSpPr/>
          <p:nvPr/>
        </p:nvSpPr>
        <p:spPr>
          <a:xfrm rot="5400000">
            <a:off x="9226482" y="3500024"/>
            <a:ext cx="275632" cy="215297"/>
          </a:xfrm>
          <a:prstGeom prst="triangle">
            <a:avLst>
              <a:gd name="adj" fmla="val 50000"/>
            </a:avLst>
          </a:prstGeom>
          <a:solidFill>
            <a:srgbClr val="122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9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51792" y="3103773"/>
            <a:ext cx="870975" cy="870975"/>
          </a:xfrm>
          <a:prstGeom prst="rect">
            <a:avLst/>
          </a:prstGeom>
        </p:spPr>
      </p:pic>
      <p:pic>
        <p:nvPicPr>
          <p:cNvPr id="20" name="그림 2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87806" y="3103773"/>
            <a:ext cx="974870" cy="974870"/>
          </a:xfrm>
          <a:prstGeom prst="rect">
            <a:avLst/>
          </a:prstGeom>
        </p:spPr>
      </p:pic>
      <p:pic>
        <p:nvPicPr>
          <p:cNvPr id="21" name="그림 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43224" y="3143580"/>
            <a:ext cx="935063" cy="935063"/>
          </a:xfrm>
          <a:prstGeom prst="rect">
            <a:avLst/>
          </a:prstGeom>
        </p:spPr>
      </p:pic>
      <p:pic>
        <p:nvPicPr>
          <p:cNvPr id="22" name="그림 3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761926" y="3091912"/>
            <a:ext cx="957022" cy="957022"/>
          </a:xfrm>
          <a:prstGeom prst="rect">
            <a:avLst/>
          </a:prstGeom>
        </p:spPr>
      </p:pic>
      <p:pic>
        <p:nvPicPr>
          <p:cNvPr id="23" name="그림 3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206983" y="3179726"/>
            <a:ext cx="978433" cy="978433"/>
          </a:xfrm>
          <a:prstGeom prst="rect">
            <a:avLst/>
          </a:prstGeom>
        </p:spPr>
      </p:pic>
      <p:pic>
        <p:nvPicPr>
          <p:cNvPr id="24" name="그림 3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444285" y="3059568"/>
            <a:ext cx="1034588" cy="1034588"/>
          </a:xfrm>
          <a:prstGeom prst="rect">
            <a:avLst/>
          </a:prstGeom>
        </p:spPr>
      </p:pic>
      <p:sp>
        <p:nvSpPr>
          <p:cNvPr id="25" name="TextBox 34"/>
          <p:cNvSpPr txBox="1"/>
          <p:nvPr/>
        </p:nvSpPr>
        <p:spPr>
          <a:xfrm>
            <a:off x="646536" y="1790630"/>
            <a:ext cx="1093363" cy="693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rgbClr val="DEEBF7"/>
                </a:solidFill>
              </a:rPr>
              <a:t>01</a:t>
            </a:r>
            <a:endParaRPr lang="ko-KR" altLang="en-US" sz="4000" b="1">
              <a:solidFill>
                <a:srgbClr val="DEEBF7"/>
              </a:solidFill>
            </a:endParaRPr>
          </a:p>
        </p:txBody>
      </p:sp>
      <p:sp>
        <p:nvSpPr>
          <p:cNvPr id="26" name="TextBox 36"/>
          <p:cNvSpPr txBox="1"/>
          <p:nvPr/>
        </p:nvSpPr>
        <p:spPr>
          <a:xfrm>
            <a:off x="4501949" y="4878846"/>
            <a:ext cx="1093363" cy="700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chemeClr val="accent1">
                    <a:lumMod val="80000"/>
                    <a:lumOff val="20000"/>
                  </a:schemeClr>
                </a:solidFill>
              </a:rPr>
              <a:t>04</a:t>
            </a:r>
            <a:endParaRPr lang="ko-KR" altLang="en-US" sz="4000" b="1">
              <a:solidFill>
                <a:schemeClr val="accent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27" name="TextBox 37"/>
          <p:cNvSpPr txBox="1"/>
          <p:nvPr/>
        </p:nvSpPr>
        <p:spPr>
          <a:xfrm>
            <a:off x="9512369" y="4808929"/>
            <a:ext cx="1093364" cy="694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rgbClr val="07111B"/>
                </a:solidFill>
              </a:rPr>
              <a:t>0</a:t>
            </a:r>
            <a:r>
              <a:rPr lang="ko-KR" altLang="en-US" sz="4000" b="1">
                <a:solidFill>
                  <a:srgbClr val="07111B"/>
                </a:solidFill>
              </a:rPr>
              <a:t>8</a:t>
            </a:r>
          </a:p>
        </p:txBody>
      </p:sp>
      <p:sp>
        <p:nvSpPr>
          <p:cNvPr id="28" name="TextBox 38"/>
          <p:cNvSpPr txBox="1"/>
          <p:nvPr/>
        </p:nvSpPr>
        <p:spPr>
          <a:xfrm>
            <a:off x="1815064" y="4905267"/>
            <a:ext cx="1093363" cy="693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rgbClr val="BDD7EE"/>
                </a:solidFill>
              </a:rPr>
              <a:t>02</a:t>
            </a:r>
            <a:endParaRPr lang="ko-KR" altLang="en-US" sz="4000" b="1">
              <a:solidFill>
                <a:srgbClr val="BDD7EE"/>
              </a:solidFill>
            </a:endParaRPr>
          </a:p>
        </p:txBody>
      </p:sp>
      <p:sp>
        <p:nvSpPr>
          <p:cNvPr id="29" name="TextBox 39"/>
          <p:cNvSpPr txBox="1"/>
          <p:nvPr/>
        </p:nvSpPr>
        <p:spPr>
          <a:xfrm>
            <a:off x="3091868" y="1809642"/>
            <a:ext cx="1093363" cy="693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40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40"/>
          <p:cNvSpPr txBox="1"/>
          <p:nvPr/>
        </p:nvSpPr>
        <p:spPr>
          <a:xfrm>
            <a:off x="8155410" y="1771541"/>
            <a:ext cx="1093364" cy="693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rgbClr val="122D46"/>
                </a:solidFill>
              </a:rPr>
              <a:t>0</a:t>
            </a:r>
            <a:r>
              <a:rPr lang="ko-KR" altLang="en-US" sz="4000" b="1">
                <a:solidFill>
                  <a:srgbClr val="122D46"/>
                </a:solidFill>
              </a:rPr>
              <a:t>7</a:t>
            </a:r>
          </a:p>
        </p:txBody>
      </p:sp>
      <p:sp>
        <p:nvSpPr>
          <p:cNvPr id="31" name="TextBox 41"/>
          <p:cNvSpPr txBox="1"/>
          <p:nvPr/>
        </p:nvSpPr>
        <p:spPr>
          <a:xfrm>
            <a:off x="10674979" y="1704867"/>
            <a:ext cx="1093363" cy="693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rgbClr val="000000"/>
                </a:solidFill>
              </a:rPr>
              <a:t>0</a:t>
            </a:r>
            <a:r>
              <a:rPr lang="ko-KR" altLang="en-US" sz="4000" b="1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2" name="TextBox 42"/>
          <p:cNvSpPr txBox="1"/>
          <p:nvPr/>
        </p:nvSpPr>
        <p:spPr>
          <a:xfrm>
            <a:off x="719888" y="2455448"/>
            <a:ext cx="64790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개요</a:t>
            </a:r>
          </a:p>
        </p:txBody>
      </p:sp>
      <p:sp>
        <p:nvSpPr>
          <p:cNvPr id="33" name="TextBox 44"/>
          <p:cNvSpPr txBox="1"/>
          <p:nvPr/>
        </p:nvSpPr>
        <p:spPr>
          <a:xfrm>
            <a:off x="4256618" y="4544059"/>
            <a:ext cx="1635547" cy="359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시스템 구성도</a:t>
            </a:r>
          </a:p>
        </p:txBody>
      </p:sp>
      <p:sp>
        <p:nvSpPr>
          <p:cNvPr id="34" name="TextBox 45"/>
          <p:cNvSpPr txBox="1"/>
          <p:nvPr/>
        </p:nvSpPr>
        <p:spPr>
          <a:xfrm rot="10849111" flipV="1">
            <a:off x="9309333" y="4486606"/>
            <a:ext cx="1177290" cy="366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수행 일정</a:t>
            </a:r>
          </a:p>
        </p:txBody>
      </p:sp>
      <p:sp>
        <p:nvSpPr>
          <p:cNvPr id="35" name="TextBox 46"/>
          <p:cNvSpPr txBox="1"/>
          <p:nvPr/>
        </p:nvSpPr>
        <p:spPr>
          <a:xfrm>
            <a:off x="10379104" y="2259888"/>
            <a:ext cx="149476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ko-KR" altLang="en-US"/>
              <a:t>필요 기술 및</a:t>
            </a:r>
          </a:p>
          <a:p>
            <a:pPr lvl="0" algn="ctr">
              <a:defRPr lang="ko-KR" altLang="en-US"/>
            </a:pPr>
            <a:r>
              <a:rPr lang="ko-KR" altLang="en-US"/>
              <a:t>참고 문헌</a:t>
            </a:r>
          </a:p>
        </p:txBody>
      </p:sp>
      <p:sp>
        <p:nvSpPr>
          <p:cNvPr id="36" name="TextBox 47"/>
          <p:cNvSpPr txBox="1"/>
          <p:nvPr/>
        </p:nvSpPr>
        <p:spPr>
          <a:xfrm>
            <a:off x="7961580" y="2399741"/>
            <a:ext cx="118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업무 분담</a:t>
            </a:r>
          </a:p>
        </p:txBody>
      </p:sp>
      <p:sp>
        <p:nvSpPr>
          <p:cNvPr id="37" name="TextBox 48"/>
          <p:cNvSpPr txBox="1"/>
          <p:nvPr/>
        </p:nvSpPr>
        <p:spPr>
          <a:xfrm>
            <a:off x="2820877" y="2419497"/>
            <a:ext cx="1635346" cy="3598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수행 시나리오</a:t>
            </a:r>
          </a:p>
        </p:txBody>
      </p:sp>
      <p:sp>
        <p:nvSpPr>
          <p:cNvPr id="38" name="TextBox 49"/>
          <p:cNvSpPr txBox="1"/>
          <p:nvPr/>
        </p:nvSpPr>
        <p:spPr>
          <a:xfrm>
            <a:off x="1415565" y="4395965"/>
            <a:ext cx="1703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/>
              <a:t>관련 연구 및 사례</a:t>
            </a:r>
          </a:p>
        </p:txBody>
      </p:sp>
      <p:sp>
        <p:nvSpPr>
          <p:cNvPr id="39" name="TextBox 47"/>
          <p:cNvSpPr txBox="1"/>
          <p:nvPr/>
        </p:nvSpPr>
        <p:spPr>
          <a:xfrm>
            <a:off x="5392370" y="2456891"/>
            <a:ext cx="16396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상세모듈 설계</a:t>
            </a:r>
          </a:p>
        </p:txBody>
      </p:sp>
      <p:sp>
        <p:nvSpPr>
          <p:cNvPr id="40" name="TextBox 47"/>
          <p:cNvSpPr txBox="1"/>
          <p:nvPr/>
        </p:nvSpPr>
        <p:spPr>
          <a:xfrm>
            <a:off x="6899437" y="4554506"/>
            <a:ext cx="1106219" cy="3584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개발환경</a:t>
            </a:r>
          </a:p>
        </p:txBody>
      </p:sp>
      <p:sp>
        <p:nvSpPr>
          <p:cNvPr id="41" name="직사각형 15"/>
          <p:cNvSpPr/>
          <p:nvPr/>
        </p:nvSpPr>
        <p:spPr>
          <a:xfrm>
            <a:off x="6831076" y="2940160"/>
            <a:ext cx="1102191" cy="1335024"/>
          </a:xfrm>
          <a:prstGeom prst="rect">
            <a:avLst/>
          </a:prstGeom>
          <a:solidFill>
            <a:schemeClr val="accent1">
              <a:lumMod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2" name="이등변 삼각형 24"/>
          <p:cNvSpPr/>
          <p:nvPr/>
        </p:nvSpPr>
        <p:spPr>
          <a:xfrm rot="5400000">
            <a:off x="7938850" y="3501830"/>
            <a:ext cx="275632" cy="211683"/>
          </a:xfrm>
          <a:prstGeom prst="triangle">
            <a:avLst>
              <a:gd name="adj" fmla="val 50000"/>
            </a:avLst>
          </a:prstGeom>
          <a:solidFill>
            <a:schemeClr val="accent1">
              <a:lumMod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3" name="이등변 삼각형 24"/>
          <p:cNvSpPr/>
          <p:nvPr/>
        </p:nvSpPr>
        <p:spPr>
          <a:xfrm rot="5400000">
            <a:off x="6796908" y="3501830"/>
            <a:ext cx="275632" cy="211683"/>
          </a:xfrm>
          <a:prstGeom prst="triangle">
            <a:avLst>
              <a:gd name="adj" fmla="val 50000"/>
            </a:avLst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TextBox 39"/>
          <p:cNvSpPr txBox="1"/>
          <p:nvPr/>
        </p:nvSpPr>
        <p:spPr>
          <a:xfrm>
            <a:off x="5642452" y="1809642"/>
            <a:ext cx="1093363" cy="693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chemeClr val="accent1">
                    <a:lumMod val="90000"/>
                  </a:schemeClr>
                </a:solidFill>
              </a:rPr>
              <a:t>0</a:t>
            </a:r>
            <a:r>
              <a:rPr lang="ko-KR" altLang="en-US" sz="4000" b="1">
                <a:solidFill>
                  <a:schemeClr val="accent1">
                    <a:lumMod val="90000"/>
                  </a:schemeClr>
                </a:solidFill>
              </a:rPr>
              <a:t>5</a:t>
            </a:r>
          </a:p>
        </p:txBody>
      </p:sp>
      <p:sp>
        <p:nvSpPr>
          <p:cNvPr id="45" name="TextBox 36"/>
          <p:cNvSpPr txBox="1"/>
          <p:nvPr/>
        </p:nvSpPr>
        <p:spPr>
          <a:xfrm>
            <a:off x="7018665" y="4878846"/>
            <a:ext cx="1093363" cy="700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chemeClr val="accent1">
                    <a:lumMod val="90000"/>
                  </a:schemeClr>
                </a:solidFill>
              </a:rPr>
              <a:t>0</a:t>
            </a:r>
            <a:r>
              <a:rPr lang="ko-KR" altLang="en-US" sz="4000" b="1">
                <a:solidFill>
                  <a:schemeClr val="accent1">
                    <a:lumMod val="90000"/>
                  </a:schemeClr>
                </a:solidFill>
              </a:rPr>
              <a:t>6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715725" y="3103154"/>
            <a:ext cx="1059906" cy="105990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944450" y="3048725"/>
            <a:ext cx="1073514" cy="10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80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아두이노와</a:t>
            </a:r>
            <a:r>
              <a:rPr lang="ko-KR" altLang="en-US" sz="1800" dirty="0"/>
              <a:t> </a:t>
            </a:r>
            <a:r>
              <a:rPr lang="en-US" altLang="ko-KR" sz="1800" dirty="0" err="1"/>
              <a:t>CoAP</a:t>
            </a:r>
            <a:r>
              <a:rPr lang="ko-KR" altLang="en-US" sz="1800" dirty="0"/>
              <a:t>서버간 등록 및 통신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50074"/>
              </p:ext>
            </p:extLst>
          </p:nvPr>
        </p:nvGraphicFramePr>
        <p:xfrm>
          <a:off x="1206500" y="1257054"/>
          <a:ext cx="10350500" cy="1309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void receiver(uint8_t*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buf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, uint16_t from, uint8_t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len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서버에서 보내오는 값을 </a:t>
                      </a:r>
                      <a:r>
                        <a:rPr lang="ko-KR" altLang="en-US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아두이노에서</a:t>
                      </a:r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받는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351050"/>
              </p:ext>
            </p:extLst>
          </p:nvPr>
        </p:nvGraphicFramePr>
        <p:xfrm>
          <a:off x="1206500" y="2958854"/>
          <a:ext cx="10350500" cy="1309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void handler()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서버에서 보내오는 송신신호를 주기적으로 확인하는 </a:t>
                      </a:r>
                      <a:r>
                        <a:rPr lang="ko-KR" altLang="en-US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핸들러</a:t>
                      </a:r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768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>
                <a:latin typeface="넥슨 풋볼고딕 L"/>
                <a:ea typeface="넥슨 풋볼고딕 L"/>
              </a:rPr>
              <a:t>6LoWPAN Gateway</a:t>
            </a:r>
            <a:endParaRPr lang="ko-KR" altLang="en-US">
              <a:latin typeface="넥슨 풋볼고딕 L"/>
              <a:ea typeface="넥슨 풋볼고딕 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7901" y="1679856"/>
            <a:ext cx="9466386" cy="1185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sz="2400">
                <a:latin typeface="넥슨 풋볼고딕 L"/>
                <a:ea typeface="넥슨 풋볼고딕 L"/>
              </a:rPr>
              <a:t>6LoWPAN 게이트웨이는 </a:t>
            </a:r>
            <a:r>
              <a:rPr lang="ko-KR" altLang="en-US" sz="2400">
                <a:solidFill>
                  <a:srgbClr val="FF0000"/>
                </a:solidFill>
                <a:latin typeface="넥슨 풋볼고딕 L"/>
                <a:ea typeface="넥슨 풋볼고딕 L"/>
              </a:rPr>
              <a:t>BLE 기반의 6LoWPAN 네트워크와 IPv6를 사용하는 인터넷망과 통신이 가능하도록 패킷을 변환 및 포워딩하기 </a:t>
            </a:r>
            <a:r>
              <a:rPr lang="ko-KR" altLang="en-US" sz="2400">
                <a:latin typeface="넥슨 풋볼고딕 L"/>
                <a:ea typeface="넥슨 풋볼고딕 L"/>
              </a:rPr>
              <a:t>위해 사용</a:t>
            </a:r>
            <a:r>
              <a:rPr lang="en-US" altLang="ko-KR" sz="2400">
                <a:latin typeface="넥슨 풋볼고딕 L"/>
                <a:ea typeface="넥슨 풋볼고딕 L"/>
              </a:rPr>
              <a:t>.</a:t>
            </a:r>
            <a:endParaRPr lang="ko-KR" altLang="en-US" sz="2400">
              <a:latin typeface="넥슨 풋볼고딕 L"/>
              <a:ea typeface="넥슨 풋볼고딕 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7901" y="2453055"/>
            <a:ext cx="6552594" cy="45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sz="2400">
                <a:latin typeface="넥슨 풋볼고딕 L"/>
                <a:ea typeface="넥슨 풋볼고딕 L"/>
              </a:rPr>
              <a:t>라즈베리 파이를 </a:t>
            </a:r>
            <a:r>
              <a:rPr lang="en-US" altLang="ko-KR" sz="2400">
                <a:latin typeface="넥슨 풋볼고딕 L"/>
                <a:ea typeface="넥슨 풋볼고딕 L"/>
              </a:rPr>
              <a:t>6LoWPAN Gateway</a:t>
            </a:r>
            <a:r>
              <a:rPr lang="ko-KR" altLang="en-US" sz="2400">
                <a:latin typeface="넥슨 풋볼고딕 L"/>
                <a:ea typeface="넥슨 풋볼고딕 L"/>
              </a:rPr>
              <a:t>로 사용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71183" y="4141930"/>
            <a:ext cx="2206317" cy="148652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270959" y="3617260"/>
            <a:ext cx="8055271" cy="448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0000"/>
                </a:solidFill>
                <a:latin typeface="넥슨 풋볼고딕 L"/>
                <a:ea typeface="넥슨 풋볼고딕 L"/>
              </a:rPr>
              <a:t>이때 </a:t>
            </a:r>
            <a:r>
              <a:rPr lang="en-US" altLang="ko-KR" sz="2400">
                <a:solidFill>
                  <a:srgbClr val="FF0000"/>
                </a:solidFill>
                <a:latin typeface="넥슨 풋볼고딕 L"/>
                <a:ea typeface="넥슨 풋볼고딕 L"/>
              </a:rPr>
              <a:t>CoAP</a:t>
            </a:r>
            <a:r>
              <a:rPr lang="ko-KR" altLang="en-US" sz="2400">
                <a:solidFill>
                  <a:srgbClr val="FF0000"/>
                </a:solidFill>
                <a:latin typeface="넥슨 풋볼고딕 L"/>
                <a:ea typeface="넥슨 풋볼고딕 L"/>
              </a:rPr>
              <a:t>서버와 </a:t>
            </a:r>
            <a:r>
              <a:rPr lang="en-US" altLang="ko-KR" sz="2400">
                <a:solidFill>
                  <a:srgbClr val="FF0000"/>
                </a:solidFill>
                <a:latin typeface="넥슨 풋볼고딕 L"/>
                <a:ea typeface="넥슨 풋볼고딕 L"/>
              </a:rPr>
              <a:t>6LoWPAN</a:t>
            </a:r>
            <a:r>
              <a:rPr lang="ko-KR" altLang="en-US" sz="2400">
                <a:solidFill>
                  <a:srgbClr val="FF0000"/>
                </a:solidFill>
                <a:latin typeface="넥슨 풋볼고딕 L"/>
                <a:ea typeface="넥슨 풋볼고딕 L"/>
              </a:rPr>
              <a:t>은 </a:t>
            </a:r>
            <a:r>
              <a:rPr lang="en-US" altLang="ko-KR" sz="2400">
                <a:solidFill>
                  <a:srgbClr val="FF0000"/>
                </a:solidFill>
                <a:latin typeface="넥슨 풋볼고딕 L"/>
                <a:ea typeface="넥슨 풋볼고딕 L"/>
              </a:rPr>
              <a:t>BLE4.1 </a:t>
            </a:r>
            <a:r>
              <a:rPr lang="ko-KR" altLang="en-US" sz="2400">
                <a:solidFill>
                  <a:srgbClr val="FF0000"/>
                </a:solidFill>
                <a:latin typeface="넥슨 풋볼고딕 L"/>
                <a:ea typeface="넥슨 풋볼고딕 L"/>
              </a:rPr>
              <a:t>네트워크로 통신</a:t>
            </a:r>
            <a:r>
              <a:rPr lang="en-US" altLang="ko-KR" sz="2400">
                <a:solidFill>
                  <a:srgbClr val="FF0000"/>
                </a:solidFill>
                <a:latin typeface="넥슨 풋볼고딕 L"/>
                <a:ea typeface="넥슨 풋볼고딕 L"/>
              </a:rPr>
              <a:t>.</a:t>
            </a:r>
            <a:endParaRPr lang="ko-KR" altLang="en-US" sz="2400">
              <a:solidFill>
                <a:srgbClr val="FF0000"/>
              </a:solidFill>
              <a:latin typeface="넥슨 풋볼고딕 L"/>
              <a:ea typeface="넥슨 풋볼고딕 L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9272" y="4057252"/>
            <a:ext cx="2206317" cy="14865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35533" y="5792660"/>
            <a:ext cx="1203932" cy="3585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CoAP</a:t>
            </a:r>
            <a:r>
              <a:rPr lang="ko-KR" altLang="en-US"/>
              <a:t>서버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32888" y="5792660"/>
            <a:ext cx="1469327" cy="6348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atin typeface="넥슨 풋볼고딕 L"/>
                <a:ea typeface="넥슨 풋볼고딕 L"/>
              </a:rPr>
              <a:t>6LoWPAN </a:t>
            </a:r>
          </a:p>
          <a:p>
            <a:pPr lvl="0">
              <a:defRPr lang="ko-KR" altLang="en-US"/>
            </a:pPr>
            <a:r>
              <a:rPr lang="en-US" altLang="ko-KR">
                <a:latin typeface="넥슨 풋볼고딕 L"/>
                <a:ea typeface="넥슨 풋볼고딕 L"/>
              </a:rPr>
              <a:t>IoT Gateway</a:t>
            </a:r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4139432" y="4574010"/>
            <a:ext cx="4021014" cy="528506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8" name="꺾인 연결선 17"/>
          <p:cNvCxnSpPr>
            <a:endCxn id="9" idx="0"/>
          </p:cNvCxnSpPr>
          <p:nvPr/>
        </p:nvCxnSpPr>
        <p:spPr>
          <a:xfrm>
            <a:off x="7607940" y="2636158"/>
            <a:ext cx="1766402" cy="15057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16423" y="5102516"/>
            <a:ext cx="928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atin typeface="넥슨 풋볼고딕 L"/>
                <a:ea typeface="넥슨 풋볼고딕 L"/>
              </a:rPr>
              <a:t>BLE4.1</a:t>
            </a:r>
            <a:endParaRPr lang="ko-KR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BLE 4.1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38782" y="1201518"/>
            <a:ext cx="8288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BLE 4.1</a:t>
            </a:r>
            <a:r>
              <a:rPr lang="ko-KR" altLang="en-US" sz="2400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이 무엇이고 왜 </a:t>
            </a:r>
            <a:r>
              <a:rPr lang="en-US" altLang="ko-KR" sz="2400" dirty="0" err="1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r>
              <a:rPr lang="ko-KR" altLang="en-US" sz="2400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서버와 </a:t>
            </a:r>
            <a:r>
              <a:rPr lang="ko-KR" altLang="en-US" sz="2400" dirty="0" err="1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게이트웨이는</a:t>
            </a:r>
            <a:r>
              <a:rPr lang="ko-KR" altLang="en-US" sz="2400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BLE</a:t>
            </a:r>
            <a:r>
              <a:rPr lang="ko-KR" altLang="en-US" sz="2400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로 통신하는가</a:t>
            </a:r>
            <a:r>
              <a:rPr lang="en-US" altLang="ko-KR" sz="2400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6" r="31667"/>
          <a:stretch/>
        </p:blipFill>
        <p:spPr>
          <a:xfrm>
            <a:off x="1215727" y="1873250"/>
            <a:ext cx="1730673" cy="21240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36440" y="1932948"/>
            <a:ext cx="84870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저전력 </a:t>
            </a:r>
            <a:r>
              <a:rPr lang="ko-KR" altLang="en-US" sz="28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블루투스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기술 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(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Bluetooth Low Energy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2013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년 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12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월 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4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일에 </a:t>
            </a:r>
            <a:r>
              <a:rPr lang="ko-KR" altLang="en-US" sz="28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블루투스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4.1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이 발표</a:t>
            </a:r>
            <a:endParaRPr lang="en-US" altLang="ko-KR" sz="28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전력 소비를 급격하게 줄일 수 있기 때문에 스포츠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</a:t>
            </a:r>
            <a:r>
              <a:rPr lang="ko-KR" altLang="en-US" sz="28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헬스케어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센서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사물 인터넷 등에 사용</a:t>
            </a:r>
            <a:endParaRPr lang="en-US" altLang="ko-KR" sz="28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6C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사물 인터넷을 위한 새로운 </a:t>
            </a:r>
            <a:r>
              <a:rPr lang="en-US" altLang="ko-KR" sz="2800" dirty="0">
                <a:solidFill>
                  <a:srgbClr val="6C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IPv6 </a:t>
            </a:r>
            <a:r>
              <a:rPr lang="ko-KR" altLang="en-US" sz="2800" dirty="0">
                <a:solidFill>
                  <a:srgbClr val="6C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사용 표준 포함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42540" y="4823841"/>
            <a:ext cx="104809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BLE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4.1 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에서 </a:t>
            </a:r>
            <a:r>
              <a:rPr lang="ko-KR" altLang="en-US" sz="2800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IP 통신을 위한 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Internet Protocol Support Profile (IPSP)을 제공하기에 </a:t>
            </a:r>
            <a:r>
              <a:rPr lang="en-US" altLang="ko-KR" sz="2800" dirty="0" err="1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r>
              <a:rPr lang="ko-KR" altLang="en-US" sz="2800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서버와 </a:t>
            </a:r>
            <a:r>
              <a:rPr lang="ko-KR" altLang="en-US" sz="2800" dirty="0" err="1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게이트웨이는</a:t>
            </a:r>
            <a:r>
              <a:rPr lang="ko-KR" altLang="en-US" sz="2800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BLE 4.1 </a:t>
            </a:r>
            <a:r>
              <a:rPr lang="ko-KR" altLang="en-US" sz="2800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로 통신</a:t>
            </a:r>
            <a:r>
              <a:rPr lang="en-US" altLang="ko-KR" sz="2800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!</a:t>
            </a:r>
            <a:endParaRPr lang="ko-KR" altLang="en-US" sz="2800" dirty="0">
              <a:solidFill>
                <a:srgbClr val="FF0000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637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서버와 </a:t>
            </a:r>
            <a:r>
              <a:rPr lang="ko-KR" altLang="en-US" dirty="0" err="1"/>
              <a:t>게이트웨이</a:t>
            </a:r>
            <a:r>
              <a:rPr lang="ko-KR" altLang="en-US" dirty="0"/>
              <a:t> 간 </a:t>
            </a:r>
            <a:r>
              <a:rPr lang="en-US" altLang="ko-KR" dirty="0"/>
              <a:t>6LoWPAN </a:t>
            </a:r>
            <a:r>
              <a:rPr lang="ko-KR" altLang="en-US" dirty="0"/>
              <a:t>통신 과정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09698"/>
              </p:ext>
            </p:extLst>
          </p:nvPr>
        </p:nvGraphicFramePr>
        <p:xfrm>
          <a:off x="533400" y="1803398"/>
          <a:ext cx="11201400" cy="4546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Linux</a:t>
                      </a:r>
                      <a:r>
                        <a:rPr lang="en-US" altLang="ko-KR" sz="1400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commend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</a:p>
                  </a:txBody>
                  <a:tcPr>
                    <a:solidFill>
                      <a:srgbClr val="F8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# </a:t>
                      </a:r>
                      <a:r>
                        <a:rPr lang="en-US" altLang="ko-KR" sz="14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modprobe</a:t>
                      </a:r>
                      <a:r>
                        <a:rPr lang="en-US" altLang="ko-KR" sz="1400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Bluetooth_6lowpan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리눅스안에서</a:t>
                      </a:r>
                      <a:r>
                        <a:rPr lang="ko-KR" altLang="en-US" sz="16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sz="16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6LoWPAN</a:t>
                      </a:r>
                      <a:r>
                        <a:rPr lang="en-US" altLang="ko-KR" sz="1600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모듈 적용</a:t>
                      </a:r>
                      <a:endParaRPr lang="ko-KR" altLang="en-US" sz="16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#</a:t>
                      </a:r>
                      <a:r>
                        <a:rPr lang="en-US" altLang="ko-KR" sz="1400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mount –t </a:t>
                      </a:r>
                      <a:r>
                        <a:rPr lang="en-US" altLang="ko-KR" sz="1400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debugfs</a:t>
                      </a:r>
                      <a:r>
                        <a:rPr lang="en-US" altLang="ko-KR" sz="1400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none /sys/kernel/debug</a:t>
                      </a:r>
                      <a:endParaRPr lang="en-US" altLang="ko-KR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커널</a:t>
                      </a:r>
                      <a:r>
                        <a:rPr lang="ko-KR" altLang="en-US" sz="16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디버깅을 적용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# echo 35 &gt; /sys/kernel/debug/Bluetooth/6lowpan_psm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블루투스</a:t>
                      </a:r>
                      <a:r>
                        <a:rPr lang="ko-KR" altLang="en-US" sz="16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sz="16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PSM</a:t>
                      </a:r>
                      <a:r>
                        <a:rPr lang="ko-KR" altLang="en-US" sz="16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을 </a:t>
                      </a:r>
                      <a:r>
                        <a:rPr lang="en-US" altLang="ko-KR" sz="16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IPSP</a:t>
                      </a:r>
                      <a:r>
                        <a:rPr lang="ko-KR" altLang="en-US" sz="16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을 위해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#</a:t>
                      </a:r>
                      <a:r>
                        <a:rPr lang="en-US" altLang="ko-KR" sz="1400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echo “connect (your mac) 1” &gt;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/sys/kernel/debug/Bluetooth/6lowpan_control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두 </a:t>
                      </a:r>
                      <a:r>
                        <a:rPr lang="ko-KR" altLang="en-US" sz="16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라즈베리</a:t>
                      </a:r>
                      <a:r>
                        <a:rPr lang="ko-KR" altLang="en-US" sz="16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사이간에 </a:t>
                      </a:r>
                      <a:r>
                        <a:rPr lang="en-US" altLang="ko-KR" sz="16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6LoWPAN</a:t>
                      </a:r>
                      <a:r>
                        <a:rPr lang="en-US" altLang="ko-KR" sz="1600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연결을 생성</a:t>
                      </a:r>
                      <a:endParaRPr lang="ko-KR" altLang="en-US" sz="16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# </a:t>
                      </a:r>
                      <a:r>
                        <a:rPr lang="en-US" altLang="ko-KR" sz="14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ifconfig</a:t>
                      </a:r>
                      <a:r>
                        <a:rPr lang="en-US" altLang="ko-KR" sz="1400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eth0 inet6 add (your mac)::1/64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# </a:t>
                      </a:r>
                      <a:r>
                        <a:rPr lang="en-US" altLang="ko-KR" sz="1400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ifconfig</a:t>
                      </a:r>
                      <a:r>
                        <a:rPr lang="en-US" altLang="ko-KR" sz="1400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bt0 inet6 add (your mac)::2/64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6LoWPAN gateway</a:t>
                      </a:r>
                      <a:r>
                        <a:rPr lang="ko-KR" altLang="en-US" sz="16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에게 </a:t>
                      </a:r>
                      <a:r>
                        <a:rPr lang="en-US" altLang="ko-KR" sz="16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IPv6</a:t>
                      </a:r>
                      <a:r>
                        <a:rPr lang="ko-KR" altLang="en-US" sz="16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주소를 할당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#</a:t>
                      </a:r>
                      <a:r>
                        <a:rPr lang="en-US" altLang="ko-KR" sz="1400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sz="1400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ifconfig</a:t>
                      </a:r>
                      <a:r>
                        <a:rPr lang="en-US" altLang="ko-KR" sz="1400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bt0 inet6 add (</a:t>
                      </a:r>
                      <a:r>
                        <a:rPr lang="en-US" altLang="ko-KR" sz="1400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en-US" altLang="ko-KR" sz="1400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Bluetooth mac)::2/64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ko-KR" altLang="en-US" sz="16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서버에게 </a:t>
                      </a:r>
                      <a:r>
                        <a:rPr lang="en-US" altLang="ko-KR" sz="16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IPv6</a:t>
                      </a:r>
                      <a:r>
                        <a:rPr lang="ko-KR" altLang="en-US" sz="16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주소를 할당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# echo 1 &gt; /</a:t>
                      </a:r>
                      <a:r>
                        <a:rPr lang="en-US" altLang="ko-KR" sz="14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proc</a:t>
                      </a:r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/sys/net/ipv6/</a:t>
                      </a:r>
                      <a:r>
                        <a:rPr lang="en-US" altLang="ko-KR" sz="14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conf</a:t>
                      </a:r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/all/forwarding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6LoWPAN</a:t>
                      </a:r>
                      <a:r>
                        <a:rPr lang="en-US" altLang="ko-KR" sz="1600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gateway</a:t>
                      </a:r>
                      <a:r>
                        <a:rPr lang="ko-KR" altLang="en-US" sz="1600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의 </a:t>
                      </a:r>
                      <a:r>
                        <a:rPr lang="en-US" altLang="ko-KR" sz="1600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IPv6</a:t>
                      </a:r>
                      <a:r>
                        <a:rPr lang="ko-KR" altLang="en-US" sz="1600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라우팅을</a:t>
                      </a:r>
                      <a:r>
                        <a:rPr lang="ko-KR" altLang="en-US" sz="1600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적용</a:t>
                      </a:r>
                      <a:endParaRPr lang="ko-KR" altLang="en-US" sz="16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# route -6 add default </a:t>
                      </a:r>
                      <a:r>
                        <a:rPr lang="en-US" altLang="ko-KR" sz="14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gw</a:t>
                      </a:r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(your mac)::1 </a:t>
                      </a:r>
                      <a:r>
                        <a:rPr lang="en-US" altLang="ko-KR" sz="14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netmask</a:t>
                      </a:r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256 </a:t>
                      </a:r>
                      <a:r>
                        <a:rPr lang="en-US" altLang="ko-KR" sz="14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dev</a:t>
                      </a:r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bt0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ko-KR" altLang="en-US" sz="16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서버의 기본 </a:t>
                      </a:r>
                      <a:r>
                        <a:rPr lang="ko-KR" altLang="en-US" sz="16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게이트웨이</a:t>
                      </a:r>
                      <a:r>
                        <a:rPr lang="ko-KR" altLang="en-US" sz="16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30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환경 설계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270856" y="630553"/>
            <a:ext cx="2969704" cy="5712903"/>
            <a:chOff x="1476462" y="671119"/>
            <a:chExt cx="2969704" cy="5712903"/>
          </a:xfrm>
        </p:grpSpPr>
        <p:grpSp>
          <p:nvGrpSpPr>
            <p:cNvPr id="4" name="그룹 3"/>
            <p:cNvGrpSpPr/>
            <p:nvPr/>
          </p:nvGrpSpPr>
          <p:grpSpPr>
            <a:xfrm>
              <a:off x="1476462" y="671119"/>
              <a:ext cx="2969704" cy="5712903"/>
              <a:chOff x="1535185" y="671119"/>
              <a:chExt cx="2969704" cy="5712903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86" t="2226" r="24756" b="2992"/>
              <a:stretch/>
            </p:blipFill>
            <p:spPr>
              <a:xfrm>
                <a:off x="1535185" y="671119"/>
                <a:ext cx="2969704" cy="5712903"/>
              </a:xfrm>
              <a:prstGeom prst="rect">
                <a:avLst/>
              </a:prstGeom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795244" y="1375794"/>
                <a:ext cx="2483141" cy="4395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1701801" y="1346200"/>
              <a:ext cx="2540000" cy="339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실내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06193" y="1329746"/>
              <a:ext cx="2513463" cy="8509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819356" y="1450396"/>
              <a:ext cx="609600" cy="609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거실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2658124" y="1450396"/>
              <a:ext cx="609600" cy="609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부엌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3496892" y="1450396"/>
              <a:ext cx="609600" cy="609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화장실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976197" y="2302328"/>
              <a:ext cx="905517" cy="368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전체 </a:t>
              </a:r>
              <a:r>
                <a:rPr lang="en-US" altLang="ko-KR" sz="1200" dirty="0"/>
                <a:t>ON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100511" y="2302328"/>
              <a:ext cx="940936" cy="368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전체</a:t>
              </a:r>
              <a:r>
                <a:rPr lang="en-US" altLang="ko-KR" sz="1200" dirty="0"/>
                <a:t> OFF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36932" y="2993446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스위치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4231" y="3696748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스위치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4231" y="4425966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스위치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024879" y="2994478"/>
              <a:ext cx="743098" cy="368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ON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24879" y="3692462"/>
              <a:ext cx="743098" cy="3683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OFF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24879" y="4426998"/>
              <a:ext cx="743098" cy="3683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OFF</a:t>
              </a:r>
              <a:endParaRPr lang="ko-KR" altLang="en-US" sz="1200" dirty="0"/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5" y="2675973"/>
            <a:ext cx="4323803" cy="3242852"/>
          </a:xfrm>
          <a:prstGeom prst="rect">
            <a:avLst/>
          </a:prstGeom>
        </p:spPr>
      </p:pic>
      <p:sp>
        <p:nvSpPr>
          <p:cNvPr id="21" name="번개 20"/>
          <p:cNvSpPr/>
          <p:nvPr/>
        </p:nvSpPr>
        <p:spPr>
          <a:xfrm>
            <a:off x="7200555" y="2538266"/>
            <a:ext cx="1137066" cy="829227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65745" y="1755086"/>
            <a:ext cx="1702705" cy="690826"/>
          </a:xfrm>
          <a:prstGeom prst="rect">
            <a:avLst/>
          </a:prstGeom>
          <a:solidFill>
            <a:srgbClr val="F8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아두이노</a:t>
            </a:r>
            <a:endParaRPr lang="ko-KR" altLang="en-US" dirty="0">
              <a:solidFill>
                <a:schemeClr val="tx1"/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cxnSp>
        <p:nvCxnSpPr>
          <p:cNvPr id="24" name="꺾인 연결선 23"/>
          <p:cNvCxnSpPr>
            <a:endCxn id="22" idx="2"/>
          </p:cNvCxnSpPr>
          <p:nvPr/>
        </p:nvCxnSpPr>
        <p:spPr>
          <a:xfrm rot="16200000" flipV="1">
            <a:off x="1304311" y="2658700"/>
            <a:ext cx="1736123" cy="1310548"/>
          </a:xfrm>
          <a:prstGeom prst="bentConnector3">
            <a:avLst/>
          </a:prstGeom>
          <a:ln w="76200"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467781" y="1755086"/>
            <a:ext cx="1702705" cy="690826"/>
          </a:xfrm>
          <a:prstGeom prst="rect">
            <a:avLst/>
          </a:prstGeom>
          <a:solidFill>
            <a:srgbClr val="F8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CoAP</a:t>
            </a:r>
            <a:r>
              <a:rPr lang="en-US" altLang="ko-KR" dirty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서버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269817" y="1755086"/>
            <a:ext cx="1702705" cy="690826"/>
          </a:xfrm>
          <a:prstGeom prst="rect">
            <a:avLst/>
          </a:prstGeom>
          <a:solidFill>
            <a:srgbClr val="F8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6LoWPAN</a:t>
            </a:r>
            <a:br>
              <a:rPr lang="en-US" altLang="ko-KR" dirty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</a:br>
            <a:r>
              <a:rPr lang="en-US" altLang="ko-KR" dirty="0" err="1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GateWay</a:t>
            </a:r>
            <a:endParaRPr lang="ko-KR" altLang="en-US" dirty="0">
              <a:solidFill>
                <a:schemeClr val="tx1"/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cxnSp>
        <p:nvCxnSpPr>
          <p:cNvPr id="28" name="직선 연결선 27"/>
          <p:cNvCxnSpPr>
            <a:stCxn id="22" idx="3"/>
            <a:endCxn id="25" idx="1"/>
          </p:cNvCxnSpPr>
          <p:nvPr/>
        </p:nvCxnSpPr>
        <p:spPr>
          <a:xfrm>
            <a:off x="2368450" y="2100499"/>
            <a:ext cx="993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3"/>
            <a:endCxn id="26" idx="1"/>
          </p:cNvCxnSpPr>
          <p:nvPr/>
        </p:nvCxnSpPr>
        <p:spPr>
          <a:xfrm>
            <a:off x="4170486" y="2100499"/>
            <a:ext cx="993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076664" y="1755086"/>
            <a:ext cx="1702705" cy="690826"/>
          </a:xfrm>
          <a:prstGeom prst="rect">
            <a:avLst/>
          </a:prstGeom>
          <a:solidFill>
            <a:srgbClr val="F8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웹</a:t>
            </a:r>
            <a:r>
              <a:rPr lang="en-US" altLang="ko-KR" dirty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서버</a:t>
            </a:r>
          </a:p>
        </p:txBody>
      </p:sp>
      <p:cxnSp>
        <p:nvCxnSpPr>
          <p:cNvPr id="33" name="직선 연결선 32"/>
          <p:cNvCxnSpPr>
            <a:stCxn id="26" idx="3"/>
            <a:endCxn id="31" idx="1"/>
          </p:cNvCxnSpPr>
          <p:nvPr/>
        </p:nvCxnSpPr>
        <p:spPr>
          <a:xfrm>
            <a:off x="5972522" y="2100499"/>
            <a:ext cx="104142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52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환경 설계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511902" y="509529"/>
            <a:ext cx="2969704" cy="5712903"/>
            <a:chOff x="1476462" y="671119"/>
            <a:chExt cx="2969704" cy="5712903"/>
          </a:xfrm>
        </p:grpSpPr>
        <p:grpSp>
          <p:nvGrpSpPr>
            <p:cNvPr id="5" name="그룹 4"/>
            <p:cNvGrpSpPr/>
            <p:nvPr/>
          </p:nvGrpSpPr>
          <p:grpSpPr>
            <a:xfrm>
              <a:off x="1476462" y="671119"/>
              <a:ext cx="2969704" cy="5712903"/>
              <a:chOff x="1535185" y="671119"/>
              <a:chExt cx="2969704" cy="5712903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86" t="2226" r="24756" b="2992"/>
              <a:stretch/>
            </p:blipFill>
            <p:spPr>
              <a:xfrm>
                <a:off x="1535185" y="671119"/>
                <a:ext cx="2969704" cy="5712903"/>
              </a:xfrm>
              <a:prstGeom prst="rect">
                <a:avLst/>
              </a:prstGeom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1795244" y="1375794"/>
                <a:ext cx="2483141" cy="4395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1701801" y="1346200"/>
              <a:ext cx="2540000" cy="339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실내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706193" y="1329746"/>
              <a:ext cx="2513463" cy="8509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819356" y="1450396"/>
              <a:ext cx="609600" cy="609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거실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2658124" y="1450396"/>
              <a:ext cx="609600" cy="609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부엌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3496892" y="1450396"/>
              <a:ext cx="609600" cy="609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화장실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76197" y="2302328"/>
              <a:ext cx="905517" cy="368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전체 </a:t>
              </a:r>
              <a:r>
                <a:rPr lang="en-US" altLang="ko-KR" sz="1200" dirty="0"/>
                <a:t>ON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00511" y="2302328"/>
              <a:ext cx="940936" cy="368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전체</a:t>
              </a:r>
              <a:r>
                <a:rPr lang="en-US" altLang="ko-KR" sz="1200" dirty="0"/>
                <a:t> OFF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36932" y="2993446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스위치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24231" y="3696748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스위치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24231" y="4425966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스위치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24879" y="2994478"/>
              <a:ext cx="743098" cy="368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ON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24879" y="3692462"/>
              <a:ext cx="743098" cy="3683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OFF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24879" y="4426998"/>
              <a:ext cx="743098" cy="3683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OFF</a:t>
              </a:r>
              <a:endParaRPr lang="ko-KR" altLang="en-US" sz="1200" dirty="0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156" y="1605226"/>
            <a:ext cx="6506854" cy="3713394"/>
          </a:xfrm>
          <a:prstGeom prst="rect">
            <a:avLst/>
          </a:prstGeom>
        </p:spPr>
      </p:pic>
      <p:sp>
        <p:nvSpPr>
          <p:cNvPr id="39" name="폭발 1 38"/>
          <p:cNvSpPr/>
          <p:nvPr/>
        </p:nvSpPr>
        <p:spPr>
          <a:xfrm>
            <a:off x="6652470" y="3117902"/>
            <a:ext cx="1241715" cy="1167277"/>
          </a:xfrm>
          <a:prstGeom prst="irregularSeal1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060319" y="2831856"/>
            <a:ext cx="743098" cy="3683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OFF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6806124" y="894613"/>
            <a:ext cx="1702705" cy="690826"/>
          </a:xfrm>
          <a:prstGeom prst="rect">
            <a:avLst/>
          </a:prstGeom>
          <a:solidFill>
            <a:srgbClr val="F8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아두이노</a:t>
            </a:r>
            <a:endParaRPr lang="ko-KR" altLang="en-US" dirty="0">
              <a:solidFill>
                <a:schemeClr val="tx1"/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cxnSp>
        <p:nvCxnSpPr>
          <p:cNvPr id="43" name="꺾인 연결선 42"/>
          <p:cNvCxnSpPr>
            <a:stCxn id="41" idx="3"/>
          </p:cNvCxnSpPr>
          <p:nvPr/>
        </p:nvCxnSpPr>
        <p:spPr>
          <a:xfrm flipH="1">
            <a:off x="7293166" y="1240026"/>
            <a:ext cx="1215663" cy="2318422"/>
          </a:xfrm>
          <a:prstGeom prst="bentConnector4">
            <a:avLst>
              <a:gd name="adj1" fmla="val -18805"/>
              <a:gd name="adj2" fmla="val 5744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구름 43"/>
          <p:cNvSpPr/>
          <p:nvPr/>
        </p:nvSpPr>
        <p:spPr>
          <a:xfrm>
            <a:off x="4139431" y="712866"/>
            <a:ext cx="1438475" cy="736137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CoAP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번개 44"/>
          <p:cNvSpPr/>
          <p:nvPr/>
        </p:nvSpPr>
        <p:spPr>
          <a:xfrm>
            <a:off x="5703452" y="1018914"/>
            <a:ext cx="1030299" cy="384279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번개 47"/>
          <p:cNvSpPr/>
          <p:nvPr/>
        </p:nvSpPr>
        <p:spPr>
          <a:xfrm>
            <a:off x="3425327" y="981251"/>
            <a:ext cx="705080" cy="373809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환경 설계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672744" y="682136"/>
            <a:ext cx="2969704" cy="5712903"/>
            <a:chOff x="1342238" y="671119"/>
            <a:chExt cx="2969704" cy="5712903"/>
          </a:xfrm>
        </p:grpSpPr>
        <p:grpSp>
          <p:nvGrpSpPr>
            <p:cNvPr id="36" name="그룹 35"/>
            <p:cNvGrpSpPr/>
            <p:nvPr/>
          </p:nvGrpSpPr>
          <p:grpSpPr>
            <a:xfrm>
              <a:off x="1342238" y="671119"/>
              <a:ext cx="2969704" cy="5712903"/>
              <a:chOff x="1535185" y="671119"/>
              <a:chExt cx="2969704" cy="5712903"/>
            </a:xfrm>
          </p:grpSpPr>
          <p:pic>
            <p:nvPicPr>
              <p:cNvPr id="54" name="그림 5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86" t="2226" r="24756" b="2992"/>
              <a:stretch/>
            </p:blipFill>
            <p:spPr>
              <a:xfrm>
                <a:off x="1535185" y="671119"/>
                <a:ext cx="2969704" cy="5712903"/>
              </a:xfrm>
              <a:prstGeom prst="rect">
                <a:avLst/>
              </a:prstGeom>
            </p:spPr>
          </p:pic>
          <p:sp>
            <p:nvSpPr>
              <p:cNvPr id="55" name="직사각형 54"/>
              <p:cNvSpPr/>
              <p:nvPr/>
            </p:nvSpPr>
            <p:spPr>
              <a:xfrm>
                <a:off x="1795244" y="1375794"/>
                <a:ext cx="2483141" cy="4395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1569316" y="1312913"/>
              <a:ext cx="2552700" cy="4483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046831" y="1529539"/>
              <a:ext cx="1647335" cy="1647335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1689398" y="3383013"/>
              <a:ext cx="1091063" cy="5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934566" y="3383013"/>
              <a:ext cx="1091063" cy="5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32C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689398" y="4059052"/>
              <a:ext cx="2336231" cy="5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미세먼지</a:t>
              </a:r>
            </a:p>
          </p:txBody>
        </p:sp>
        <p:sp>
          <p:nvSpPr>
            <p:cNvPr id="64" name="해 63"/>
            <p:cNvSpPr/>
            <p:nvPr/>
          </p:nvSpPr>
          <p:spPr>
            <a:xfrm>
              <a:off x="2008711" y="3440163"/>
              <a:ext cx="452435" cy="393699"/>
            </a:xfrm>
            <a:prstGeom prst="su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870498" y="4157713"/>
              <a:ext cx="1002163" cy="304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양호</a:t>
              </a: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1865521" y="4773191"/>
              <a:ext cx="369407" cy="369407"/>
              <a:chOff x="7366000" y="1802293"/>
              <a:chExt cx="369407" cy="369407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7366000" y="1802293"/>
                <a:ext cx="369407" cy="3694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7432480" y="1868773"/>
                <a:ext cx="236445" cy="23644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타원 68"/>
            <p:cNvSpPr/>
            <p:nvPr/>
          </p:nvSpPr>
          <p:spPr>
            <a:xfrm>
              <a:off x="2672809" y="4781114"/>
              <a:ext cx="369407" cy="3694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3488139" y="4788097"/>
              <a:ext cx="369407" cy="3694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07022" y="5209078"/>
              <a:ext cx="47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열기</a:t>
              </a:r>
              <a:endParaRPr lang="en-US" altLang="ko-KR" sz="1400" dirty="0">
                <a:latin typeface="넥슨 풋볼고딕 B" panose="020B0803000000000000" pitchFamily="34" charset="-127"/>
                <a:ea typeface="넥슨 풋볼고딕 B" panose="020B0803000000000000" pitchFamily="34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30689" y="5209077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닫기</a:t>
              </a:r>
              <a:endParaRPr lang="en-US" altLang="ko-KR" sz="1400" dirty="0">
                <a:latin typeface="넥슨 풋볼고딕 B" panose="020B0803000000000000" pitchFamily="34" charset="-127"/>
                <a:ea typeface="넥슨 풋볼고딕 B" panose="020B0803000000000000" pitchFamily="34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33033" y="5209076"/>
              <a:ext cx="486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자동</a:t>
              </a:r>
              <a:endParaRPr lang="en-US" altLang="ko-KR" sz="1400" dirty="0">
                <a:latin typeface="넥슨 풋볼고딕 B" panose="020B0803000000000000" pitchFamily="34" charset="-127"/>
                <a:ea typeface="넥슨 풋볼고딕 B" panose="020B0803000000000000" pitchFamily="34" charset="-127"/>
              </a:endParaRPr>
            </a:p>
          </p:txBody>
        </p:sp>
      </p:grpSp>
      <p:sp>
        <p:nvSpPr>
          <p:cNvPr id="13" name="액자 12"/>
          <p:cNvSpPr/>
          <p:nvPr/>
        </p:nvSpPr>
        <p:spPr>
          <a:xfrm>
            <a:off x="5764290" y="1019059"/>
            <a:ext cx="5704269" cy="5007168"/>
          </a:xfrm>
          <a:prstGeom prst="frame">
            <a:avLst>
              <a:gd name="adj1" fmla="val 5899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6070294" y="1323930"/>
            <a:ext cx="2622014" cy="4458713"/>
          </a:xfrm>
          <a:prstGeom prst="frame">
            <a:avLst>
              <a:gd name="adj1" fmla="val 955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액자 87"/>
          <p:cNvSpPr/>
          <p:nvPr/>
        </p:nvSpPr>
        <p:spPr>
          <a:xfrm>
            <a:off x="8616424" y="1323929"/>
            <a:ext cx="2622014" cy="4458713"/>
          </a:xfrm>
          <a:prstGeom prst="frame">
            <a:avLst>
              <a:gd name="adj1" fmla="val 955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68578" y="5585551"/>
            <a:ext cx="2313542" cy="86922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485873" y="6002879"/>
            <a:ext cx="1702705" cy="690826"/>
          </a:xfrm>
          <a:prstGeom prst="rect">
            <a:avLst/>
          </a:prstGeom>
          <a:solidFill>
            <a:srgbClr val="F8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아두이노</a:t>
            </a:r>
            <a:endParaRPr lang="ko-KR" altLang="en-US" dirty="0">
              <a:solidFill>
                <a:schemeClr val="tx1"/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sp>
        <p:nvSpPr>
          <p:cNvPr id="90" name="번개 89"/>
          <p:cNvSpPr/>
          <p:nvPr/>
        </p:nvSpPr>
        <p:spPr>
          <a:xfrm>
            <a:off x="4455574" y="6002879"/>
            <a:ext cx="1030299" cy="384279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95"/>
          <a:stretch/>
        </p:blipFill>
        <p:spPr>
          <a:xfrm>
            <a:off x="7188578" y="5373981"/>
            <a:ext cx="1166857" cy="114676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8" b="89778" l="4000" r="95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592" y="4608838"/>
            <a:ext cx="1158969" cy="1158969"/>
          </a:xfrm>
          <a:prstGeom prst="rect">
            <a:avLst/>
          </a:prstGeom>
        </p:spPr>
      </p:pic>
      <p:cxnSp>
        <p:nvCxnSpPr>
          <p:cNvPr id="21" name="꺾인 연결선 20"/>
          <p:cNvCxnSpPr/>
          <p:nvPr/>
        </p:nvCxnSpPr>
        <p:spPr>
          <a:xfrm rot="10800000" flipV="1">
            <a:off x="7188578" y="5188322"/>
            <a:ext cx="3201498" cy="1159970"/>
          </a:xfrm>
          <a:prstGeom prst="bentConnector3">
            <a:avLst>
              <a:gd name="adj1" fmla="val 13524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162" b="73727" l="6983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208" t="44921" b="30711"/>
          <a:stretch/>
        </p:blipFill>
        <p:spPr>
          <a:xfrm rot="16200000">
            <a:off x="8104292" y="5761860"/>
            <a:ext cx="1176033" cy="7130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776" y="5282040"/>
            <a:ext cx="693943" cy="6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7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-0.21954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20781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91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환경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267" b="85267" l="20547" r="796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72" t="7150" r="12965" b="11274"/>
          <a:stretch/>
        </p:blipFill>
        <p:spPr>
          <a:xfrm>
            <a:off x="6306935" y="132203"/>
            <a:ext cx="3891994" cy="60769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800" y="2936172"/>
            <a:ext cx="1459559" cy="14595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56" y="3289708"/>
            <a:ext cx="1881943" cy="305167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672744" y="682136"/>
            <a:ext cx="2969704" cy="5712903"/>
            <a:chOff x="1535185" y="671119"/>
            <a:chExt cx="2969704" cy="5712903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86" t="2226" r="24756" b="2992"/>
            <a:stretch/>
          </p:blipFill>
          <p:spPr>
            <a:xfrm>
              <a:off x="1535185" y="671119"/>
              <a:ext cx="2969704" cy="5712903"/>
            </a:xfrm>
            <a:prstGeom prst="rect">
              <a:avLst/>
            </a:prstGeom>
          </p:spPr>
        </p:pic>
        <p:sp>
          <p:nvSpPr>
            <p:cNvPr id="53" name="직사각형 52"/>
            <p:cNvSpPr/>
            <p:nvPr/>
          </p:nvSpPr>
          <p:spPr>
            <a:xfrm>
              <a:off x="1795244" y="1375794"/>
              <a:ext cx="2483141" cy="4395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1899822" y="1323930"/>
            <a:ext cx="2552700" cy="448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250" y="1580531"/>
            <a:ext cx="1684175" cy="168417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2008037" y="3353607"/>
            <a:ext cx="2336231" cy="22720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초인종이 울렸습니다</a:t>
            </a:r>
            <a:r>
              <a:rPr lang="en-US" altLang="ko-KR" sz="160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.</a:t>
            </a:r>
            <a:endParaRPr lang="ko-KR" altLang="en-US" sz="1600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0026892" y="1833832"/>
            <a:ext cx="1702705" cy="690826"/>
          </a:xfrm>
          <a:prstGeom prst="rect">
            <a:avLst/>
          </a:prstGeom>
          <a:solidFill>
            <a:srgbClr val="F8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아두이노</a:t>
            </a:r>
            <a:endParaRPr lang="ko-KR" altLang="en-US" dirty="0">
              <a:solidFill>
                <a:schemeClr val="tx1"/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cxnSp>
        <p:nvCxnSpPr>
          <p:cNvPr id="7" name="직선 연결선 6"/>
          <p:cNvCxnSpPr>
            <a:stCxn id="58" idx="2"/>
            <a:endCxn id="4" idx="0"/>
          </p:cNvCxnSpPr>
          <p:nvPr/>
        </p:nvCxnSpPr>
        <p:spPr>
          <a:xfrm flipH="1">
            <a:off x="10554580" y="2524658"/>
            <a:ext cx="323665" cy="4115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번개 73"/>
          <p:cNvSpPr/>
          <p:nvPr/>
        </p:nvSpPr>
        <p:spPr>
          <a:xfrm>
            <a:off x="4700715" y="2972864"/>
            <a:ext cx="2041634" cy="761485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6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개발 환경 및 개발 방법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33976" y="918156"/>
            <a:ext cx="232466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>
                <a:latin typeface="넥슨 풋볼고딕 B"/>
                <a:ea typeface="넥슨 풋볼고딕 B"/>
                <a:cs typeface="+mj-cs"/>
              </a:rPr>
              <a:t>Web Server</a:t>
            </a:r>
            <a:endParaRPr lang="ko-KR" altLang="en-US" sz="3200">
              <a:latin typeface="넥슨 풋볼고딕 B"/>
              <a:ea typeface="넥슨 풋볼고딕 B"/>
              <a:cs typeface="+mj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22111" y="1575412"/>
          <a:ext cx="8630352" cy="47710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3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14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넥슨 풋볼고딕 L"/>
                          <a:ea typeface="넥슨 풋볼고딕 L"/>
                        </a:rPr>
                        <a:t>개발언어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JSP &amp; HTML &amp; Servlet &amp; Java Script &amp; CSS</a:t>
                      </a:r>
                      <a:endParaRPr lang="ko-KR" altLang="en-US">
                        <a:latin typeface="넥슨 풋볼고딕 L"/>
                        <a:ea typeface="넥슨 풋볼고딕 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82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Server</a:t>
                      </a:r>
                      <a:endParaRPr lang="ko-KR" altLang="en-US">
                        <a:latin typeface="넥슨 풋볼고딕 L"/>
                        <a:ea typeface="넥슨 풋볼고딕 L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Apache Tomcat 6.0</a:t>
                      </a:r>
                      <a:endParaRPr lang="ko-KR" altLang="en-US">
                        <a:latin typeface="넥슨 풋볼고딕 L"/>
                        <a:ea typeface="넥슨 풋볼고딕 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82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Hardware</a:t>
                      </a:r>
                      <a:endParaRPr lang="ko-KR" altLang="en-US">
                        <a:latin typeface="넥슨 풋볼고딕 L"/>
                        <a:ea typeface="넥슨 풋볼고딕 L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Raspberry pi 3 model b</a:t>
                      </a:r>
                      <a:endParaRPr lang="ko-KR" altLang="en-US">
                        <a:latin typeface="넥슨 풋볼고딕 L"/>
                        <a:ea typeface="넥슨 풋볼고딕 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82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Framework</a:t>
                      </a:r>
                      <a:endParaRPr lang="ko-KR" altLang="en-US">
                        <a:latin typeface="넥슨 풋볼고딕 L"/>
                        <a:ea typeface="넥슨 풋볼고딕 L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Californium CoAP Framework</a:t>
                      </a:r>
                      <a:endParaRPr lang="ko-KR" altLang="en-US">
                        <a:latin typeface="넥슨 풋볼고딕 L"/>
                        <a:ea typeface="넥슨 풋볼고딕 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82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넥슨 풋볼고딕 L"/>
                          <a:ea typeface="넥슨 풋볼고딕 L"/>
                        </a:rPr>
                        <a:t>개발 환경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Raspbian OS, Linux 4.4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82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RSS</a:t>
                      </a:r>
                      <a:endParaRPr lang="ko-KR" altLang="en-US">
                        <a:latin typeface="넥슨 풋볼고딕 L"/>
                        <a:ea typeface="넥슨 풋볼고딕 L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넥슨 풋볼고딕 L"/>
                          <a:ea typeface="넥슨 풋볼고딕 L"/>
                        </a:rPr>
                        <a:t>기상청 </a:t>
                      </a: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RSS</a:t>
                      </a:r>
                      <a:endParaRPr lang="ko-KR" altLang="en-US">
                        <a:latin typeface="넥슨 풋볼고딕 L"/>
                        <a:ea typeface="넥슨 풋볼고딕 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382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넥슨 풋볼고딕 L"/>
                          <a:ea typeface="넥슨 풋볼고딕 L"/>
                        </a:rPr>
                        <a:t>플랫폼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Eclipse</a:t>
                      </a:r>
                      <a:endParaRPr lang="ko-KR" altLang="en-US">
                        <a:latin typeface="넥슨 풋볼고딕 L"/>
                        <a:ea typeface="넥슨 풋볼고딕 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및 개발 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3976" y="918156"/>
            <a:ext cx="2457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CoAP</a:t>
            </a:r>
            <a:r>
              <a:rPr lang="en-US" altLang="ko-KR" sz="320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 Server</a:t>
            </a:r>
            <a:endParaRPr lang="ko-KR" altLang="en-US" sz="3200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09198"/>
              </p:ext>
            </p:extLst>
          </p:nvPr>
        </p:nvGraphicFramePr>
        <p:xfrm>
          <a:off x="2122110" y="1575412"/>
          <a:ext cx="9203229" cy="4715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0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3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개발언어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Java &amp; Python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Browser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FireFox</a:t>
                      </a:r>
                      <a:r>
                        <a:rPr lang="en-US" altLang="ko-KR" sz="18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51.0.1 – Mozilla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Hardware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Raspberry Pi3 Model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Handler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Copper user-agent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Framework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Californium</a:t>
                      </a:r>
                      <a:r>
                        <a:rPr lang="en-US" altLang="ko-KR" baseline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CoAP Framework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개발 환경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Raspbian</a:t>
                      </a:r>
                      <a:r>
                        <a:rPr lang="en-US" altLang="ko-KR" sz="18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OS,</a:t>
                      </a:r>
                      <a:r>
                        <a:rPr lang="en-US" altLang="ko-KR" sz="1800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Linux 4.4</a:t>
                      </a:r>
                      <a:endParaRPr lang="en-US" altLang="ko-KR" sz="18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통신 환경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Zigbee</a:t>
                      </a:r>
                      <a:r>
                        <a:rPr lang="en-US" altLang="ko-KR" sz="18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(</a:t>
                      </a:r>
                      <a:r>
                        <a:rPr lang="en-US" altLang="ko-KR" sz="18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Xbee</a:t>
                      </a:r>
                      <a:r>
                        <a:rPr lang="en-US" altLang="ko-KR" sz="18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) S1, Bluetooth Low Energy (BLE) 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플랫폼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VI Tool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33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종합 설계 개요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99446" y="1000104"/>
            <a:ext cx="3172553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3200" dirty="0">
                <a:solidFill>
                  <a:schemeClr val="tx1"/>
                </a:solidFill>
                <a:latin typeface="넥슨 풋볼고딕 B"/>
                <a:ea typeface="넥슨 풋볼고딕 B"/>
                <a:cs typeface="+mj-cs"/>
              </a:rPr>
              <a:t>연구 개발 배경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30988" y="1742787"/>
            <a:ext cx="9140216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Font typeface="Arial"/>
              <a:buChar char="•"/>
              <a:defRPr lang="ko-KR" altLang="en-US"/>
            </a:pPr>
            <a:r>
              <a:rPr lang="en-US" altLang="ko-KR" sz="2400" dirty="0">
                <a:solidFill>
                  <a:schemeClr val="tx1"/>
                </a:solidFill>
                <a:latin typeface="넥슨 풋볼고딕 L"/>
                <a:ea typeface="넥슨 풋볼고딕 L"/>
              </a:rPr>
              <a:t>IPv4</a:t>
            </a:r>
            <a:r>
              <a:rPr lang="ko-KR" altLang="en-US" sz="2400" dirty="0">
                <a:solidFill>
                  <a:schemeClr val="tx1"/>
                </a:solidFill>
                <a:latin typeface="넥슨 풋볼고딕 L"/>
                <a:ea typeface="넥슨 풋볼고딕 L"/>
              </a:rPr>
              <a:t>의 고갈로 인한 </a:t>
            </a:r>
            <a:r>
              <a:rPr lang="en-US" altLang="ko-KR" sz="2400" dirty="0">
                <a:solidFill>
                  <a:schemeClr val="tx1"/>
                </a:solidFill>
                <a:latin typeface="넥슨 풋볼고딕 L"/>
                <a:ea typeface="넥슨 풋볼고딕 L"/>
              </a:rPr>
              <a:t>IPv6</a:t>
            </a:r>
            <a:r>
              <a:rPr lang="ko-KR" altLang="en-US" sz="2400" dirty="0">
                <a:solidFill>
                  <a:schemeClr val="tx1"/>
                </a:solidFill>
                <a:latin typeface="넥슨 풋볼고딕 L"/>
                <a:ea typeface="넥슨 풋볼고딕 L"/>
              </a:rPr>
              <a:t>의 필요성</a:t>
            </a:r>
          </a:p>
          <a:p>
            <a:pPr marL="342900" indent="-342900">
              <a:buFont typeface="Arial"/>
              <a:buChar char="•"/>
              <a:defRPr lang="ko-KR" altLang="en-US"/>
            </a:pPr>
            <a:r>
              <a:rPr lang="ko-KR" altLang="en-US" sz="2400" dirty="0">
                <a:solidFill>
                  <a:schemeClr val="tx1"/>
                </a:solidFill>
                <a:latin typeface="넥슨 풋볼고딕 L"/>
                <a:ea typeface="넥슨 풋볼고딕 L"/>
              </a:rPr>
              <a:t>많은 자원 제약을 가진 </a:t>
            </a:r>
            <a:r>
              <a:rPr lang="en-US" altLang="ko-KR" sz="2400" dirty="0" err="1">
                <a:solidFill>
                  <a:schemeClr val="tx1"/>
                </a:solidFill>
                <a:latin typeface="넥슨 풋볼고딕 L"/>
                <a:ea typeface="넥슨 풋볼고딕 L"/>
              </a:rPr>
              <a:t>IoT</a:t>
            </a:r>
            <a:r>
              <a:rPr lang="ko-KR" altLang="en-US" sz="2400" dirty="0">
                <a:solidFill>
                  <a:schemeClr val="tx1"/>
                </a:solidFill>
                <a:latin typeface="넥슨 풋볼고딕 L"/>
                <a:ea typeface="넥슨 풋볼고딕 L"/>
              </a:rPr>
              <a:t>환경에 적용하기 위한 통신 프로토콜의 필요성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99447" y="2658506"/>
            <a:ext cx="3172553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3200">
                <a:solidFill>
                  <a:schemeClr val="tx1"/>
                </a:solidFill>
                <a:latin typeface="넥슨 풋볼고딕 B"/>
                <a:ea typeface="넥슨 풋볼고딕 B"/>
                <a:cs typeface="+mj-cs"/>
              </a:rPr>
              <a:t>연구 개발 목표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30988" y="3420842"/>
            <a:ext cx="9367212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Font typeface="Arial"/>
              <a:buChar char="•"/>
              <a:defRPr lang="ko-KR" altLang="en-US"/>
            </a:pPr>
            <a:r>
              <a:rPr lang="en-US" altLang="ko-KR" sz="2400">
                <a:solidFill>
                  <a:schemeClr val="tx1"/>
                </a:solidFill>
                <a:latin typeface="넥슨 풋볼고딕 L"/>
                <a:ea typeface="넥슨 풋볼고딕 L"/>
              </a:rPr>
              <a:t>IoT</a:t>
            </a:r>
            <a:r>
              <a:rPr lang="ko-KR" altLang="en-US" sz="2400">
                <a:solidFill>
                  <a:schemeClr val="tx1"/>
                </a:solidFill>
                <a:latin typeface="넥슨 풋볼고딕 L"/>
                <a:ea typeface="넥슨 풋볼고딕 L"/>
              </a:rPr>
              <a:t>로 구현한 홈 네트워크 시스템에 </a:t>
            </a:r>
            <a:r>
              <a:rPr lang="en-US" altLang="ko-KR" sz="2400">
                <a:solidFill>
                  <a:schemeClr val="tx1"/>
                </a:solidFill>
                <a:latin typeface="넥슨 풋볼고딕 L"/>
                <a:ea typeface="넥슨 풋볼고딕 L"/>
              </a:rPr>
              <a:t>CoAP</a:t>
            </a:r>
            <a:r>
              <a:rPr lang="ko-KR" altLang="en-US" sz="2400">
                <a:solidFill>
                  <a:schemeClr val="tx1"/>
                </a:solidFill>
                <a:latin typeface="넥슨 풋볼고딕 L"/>
                <a:ea typeface="넥슨 풋볼고딕 L"/>
              </a:rPr>
              <a:t>와 </a:t>
            </a:r>
            <a:r>
              <a:rPr lang="en-US" altLang="ko-KR" sz="2400">
                <a:solidFill>
                  <a:schemeClr val="tx1"/>
                </a:solidFill>
                <a:latin typeface="넥슨 풋볼고딕 L"/>
                <a:ea typeface="넥슨 풋볼고딕 L"/>
              </a:rPr>
              <a:t>6LowPAN</a:t>
            </a:r>
            <a:r>
              <a:rPr lang="ko-KR" altLang="en-US" sz="2400">
                <a:solidFill>
                  <a:schemeClr val="tx1"/>
                </a:solidFill>
                <a:latin typeface="넥슨 풋볼고딕 L"/>
                <a:ea typeface="넥슨 풋볼고딕 L"/>
              </a:rPr>
              <a:t>을 적용해 다뤄 본다</a:t>
            </a:r>
            <a:r>
              <a:rPr lang="en-US" altLang="ko-KR" sz="2400">
                <a:solidFill>
                  <a:schemeClr val="tx1"/>
                </a:solidFill>
                <a:latin typeface="넥슨 풋볼고딕 L"/>
                <a:ea typeface="넥슨 풋볼고딕 L"/>
              </a:rPr>
              <a:t>.</a:t>
            </a:r>
          </a:p>
          <a:p>
            <a:pPr marL="342900" indent="-342900">
              <a:buFont typeface="Arial"/>
              <a:buChar char="•"/>
              <a:defRPr lang="ko-KR" altLang="en-US"/>
            </a:pPr>
            <a:r>
              <a:rPr lang="ko-KR" altLang="en-US" sz="2400">
                <a:solidFill>
                  <a:schemeClr val="tx1"/>
                </a:solidFill>
                <a:latin typeface="넥슨 풋볼고딕 L"/>
                <a:ea typeface="넥슨 풋볼고딕 L"/>
              </a:rPr>
              <a:t>클라이언트가 외부에서 전등, 창문,  초인종을 제어한다.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4470" y="4345229"/>
            <a:ext cx="308753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3200">
                <a:solidFill>
                  <a:schemeClr val="tx1"/>
                </a:solidFill>
                <a:latin typeface="넥슨 풋볼고딕 B"/>
                <a:ea typeface="넥슨 풋볼고딕 B"/>
                <a:cs typeface="+mj-cs"/>
              </a:rPr>
              <a:t>연구 개발 효과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30988" y="5098898"/>
            <a:ext cx="9140216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Font typeface="Arial"/>
              <a:buChar char="•"/>
              <a:defRPr lang="ko-KR" altLang="en-US"/>
            </a:pPr>
            <a:r>
              <a:rPr lang="en-US" altLang="ko-KR" sz="2400">
                <a:solidFill>
                  <a:schemeClr val="tx1"/>
                </a:solidFill>
                <a:latin typeface="넥슨 풋볼고딕 L"/>
                <a:ea typeface="넥슨 풋볼고딕 L"/>
              </a:rPr>
              <a:t>IPv4</a:t>
            </a:r>
            <a:r>
              <a:rPr lang="ko-KR" altLang="en-US" sz="2400">
                <a:solidFill>
                  <a:schemeClr val="tx1"/>
                </a:solidFill>
                <a:latin typeface="넥슨 풋볼고딕 L"/>
                <a:ea typeface="넥슨 풋볼고딕 L"/>
              </a:rPr>
              <a:t>버전의 공인 주소의 고갈 문제를 해소하고 </a:t>
            </a:r>
            <a:r>
              <a:rPr lang="en-US" altLang="ko-KR" sz="2400">
                <a:solidFill>
                  <a:schemeClr val="tx1"/>
                </a:solidFill>
                <a:latin typeface="넥슨 풋볼고딕 L"/>
                <a:ea typeface="넥슨 풋볼고딕 L"/>
              </a:rPr>
              <a:t>IoT</a:t>
            </a:r>
            <a:r>
              <a:rPr lang="ko-KR" altLang="en-US" sz="2400">
                <a:solidFill>
                  <a:schemeClr val="tx1"/>
                </a:solidFill>
                <a:latin typeface="넥슨 풋볼고딕 L"/>
                <a:ea typeface="넥슨 풋볼고딕 L"/>
              </a:rPr>
              <a:t>에 특화된 통신 프로토콜을 홈 네트워크 시스템에 적용시켜 경제성을 높인다</a:t>
            </a:r>
            <a:r>
              <a:rPr lang="en-US" altLang="ko-KR" sz="2400">
                <a:solidFill>
                  <a:schemeClr val="tx1"/>
                </a:solidFill>
                <a:latin typeface="넥슨 풋볼고딕 L"/>
                <a:ea typeface="넥슨 풋볼고딕 L"/>
              </a:rPr>
              <a:t>.</a:t>
            </a:r>
            <a:endParaRPr lang="ko-KR" altLang="en-US" sz="2400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및 개발 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3976" y="918156"/>
            <a:ext cx="366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6LoWPAN Gateway</a:t>
            </a:r>
            <a:endParaRPr lang="ko-KR" altLang="en-US" sz="3200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70560"/>
              </p:ext>
            </p:extLst>
          </p:nvPr>
        </p:nvGraphicFramePr>
        <p:xfrm>
          <a:off x="2122110" y="1575412"/>
          <a:ext cx="9203229" cy="41241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0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3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개발언어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Java &amp; Python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Profile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Internet Protocol Support Profile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Hardware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Raspberry Pi3 Model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Module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Bluetooth 6LoWPAN Module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개발 환경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Raspbian</a:t>
                      </a:r>
                      <a:r>
                        <a:rPr lang="en-US" altLang="ko-KR" sz="18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OS,</a:t>
                      </a:r>
                      <a:r>
                        <a:rPr lang="en-US" altLang="ko-KR" sz="1800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Linux 4.4</a:t>
                      </a:r>
                      <a:endParaRPr lang="en-US" altLang="ko-KR" sz="18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통신 환경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Bluetooth Low Energy (BLE) 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플랫폼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VI Tool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81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개발 환경 및 개발 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3976" y="918156"/>
            <a:ext cx="324858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>
                <a:latin typeface="넥슨 풋볼고딕 B"/>
                <a:ea typeface="넥슨 풋볼고딕 B"/>
                <a:cs typeface="+mj-cs"/>
              </a:rPr>
              <a:t>Arduino (Sensor)</a:t>
            </a:r>
            <a:endParaRPr lang="ko-KR" altLang="en-US" sz="3200">
              <a:latin typeface="넥슨 풋볼고딕 B"/>
              <a:ea typeface="넥슨 풋볼고딕 B"/>
              <a:cs typeface="+mj-c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122110" y="1575412"/>
          <a:ext cx="9203229" cy="4681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0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3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54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넥슨 풋볼고딕 L"/>
                          <a:ea typeface="넥슨 풋볼고딕 L"/>
                        </a:rPr>
                        <a:t>개발언어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C &amp; 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0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Hardware</a:t>
                      </a:r>
                      <a:endParaRPr lang="ko-KR" altLang="en-US">
                        <a:latin typeface="넥슨 풋볼고딕 L"/>
                        <a:ea typeface="넥슨 풋볼고딕 L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800">
                          <a:latin typeface="넥슨 풋볼고딕 L"/>
                          <a:ea typeface="넥슨 풋볼고딕 L"/>
                        </a:rPr>
                        <a:t>Arduino Uno r3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0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넥슨 풋볼고딕 L"/>
                          <a:ea typeface="넥슨 풋볼고딕 L"/>
                        </a:rPr>
                        <a:t>개발 환경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800">
                          <a:latin typeface="넥슨 풋볼고딕 L"/>
                          <a:ea typeface="넥슨 풋볼고딕 L"/>
                        </a:rPr>
                        <a:t>Windwos 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0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넥슨 풋볼고딕 L"/>
                          <a:ea typeface="넥슨 풋볼고딕 L"/>
                        </a:rPr>
                        <a:t>통신 환경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800">
                          <a:latin typeface="넥슨 풋볼고딕 L"/>
                          <a:ea typeface="넥슨 풋볼고딕 L"/>
                        </a:rPr>
                        <a:t>Zigbee (Xbee) S1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0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넥슨 풋볼고딕 L"/>
                          <a:ea typeface="넥슨 풋볼고딕 L"/>
                        </a:rPr>
                        <a:t>플랫폼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en-US"/>
                      </a:pPr>
                      <a:r>
                        <a:rPr lang="en-US" altLang="ko-KR" sz="1800">
                          <a:latin typeface="넥슨 풋볼고딕 L"/>
                          <a:ea typeface="넥슨 풋볼고딕 L"/>
                        </a:rPr>
                        <a:t>Arduino 1.8.1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0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Sensor</a:t>
                      </a:r>
                      <a:endParaRPr lang="ko-KR" altLang="en-US">
                        <a:latin typeface="넥슨 풋볼고딕 L"/>
                        <a:ea typeface="넥슨 풋볼고딕 L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800">
                          <a:latin typeface="넥슨 풋볼고딕 L"/>
                          <a:ea typeface="넥슨 풋볼고딕 L"/>
                        </a:rPr>
                        <a:t>Motor(DC Motor)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800">
                          <a:latin typeface="넥슨 풋볼고딕 L"/>
                          <a:ea typeface="넥슨 풋볼고딕 L"/>
                        </a:rPr>
                        <a:t>LED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800">
                          <a:latin typeface="넥슨 풋볼고딕 L"/>
                          <a:ea typeface="넥슨 풋볼고딕 L"/>
                        </a:rPr>
                        <a:t>Switch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800">
                          <a:latin typeface="넥슨 풋볼고딕 L"/>
                          <a:ea typeface="넥슨 풋볼고딕 L"/>
                        </a:rPr>
                        <a:t>Temperature Sensor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800">
                          <a:latin typeface="넥슨 풋볼고딕 L"/>
                          <a:ea typeface="넥슨 풋볼고딕 L"/>
                        </a:rPr>
                        <a:t>Humidity Sensor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800">
                          <a:latin typeface="넥슨 풋볼고딕 L"/>
                          <a:ea typeface="넥슨 풋볼고딕 L"/>
                        </a:rPr>
                        <a:t>Dust Sensor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개발 환경 및 개발 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3976" y="918156"/>
            <a:ext cx="365816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>
                <a:latin typeface="넥슨 풋볼고딕 B"/>
                <a:ea typeface="넥슨 풋볼고딕 B"/>
                <a:cs typeface="+mj-cs"/>
              </a:rPr>
              <a:t>Android Application</a:t>
            </a:r>
            <a:endParaRPr lang="ko-KR" altLang="en-US" sz="3200">
              <a:latin typeface="넥슨 풋볼고딕 B"/>
              <a:ea typeface="넥슨 풋볼고딕 B"/>
              <a:cs typeface="+mj-c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122110" y="1575412"/>
          <a:ext cx="9203229" cy="2350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0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3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54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넥슨 풋볼고딕 L"/>
                          <a:ea typeface="넥슨 풋볼고딕 L"/>
                        </a:rPr>
                        <a:t>개발언어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0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OS</a:t>
                      </a:r>
                      <a:endParaRPr lang="ko-KR" altLang="en-US">
                        <a:latin typeface="넥슨 풋볼고딕 L"/>
                        <a:ea typeface="넥슨 풋볼고딕 L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800">
                          <a:latin typeface="넥슨 풋볼고딕 L"/>
                          <a:ea typeface="넥슨 풋볼고딕 L"/>
                        </a:rPr>
                        <a:t>Android 4.0 Ice Cream Sandwich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0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넥슨 풋볼고딕 L"/>
                          <a:ea typeface="넥슨 풋볼고딕 L"/>
                        </a:rPr>
                        <a:t>개발 환경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800">
                          <a:latin typeface="넥슨 풋볼고딕 L"/>
                          <a:ea typeface="넥슨 풋볼고딕 L"/>
                        </a:rPr>
                        <a:t>Windwos 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0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넥슨 풋볼고딕 L"/>
                          <a:ea typeface="넥슨 풋볼고딕 L"/>
                        </a:rPr>
                        <a:t>플랫폼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800">
                          <a:latin typeface="넥슨 풋볼고딕 L"/>
                          <a:ea typeface="넥슨 풋볼고딕 L"/>
                        </a:rPr>
                        <a:t>Android Studio 2.1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96906"/>
              </p:ext>
            </p:extLst>
          </p:nvPr>
        </p:nvGraphicFramePr>
        <p:xfrm>
          <a:off x="535787" y="1051940"/>
          <a:ext cx="11123098" cy="5438992"/>
        </p:xfrm>
        <a:graphic>
          <a:graphicData uri="http://schemas.openxmlformats.org/drawingml/2006/table">
            <a:tbl>
              <a:tblPr firstRow="1" bandRow="1"/>
              <a:tblGrid>
                <a:gridCol w="142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4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774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dirty="0">
                        <a:latin typeface="넥슨 풋볼고딕 L"/>
                        <a:ea typeface="넥슨 풋볼고딕 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800" b="1">
                          <a:latin typeface="넥슨 풋볼고딕 L"/>
                          <a:ea typeface="넥슨 풋볼고딕 L"/>
                        </a:rPr>
                        <a:t>박경재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800" b="1" dirty="0">
                          <a:latin typeface="넥슨 풋볼고딕 L"/>
                          <a:ea typeface="넥슨 풋볼고딕 L"/>
                        </a:rPr>
                        <a:t>이영훈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800" b="1" dirty="0">
                          <a:latin typeface="넥슨 풋볼고딕 L"/>
                          <a:ea typeface="넥슨 풋볼고딕 L"/>
                        </a:rPr>
                        <a:t>문동선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1943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3000" b="1">
                          <a:latin typeface="넥슨 풋볼고딕 L"/>
                          <a:ea typeface="넥슨 풋볼고딕 L"/>
                        </a:rPr>
                        <a:t>자료수집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-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  </a:t>
                      </a:r>
                      <a:r>
                        <a:rPr lang="en-US" altLang="ko-KR" sz="2000" dirty="0" err="1">
                          <a:latin typeface="넥슨 풋볼고딕 L"/>
                          <a:ea typeface="넥슨 풋볼고딕 L"/>
                        </a:rPr>
                        <a:t>CoAP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 library, 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ko-KR" altLang="en-US" sz="2000" dirty="0" err="1">
                          <a:latin typeface="넥슨 풋볼고딕 L"/>
                          <a:ea typeface="넥슨 풋볼고딕 L"/>
                        </a:rPr>
                        <a:t>라즈베리파이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ko-KR" altLang="en-US" sz="2000" dirty="0" err="1">
                          <a:latin typeface="넥슨 풋볼고딕 L"/>
                          <a:ea typeface="넥슨 풋볼고딕 L"/>
                        </a:rPr>
                        <a:t>커널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정보,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en-US" altLang="ko-KR" sz="2000" dirty="0" err="1">
                          <a:latin typeface="넥슨 풋볼고딕 L"/>
                          <a:ea typeface="넥슨 풋볼고딕 L"/>
                        </a:rPr>
                        <a:t>bluetooh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 le,</a:t>
                      </a:r>
                      <a:r>
                        <a:rPr lang="ko-KR" altLang="en-US" sz="2000" dirty="0" err="1">
                          <a:latin typeface="넥슨 풋볼고딕 L"/>
                          <a:ea typeface="넥슨 풋볼고딕 L"/>
                        </a:rPr>
                        <a:t>지그비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모듈, 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en-US" altLang="ko-KR" sz="2000" dirty="0" err="1">
                          <a:latin typeface="넥슨 풋볼고딕 L"/>
                          <a:ea typeface="넥슨 풋볼고딕 L"/>
                        </a:rPr>
                        <a:t>Califonium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, </a:t>
                      </a:r>
                      <a:r>
                        <a:rPr lang="ko-KR" altLang="en-US" sz="2000" dirty="0" err="1">
                          <a:latin typeface="넥슨 풋볼고딕 L"/>
                          <a:ea typeface="넥슨 풋볼고딕 L"/>
                        </a:rPr>
                        <a:t>안드로이드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API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기술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2000" dirty="0">
                        <a:latin typeface="넥슨 풋볼고딕 L"/>
                        <a:ea typeface="넥슨 풋볼고딕 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431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3000" b="1">
                          <a:latin typeface="넥슨 풋볼고딕 L"/>
                          <a:ea typeface="넥슨 풋볼고딕 L"/>
                        </a:rPr>
                        <a:t>설   계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000">
                          <a:latin typeface="넥슨 풋볼고딕 L"/>
                          <a:ea typeface="넥슨 풋볼고딕 L"/>
                        </a:rPr>
                        <a:t>- Ipv6</a:t>
                      </a:r>
                      <a:r>
                        <a:rPr lang="ko-KR" altLang="en-US" sz="2000">
                          <a:latin typeface="넥슨 풋볼고딕 L"/>
                          <a:ea typeface="넥슨 풋볼고딕 L"/>
                        </a:rPr>
                        <a:t>버전 </a:t>
                      </a:r>
                      <a:r>
                        <a:rPr lang="en-US" altLang="ko-KR" sz="2000">
                          <a:latin typeface="넥슨 풋볼고딕 L"/>
                          <a:ea typeface="넥슨 풋볼고딕 L"/>
                        </a:rPr>
                        <a:t>6LoWAN</a:t>
                      </a:r>
                      <a:r>
                        <a:rPr lang="ko-KR" altLang="en-US" sz="2000">
                          <a:latin typeface="넥슨 풋볼고딕 L"/>
                          <a:ea typeface="넥슨 풋볼고딕 L"/>
                        </a:rPr>
                        <a:t>으로 변환하기 위한 </a:t>
                      </a:r>
                      <a:r>
                        <a:rPr lang="en-US" altLang="ko-KR" sz="2000">
                          <a:latin typeface="넥슨 풋볼고딕 L"/>
                          <a:ea typeface="넥슨 풋볼고딕 L"/>
                        </a:rPr>
                        <a:t>gateway</a:t>
                      </a:r>
                      <a:r>
                        <a:rPr lang="ko-KR" altLang="en-US" sz="2000">
                          <a:latin typeface="넥슨 풋볼고딕 L"/>
                          <a:ea typeface="넥슨 풋볼고딕 L"/>
                        </a:rPr>
                        <a:t> 및</a:t>
                      </a:r>
                      <a:r>
                        <a:rPr lang="en-US" altLang="ko-KR" sz="200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ko-KR" altLang="en-US" sz="2000">
                          <a:latin typeface="넥슨 풋볼고딕 L"/>
                          <a:ea typeface="넥슨 풋볼고딕 L"/>
                        </a:rPr>
                        <a:t>외부 원격 클라이언트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- </a:t>
                      </a:r>
                      <a:r>
                        <a:rPr lang="en-US" altLang="ko-KR" sz="2000" dirty="0" err="1">
                          <a:latin typeface="넥슨 풋볼고딕 L"/>
                          <a:ea typeface="넥슨 풋볼고딕 L"/>
                        </a:rPr>
                        <a:t>Califonium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en-US" altLang="ko-KR" sz="2000" dirty="0" err="1">
                          <a:latin typeface="넥슨 풋볼고딕 L"/>
                          <a:ea typeface="넥슨 풋볼고딕 L"/>
                        </a:rPr>
                        <a:t>framwork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를 통한 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java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기반 </a:t>
                      </a:r>
                      <a:r>
                        <a:rPr lang="en-US" altLang="ko-KR" sz="2000" dirty="0" err="1">
                          <a:latin typeface="넥슨 풋볼고딕 L"/>
                          <a:ea typeface="넥슨 풋볼고딕 L"/>
                        </a:rPr>
                        <a:t>CoAP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Server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구현 및 내부 단말기와 </a:t>
                      </a:r>
                      <a:r>
                        <a:rPr lang="ko-KR" altLang="en-US" sz="2000" dirty="0" err="1">
                          <a:latin typeface="넥슨 풋볼고딕 L"/>
                          <a:ea typeface="넥슨 풋볼고딕 L"/>
                        </a:rPr>
                        <a:t>직비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통신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- </a:t>
                      </a:r>
                      <a:r>
                        <a:rPr lang="en-US" altLang="ko-KR" sz="2000" dirty="0" err="1">
                          <a:latin typeface="넥슨 풋볼고딕 L"/>
                          <a:ea typeface="넥슨 풋볼고딕 L"/>
                        </a:rPr>
                        <a:t>Califonium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en-US" altLang="ko-KR" sz="2000" dirty="0" err="1">
                          <a:latin typeface="넥슨 풋볼고딕 L"/>
                          <a:ea typeface="넥슨 풋볼고딕 L"/>
                        </a:rPr>
                        <a:t>framwork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를 통한 웹 서버 및 </a:t>
                      </a:r>
                      <a:r>
                        <a:rPr lang="ko-KR" altLang="en-US" sz="2000" dirty="0" err="1">
                          <a:latin typeface="넥슨 풋볼고딕 L"/>
                          <a:ea typeface="넥슨 풋볼고딕 L"/>
                        </a:rPr>
                        <a:t>안드로이드</a:t>
                      </a:r>
                      <a:r>
                        <a:rPr lang="ko-KR" altLang="en-US" sz="2000" baseline="0" dirty="0">
                          <a:latin typeface="넥슨 풋볼고딕 L"/>
                          <a:ea typeface="넥슨 풋볼고딕 L"/>
                        </a:rPr>
                        <a:t> 어플리케이션 제작</a:t>
                      </a:r>
                      <a:endParaRPr lang="ko-KR" altLang="en-US" sz="2000" dirty="0">
                        <a:latin typeface="넥슨 풋볼고딕 L"/>
                        <a:ea typeface="넥슨 풋볼고딕 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1943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3000" b="1" dirty="0">
                          <a:latin typeface="넥슨 풋볼고딕 L"/>
                          <a:ea typeface="넥슨 풋볼고딕 L"/>
                        </a:rPr>
                        <a:t>구   현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- 6</a:t>
                      </a:r>
                      <a:r>
                        <a:rPr lang="en-US" altLang="ko-KR" sz="2000" dirty="0" err="1">
                          <a:latin typeface="넥슨 풋볼고딕 L"/>
                          <a:ea typeface="넥슨 풋볼고딕 L"/>
                        </a:rPr>
                        <a:t>LowPAN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gateway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및 </a:t>
                      </a:r>
                      <a:r>
                        <a:rPr lang="en-US" altLang="ko-KR" sz="2000" dirty="0" err="1">
                          <a:latin typeface="넥슨 풋볼고딕 L"/>
                          <a:ea typeface="넥슨 풋볼고딕 L"/>
                        </a:rPr>
                        <a:t>CoAP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 Server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와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2000" dirty="0" err="1">
                          <a:latin typeface="넥슨 풋볼고딕 L"/>
                          <a:ea typeface="넥슨 풋볼고딕 L"/>
                        </a:rPr>
                        <a:t>블루투스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통신 구현.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2000" dirty="0">
                        <a:latin typeface="넥슨 풋볼고딕 L"/>
                        <a:ea typeface="넥슨 풋볼고딕 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- </a:t>
                      </a:r>
                      <a:r>
                        <a:rPr lang="en-US" altLang="ko-KR" sz="2000" dirty="0" err="1">
                          <a:latin typeface="넥슨 풋볼고딕 L"/>
                          <a:ea typeface="넥슨 풋볼고딕 L"/>
                        </a:rPr>
                        <a:t>IoT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전등 제어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-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en-US" altLang="ko-KR" sz="2000" dirty="0" err="1">
                          <a:latin typeface="넥슨 풋볼고딕 L"/>
                          <a:ea typeface="넥슨 풋볼고딕 L"/>
                        </a:rPr>
                        <a:t>CoAP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Server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구현 및 </a:t>
                      </a:r>
                      <a:r>
                        <a:rPr lang="en-US" altLang="ko-KR" sz="2000" dirty="0" err="1">
                          <a:latin typeface="넥슨 풋볼고딕 L"/>
                          <a:ea typeface="넥슨 풋볼고딕 L"/>
                        </a:rPr>
                        <a:t>Arduino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단말기와 </a:t>
                      </a:r>
                      <a:r>
                        <a:rPr lang="ko-KR" altLang="en-US" sz="2000" dirty="0" err="1">
                          <a:latin typeface="넥슨 풋볼고딕 L"/>
                          <a:ea typeface="넥슨 풋볼고딕 L"/>
                        </a:rPr>
                        <a:t>직비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통신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2000" dirty="0">
                        <a:latin typeface="넥슨 풋볼고딕 L"/>
                        <a:ea typeface="넥슨 풋볼고딕 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262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3000" b="1">
                          <a:latin typeface="넥슨 풋볼고딕 L"/>
                          <a:ea typeface="넥슨 풋볼고딕 L"/>
                        </a:rPr>
                        <a:t>테스트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400" dirty="0">
                          <a:latin typeface="넥슨 풋볼고딕 L"/>
                          <a:ea typeface="넥슨 풋볼고딕 L"/>
                        </a:rPr>
                        <a:t>- </a:t>
                      </a:r>
                      <a:r>
                        <a:rPr lang="en-US" altLang="ko-KR" sz="2400" dirty="0" err="1">
                          <a:latin typeface="넥슨 풋볼고딕 L"/>
                          <a:ea typeface="넥슨 풋볼고딕 L"/>
                        </a:rPr>
                        <a:t>CoAP</a:t>
                      </a:r>
                      <a:r>
                        <a:rPr lang="ko-KR" altLang="en-US" sz="24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en-US" altLang="ko-KR" sz="2400" dirty="0">
                          <a:latin typeface="넥슨 풋볼고딕 L"/>
                          <a:ea typeface="넥슨 풋볼고딕 L"/>
                        </a:rPr>
                        <a:t>Server, 6LoWPAN gateway, </a:t>
                      </a:r>
                      <a:r>
                        <a:rPr lang="ko-KR" altLang="en-US" sz="2400" dirty="0">
                          <a:latin typeface="넥슨 풋볼고딕 L"/>
                          <a:ea typeface="넥슨 풋볼고딕 L"/>
                        </a:rPr>
                        <a:t>각 </a:t>
                      </a:r>
                      <a:r>
                        <a:rPr lang="en-US" altLang="ko-KR" sz="2400" dirty="0" err="1">
                          <a:latin typeface="넥슨 풋볼고딕 L"/>
                          <a:ea typeface="넥슨 풋볼고딕 L"/>
                        </a:rPr>
                        <a:t>IoT</a:t>
                      </a:r>
                      <a:r>
                        <a:rPr lang="ko-KR" altLang="en-US" sz="2400" dirty="0">
                          <a:latin typeface="넥슨 풋볼고딕 L"/>
                          <a:ea typeface="넥슨 풋볼고딕 L"/>
                        </a:rPr>
                        <a:t> 단말 모듈 통신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2400" dirty="0">
                        <a:latin typeface="넥슨 풋볼고딕 L"/>
                        <a:ea typeface="넥슨 풋볼고딕 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업무 분담</a:t>
            </a:r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 rot="19901134">
            <a:off x="-135712" y="148280"/>
            <a:ext cx="1890937" cy="14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6805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졸업 설계 수행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22699"/>
              </p:ext>
            </p:extLst>
          </p:nvPr>
        </p:nvGraphicFramePr>
        <p:xfrm>
          <a:off x="736598" y="813813"/>
          <a:ext cx="11023602" cy="5784689"/>
        </p:xfrm>
        <a:graphic>
          <a:graphicData uri="http://schemas.openxmlformats.org/drawingml/2006/table">
            <a:tbl>
              <a:tblPr/>
              <a:tblGrid>
                <a:gridCol w="2369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6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6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65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57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0965">
                <a:tc rowSpan="2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4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추진일정</a:t>
                      </a:r>
                    </a:p>
                  </a:txBody>
                  <a:tcPr marL="17884" marR="17884" marT="17884" marB="1788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추진사항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12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1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tx1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2</a:t>
                      </a:r>
                      <a:r>
                        <a:rPr lang="ko-KR" altLang="en-US" sz="1800" b="1" kern="0" spc="0" dirty="0">
                          <a:solidFill>
                            <a:schemeClr val="tx1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tx1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3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4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5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6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7-9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주제조사 및 선정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2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2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3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요구사항 정의 및 분석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시스템 설계 및 상세 설계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구현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시험 및 데모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문서화 및 발표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졸업장품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최종 보고서 작성 및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패키징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521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필요기술 및 참고문헌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551236" y="1263456"/>
            <a:ext cx="5698084" cy="100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latin typeface="넥슨 풋볼고딕 B"/>
                <a:ea typeface="넥슨 풋볼고딕 B"/>
                <a:cs typeface="+mj-cs"/>
              </a:rPr>
              <a:t>o CoAP</a:t>
            </a:r>
            <a:r>
              <a:rPr lang="ko-KR" altLang="en-US" sz="2000" b="1">
                <a:latin typeface="넥슨 풋볼고딕 B"/>
                <a:ea typeface="넥슨 풋볼고딕 B"/>
                <a:cs typeface="+mj-cs"/>
              </a:rPr>
              <a:t> 규격 및 정보 </a:t>
            </a:r>
            <a:r>
              <a:rPr lang="en-US" altLang="ko-KR" sz="2000" b="1">
                <a:latin typeface="넥슨 풋볼고딕 B"/>
                <a:ea typeface="넥슨 풋볼고딕 B"/>
                <a:cs typeface="+mj-cs"/>
                <a:hlinkClick r:id="rId2"/>
              </a:rPr>
              <a:t>https://tools.ietf.org.html/rtc7252</a:t>
            </a:r>
            <a:endParaRPr lang="en-US" altLang="ko-KR" sz="2000" b="1">
              <a:latin typeface="넥슨 풋볼고딕 B"/>
              <a:ea typeface="넥슨 풋볼고딕 B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>
                <a:latin typeface="넥슨 풋볼고딕 B"/>
                <a:ea typeface="넥슨 풋볼고딕 B"/>
                <a:cs typeface="+mj-cs"/>
              </a:rPr>
              <a:t>http://coap.technology/</a:t>
            </a:r>
          </a:p>
        </p:txBody>
      </p:sp>
      <p:pic>
        <p:nvPicPr>
          <p:cNvPr id="5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1913" y="1419475"/>
            <a:ext cx="1442561" cy="764557"/>
          </a:xfrm>
          <a:prstGeom prst="rect">
            <a:avLst/>
          </a:prstGeom>
        </p:spPr>
      </p:pic>
      <p:pic>
        <p:nvPicPr>
          <p:cNvPr id="10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32284" y="2355055"/>
            <a:ext cx="912624" cy="1100139"/>
          </a:xfrm>
          <a:prstGeom prst="rect">
            <a:avLst/>
          </a:prstGeom>
        </p:spPr>
      </p:pic>
      <p:sp>
        <p:nvSpPr>
          <p:cNvPr id="11" name="TextBox 4"/>
          <p:cNvSpPr txBox="1"/>
          <p:nvPr/>
        </p:nvSpPr>
        <p:spPr>
          <a:xfrm>
            <a:off x="3563937" y="2496722"/>
            <a:ext cx="6015583" cy="1075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latin typeface="넥슨 풋볼고딕 B"/>
                <a:ea typeface="넥슨 풋볼고딕 B"/>
                <a:cs typeface="+mj-cs"/>
              </a:rPr>
              <a:t>o Rasberry pi GPIO</a:t>
            </a:r>
          </a:p>
          <a:p>
            <a:pPr lvl="0">
              <a:defRPr lang="ko-KR" altLang="en-US"/>
            </a:pPr>
            <a:r>
              <a:rPr lang="en-US" altLang="ko-KR" sz="2000" b="1">
                <a:latin typeface="넥슨 풋볼고딕 B"/>
                <a:ea typeface="넥슨 풋볼고딕 B"/>
                <a:cs typeface="+mj-cs"/>
              </a:rPr>
              <a:t>http://www.rasplay.org/</a:t>
            </a:r>
          </a:p>
          <a:p>
            <a:pPr lvl="0">
              <a:defRPr lang="ko-KR" altLang="en-US"/>
            </a:pPr>
            <a:endParaRPr lang="ko-KR" altLang="en-US" sz="2500" b="1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71625" y="3609975"/>
            <a:ext cx="1905000" cy="1905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38299" y="3238881"/>
            <a:ext cx="1828799" cy="1304543"/>
          </a:xfrm>
          <a:prstGeom prst="rect">
            <a:avLst/>
          </a:prstGeom>
        </p:spPr>
      </p:pic>
      <p:sp>
        <p:nvSpPr>
          <p:cNvPr id="14" name="TextBox 4"/>
          <p:cNvSpPr txBox="1"/>
          <p:nvPr/>
        </p:nvSpPr>
        <p:spPr>
          <a:xfrm>
            <a:off x="3563937" y="3439697"/>
            <a:ext cx="7882483" cy="9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latin typeface="넥슨 풋볼고딕 B"/>
                <a:ea typeface="넥슨 풋볼고딕 B"/>
                <a:cs typeface="+mj-cs"/>
              </a:rPr>
              <a:t>o</a:t>
            </a:r>
            <a:r>
              <a:rPr lang="ko-KR" altLang="en-US" sz="2000" b="1">
                <a:latin typeface="넥슨 풋볼고딕 B"/>
                <a:ea typeface="넥슨 풋볼고딕 B"/>
                <a:cs typeface="+mj-cs"/>
              </a:rPr>
              <a:t> </a:t>
            </a:r>
            <a:r>
              <a:rPr lang="en-US" altLang="ko-KR" sz="2000" b="1">
                <a:latin typeface="넥슨 풋볼고딕 B"/>
                <a:ea typeface="넥슨 풋볼고딕 B"/>
                <a:cs typeface="+mj-cs"/>
              </a:rPr>
              <a:t>Bluetooth le</a:t>
            </a:r>
          </a:p>
          <a:p>
            <a:pPr lvl="0">
              <a:defRPr lang="ko-KR" altLang="en-US"/>
            </a:pPr>
            <a:r>
              <a:rPr lang="en-US" altLang="ko-KR" sz="2000" b="1">
                <a:latin typeface="넥슨 풋볼고딕 B"/>
                <a:ea typeface="넥슨 풋볼고딕 B"/>
                <a:cs typeface="+mj-cs"/>
                <a:hlinkClick r:id="rId7"/>
              </a:rPr>
              <a:t>https://zoyi.co/tech-blog/2015/11/03/Bluetoot-Low-Energy-BLE</a:t>
            </a:r>
            <a:endParaRPr lang="en-US" altLang="ko-KR" sz="2000" b="1">
              <a:latin typeface="넥슨 풋볼고딕 B"/>
              <a:ea typeface="넥슨 풋볼고딕 B"/>
              <a:cs typeface="+mj-cs"/>
            </a:endParaRPr>
          </a:p>
          <a:p>
            <a:pPr lvl="0">
              <a:defRPr lang="ko-KR" altLang="en-US"/>
            </a:pPr>
            <a:endParaRPr lang="en-US" altLang="ko-KR" sz="2000" b="1">
              <a:latin typeface="넥슨 풋볼고딕 B"/>
              <a:ea typeface="넥슨 풋볼고딕 B"/>
              <a:cs typeface="+mj-cs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3563937" y="4382672"/>
            <a:ext cx="6396583" cy="9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latin typeface="넥슨 풋볼고딕 B"/>
                <a:ea typeface="넥슨 풋볼고딕 B"/>
                <a:cs typeface="+mj-cs"/>
              </a:rPr>
              <a:t>o Zigbee</a:t>
            </a:r>
          </a:p>
          <a:p>
            <a:pPr lvl="0">
              <a:defRPr lang="ko-KR" altLang="en-US"/>
            </a:pPr>
            <a:r>
              <a:rPr lang="en-US" altLang="ko-KR" sz="2000" b="1">
                <a:latin typeface="넥슨 풋볼고딕 B"/>
                <a:ea typeface="넥슨 풋볼고딕 B"/>
                <a:cs typeface="+mj-cs"/>
              </a:rPr>
              <a:t>엑스비 무선 아두이노 FUN</a:t>
            </a:r>
            <a:r>
              <a:rPr lang="ko-KR" altLang="en-US" sz="2000" b="1">
                <a:latin typeface="넥슨 풋볼고딕 B"/>
                <a:ea typeface="넥슨 풋볼고딕 B"/>
                <a:cs typeface="+mj-cs"/>
              </a:rPr>
              <a:t>! 심재창, 정욱직 저</a:t>
            </a:r>
          </a:p>
          <a:p>
            <a:pPr lvl="0">
              <a:defRPr lang="ko-KR" altLang="en-US"/>
            </a:pPr>
            <a:r>
              <a:rPr lang="ko-KR" altLang="en-US" sz="2000">
                <a:latin typeface="넥슨 풋볼고딕 B"/>
                <a:ea typeface="넥슨 풋볼고딕 B"/>
                <a:cs typeface="+mj-cs"/>
              </a:rPr>
              <a:t>https://www.digi.com/support/productdetail?pid=3352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3563937" y="5525672"/>
            <a:ext cx="6396583" cy="130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latin typeface="넥슨 풋볼고딕 B"/>
                <a:ea typeface="넥슨 풋볼고딕 B"/>
                <a:cs typeface="+mj-cs"/>
              </a:rPr>
              <a:t>o Californium </a:t>
            </a:r>
            <a:r>
              <a:rPr lang="en-US" altLang="ko-KR" sz="2000" b="1" dirty="0" err="1">
                <a:latin typeface="넥슨 풋볼고딕 B"/>
                <a:ea typeface="넥슨 풋볼고딕 B"/>
                <a:cs typeface="+mj-cs"/>
              </a:rPr>
              <a:t>CoAP</a:t>
            </a:r>
            <a:endParaRPr lang="en-US" altLang="ko-KR" sz="2000" b="1" dirty="0">
              <a:latin typeface="넥슨 풋볼고딕 B"/>
              <a:ea typeface="넥슨 풋볼고딕 B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latin typeface="넥슨 풋볼고딕 B"/>
                <a:ea typeface="넥슨 풋볼고딕 B"/>
                <a:cs typeface="+mj-cs"/>
                <a:hlinkClick r:id="rId8"/>
              </a:rPr>
              <a:t>https://eclipse.org/californium/</a:t>
            </a:r>
            <a:endParaRPr lang="en-US" altLang="ko-KR" sz="2000" b="1" dirty="0">
              <a:latin typeface="넥슨 풋볼고딕 B"/>
              <a:ea typeface="넥슨 풋볼고딕 B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latin typeface="넥슨 풋볼고딕 B"/>
                <a:ea typeface="넥슨 풋볼고딕 B"/>
                <a:cs typeface="+mj-cs"/>
              </a:rPr>
              <a:t>https://github.com/eclipse/californium</a:t>
            </a:r>
          </a:p>
          <a:p>
            <a:pPr lvl="0">
              <a:defRPr lang="ko-KR" altLang="en-US"/>
            </a:pPr>
            <a:endParaRPr lang="ko-KR" altLang="en-US" sz="2000" dirty="0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84" y="5598273"/>
            <a:ext cx="911225" cy="91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1841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2036550" y="2064500"/>
            <a:ext cx="8326650" cy="3160800"/>
          </a:xfrm>
          <a:prstGeom prst="flowChartProcess">
            <a:avLst/>
          </a:prstGeom>
          <a:noFill/>
          <a:ln algn="ctr">
            <a:noFill/>
          </a:ln>
          <a:effectLst>
            <a:softEdge rad="1270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8800" b="1" dirty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1417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83" y="1342465"/>
            <a:ext cx="1324360" cy="13243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65" y="2785999"/>
            <a:ext cx="4323267" cy="16995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96" y="4834106"/>
            <a:ext cx="2951419" cy="1142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8905" y="1455147"/>
            <a:ext cx="6386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Arm </a:t>
            </a:r>
            <a:r>
              <a:rPr lang="en-US" altLang="ko-KR" sz="24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mbed</a:t>
            </a:r>
            <a:r>
              <a:rPr lang="ko-KR" altLang="en-US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과 사물인터넷 표준 솔루션</a:t>
            </a:r>
            <a:endParaRPr lang="en-US" altLang="ko-KR" sz="24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r>
              <a:rPr lang="ko-KR" altLang="en-US" sz="24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센시노드</a:t>
            </a:r>
            <a:r>
              <a:rPr lang="ko-KR" altLang="en-US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인수</a:t>
            </a:r>
            <a:r>
              <a:rPr lang="en-US" altLang="ko-KR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IETF </a:t>
            </a:r>
            <a:r>
              <a:rPr lang="en-US" altLang="ko-KR" sz="24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r>
              <a:rPr lang="ko-KR" altLang="en-US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을 포함한 국제 사물인터넷</a:t>
            </a:r>
            <a:endParaRPr lang="en-US" altLang="ko-KR" sz="24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r>
              <a:rPr lang="ko-KR" altLang="en-US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표준화 활동에도 참여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7565" y="3189538"/>
            <a:ext cx="5873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사물인터넷</a:t>
            </a:r>
            <a:r>
              <a:rPr lang="en-US" altLang="ko-KR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en-US" altLang="ko-KR" sz="24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r>
              <a:rPr lang="en-US" altLang="ko-KR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기술 구현에 참여</a:t>
            </a:r>
            <a:endParaRPr lang="en-US" altLang="ko-KR" sz="24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r>
              <a:rPr lang="en-US" altLang="ko-KR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ICT </a:t>
            </a:r>
            <a:r>
              <a:rPr lang="ko-KR" altLang="en-US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솔루션 등 </a:t>
            </a:r>
            <a:r>
              <a:rPr lang="en-US" altLang="ko-KR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13</a:t>
            </a:r>
            <a:r>
              <a:rPr lang="ko-KR" altLang="en-US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개의 최신 </a:t>
            </a:r>
            <a:r>
              <a:rPr lang="ko-KR" altLang="en-US" sz="24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트랜드</a:t>
            </a:r>
            <a:r>
              <a:rPr lang="ko-KR" altLang="en-US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프로젝트 수행</a:t>
            </a:r>
            <a:endParaRPr lang="en-US" altLang="ko-KR" sz="24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r>
              <a:rPr lang="ko-KR" altLang="en-US" sz="24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임베디드</a:t>
            </a:r>
            <a:r>
              <a:rPr lang="ko-KR" altLang="en-US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서비스를 </a:t>
            </a:r>
            <a:r>
              <a:rPr lang="ko-KR" altLang="en-US" sz="24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타겟으로</a:t>
            </a:r>
            <a:r>
              <a:rPr lang="ko-KR" altLang="en-US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하는 창업자를 위한 </a:t>
            </a:r>
            <a:endParaRPr lang="en-US" altLang="ko-KR" sz="24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r>
              <a:rPr lang="en-US" altLang="ko-KR" sz="24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r>
              <a:rPr lang="en-US" altLang="ko-KR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프로젝트 구성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60013" y="5195286"/>
            <a:ext cx="6090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소형 센서 </a:t>
            </a:r>
            <a:r>
              <a:rPr lang="ko-KR" altLang="en-US" sz="24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노드</a:t>
            </a:r>
            <a:r>
              <a:rPr lang="ko-KR" altLang="en-US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등 경량화된 </a:t>
            </a:r>
            <a:r>
              <a:rPr lang="en-US" altLang="ko-KR" sz="24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r>
              <a:rPr lang="en-US" altLang="ko-KR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소프트웨어 개발</a:t>
            </a:r>
            <a:endParaRPr lang="en-US" altLang="ko-KR" sz="24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38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CoAP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4885" y="1214419"/>
            <a:ext cx="4802505" cy="19174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9600">
                <a:latin typeface="넥슨 풋볼고딕 L"/>
                <a:ea typeface="넥슨 풋볼고딕 L"/>
              </a:rPr>
              <a:t>CoAP</a:t>
            </a:r>
          </a:p>
          <a:p>
            <a:pPr algn="ctr">
              <a:defRPr lang="ko-KR" altLang="en-US"/>
            </a:pPr>
            <a:r>
              <a:rPr lang="en-US" altLang="ko-KR" sz="2400">
                <a:latin typeface="넥슨 풋볼고딕 L"/>
                <a:ea typeface="넥슨 풋볼고딕 L"/>
              </a:rPr>
              <a:t>(Constrained Application Protocol)</a:t>
            </a:r>
            <a:endParaRPr lang="ko-KR" altLang="en-US" sz="2400">
              <a:latin typeface="넥슨 풋볼고딕 L"/>
              <a:ea typeface="넥슨 풋볼고딕 L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297978" y="3466525"/>
            <a:ext cx="834353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 lang="ko-KR" altLang="en-US"/>
            </a:pPr>
            <a:r>
              <a:rPr lang="en-US" altLang="ko-KR" sz="2000">
                <a:latin typeface="넥슨 풋볼고딕 L"/>
                <a:ea typeface="넥슨 풋볼고딕 L"/>
              </a:rPr>
              <a:t>RFC 7252 </a:t>
            </a:r>
            <a:r>
              <a:rPr lang="ko-KR" altLang="en-US" sz="2000">
                <a:latin typeface="넥슨 풋볼고딕 L"/>
                <a:ea typeface="넥슨 풋볼고딕 L"/>
              </a:rPr>
              <a:t>표준</a:t>
            </a:r>
          </a:p>
          <a:p>
            <a:pPr lvl="1">
              <a:spcBef>
                <a:spcPct val="21000"/>
              </a:spcBef>
              <a:defRPr lang="ko-KR" altLang="en-US"/>
            </a:pPr>
            <a:r>
              <a:rPr lang="en-US" altLang="ko-KR" sz="2000">
                <a:latin typeface="넥슨 풋볼고딕 L"/>
                <a:ea typeface="넥슨 풋볼고딕 L"/>
              </a:rPr>
              <a:t>IoT</a:t>
            </a:r>
            <a:r>
              <a:rPr lang="ko-KR" altLang="en-US" sz="2000">
                <a:latin typeface="넥슨 풋볼고딕 L"/>
                <a:ea typeface="넥슨 풋볼고딕 L"/>
              </a:rPr>
              <a:t>에 특화된 웹 프로토콜</a:t>
            </a:r>
          </a:p>
          <a:p>
            <a:pPr lvl="1">
              <a:spcBef>
                <a:spcPct val="21000"/>
              </a:spcBef>
              <a:defRPr lang="ko-KR" altLang="en-US"/>
            </a:pPr>
            <a:r>
              <a:rPr lang="ko-KR" altLang="en-US" sz="2000">
                <a:latin typeface="넥슨 풋볼고딕 L"/>
                <a:ea typeface="넥슨 풋볼고딕 L"/>
              </a:rPr>
              <a:t>‘제한된 노드와 제한된</a:t>
            </a:r>
            <a:r>
              <a:rPr lang="en-US" altLang="ko-KR" sz="2000">
                <a:latin typeface="넥슨 풋볼고딕 L"/>
                <a:ea typeface="넥슨 풋볼고딕 L"/>
              </a:rPr>
              <a:t>(</a:t>
            </a:r>
            <a:r>
              <a:rPr lang="ko-KR" altLang="en-US" sz="2000">
                <a:latin typeface="넥슨 풋볼고딕 L"/>
                <a:ea typeface="넥슨 풋볼고딕 L"/>
              </a:rPr>
              <a:t>즉</a:t>
            </a:r>
            <a:r>
              <a:rPr lang="en-US" altLang="ko-KR" sz="2000">
                <a:latin typeface="넥슨 풋볼고딕 L"/>
                <a:ea typeface="넥슨 풋볼고딕 L"/>
              </a:rPr>
              <a:t>, </a:t>
            </a:r>
            <a:r>
              <a:rPr lang="ko-KR" altLang="en-US" sz="2000">
                <a:latin typeface="넥슨 풋볼고딕 L"/>
                <a:ea typeface="넥슨 풋볼고딕 L"/>
              </a:rPr>
              <a:t>저전력의 손실이 많은</a:t>
            </a:r>
            <a:r>
              <a:rPr lang="en-US" altLang="ko-KR" sz="2000">
                <a:latin typeface="넥슨 풋볼고딕 L"/>
                <a:ea typeface="넥슨 풋볼고딕 L"/>
              </a:rPr>
              <a:t>) </a:t>
            </a:r>
            <a:r>
              <a:rPr lang="ko-KR" altLang="en-US" sz="2000">
                <a:latin typeface="넥슨 풋볼고딕 L"/>
                <a:ea typeface="넥슨 풋볼고딕 L"/>
              </a:rPr>
              <a:t>네트워크’를 위한 프로토콜</a:t>
            </a:r>
          </a:p>
          <a:p>
            <a:pPr lvl="1">
              <a:spcBef>
                <a:spcPct val="21000"/>
              </a:spcBef>
              <a:defRPr lang="ko-KR" altLang="en-US"/>
            </a:pPr>
            <a:r>
              <a:rPr lang="ko-KR" altLang="en-US" sz="2000">
                <a:latin typeface="넥슨 풋볼고딕 L"/>
                <a:ea typeface="넥슨 풋볼고딕 L"/>
              </a:rPr>
              <a:t>메시지 크기가 작고 가볍고 부하가 적음</a:t>
            </a:r>
          </a:p>
          <a:p>
            <a:pPr lvl="1">
              <a:spcBef>
                <a:spcPct val="21000"/>
              </a:spcBef>
              <a:defRPr lang="ko-KR" altLang="en-US"/>
            </a:pPr>
            <a:r>
              <a:rPr lang="en-US" altLang="ko-KR" sz="2000">
                <a:latin typeface="넥슨 풋볼고딕 L"/>
                <a:ea typeface="넥슨 풋볼고딕 L"/>
              </a:rPr>
              <a:t>UDP</a:t>
            </a:r>
            <a:r>
              <a:rPr lang="ko-KR" altLang="en-US" sz="2000">
                <a:latin typeface="넥슨 풋볼고딕 L"/>
                <a:ea typeface="넥슨 풋볼고딕 L"/>
              </a:rPr>
              <a:t>를 이용하며 구조가 매우 단순함</a:t>
            </a:r>
          </a:p>
          <a:p>
            <a:pPr lvl="1">
              <a:spcBef>
                <a:spcPct val="21000"/>
              </a:spcBef>
              <a:defRPr lang="ko-KR" altLang="en-US"/>
            </a:pPr>
            <a:r>
              <a:rPr lang="en-US" altLang="ko-KR" sz="2000">
                <a:latin typeface="넥슨 풋볼고딕 L"/>
                <a:ea typeface="넥슨 풋볼고딕 L"/>
              </a:rPr>
              <a:t>IPv6 </a:t>
            </a:r>
            <a:r>
              <a:rPr lang="ko-KR" altLang="en-US" sz="2000">
                <a:latin typeface="넥슨 풋볼고딕 L"/>
                <a:ea typeface="넥슨 풋볼고딕 L"/>
              </a:rPr>
              <a:t>기반으로</a:t>
            </a:r>
            <a:r>
              <a:rPr lang="en-US" altLang="ko-KR" sz="2000">
                <a:latin typeface="넥슨 풋볼고딕 L"/>
                <a:ea typeface="넥슨 풋볼고딕 L"/>
              </a:rPr>
              <a:t> IPv4</a:t>
            </a:r>
            <a:r>
              <a:rPr lang="ko-KR" altLang="en-US" sz="2000">
                <a:latin typeface="넥슨 풋볼고딕 L"/>
                <a:ea typeface="넥슨 풋볼고딕 L"/>
              </a:rPr>
              <a:t>와 </a:t>
            </a:r>
            <a:r>
              <a:rPr lang="en-US" altLang="ko-KR" sz="2000">
                <a:latin typeface="넥슨 풋볼고딕 L"/>
                <a:ea typeface="넥슨 풋볼고딕 L"/>
              </a:rPr>
              <a:t>HTTP</a:t>
            </a:r>
            <a:r>
              <a:rPr lang="ko-KR" altLang="en-US" sz="2000">
                <a:latin typeface="넥슨 풋볼고딕 L"/>
                <a:ea typeface="넥슨 풋볼고딕 L"/>
              </a:rPr>
              <a:t>에 호환</a:t>
            </a:r>
            <a:endParaRPr lang="en-US" altLang="ko-KR" sz="2000">
              <a:latin typeface="넥슨 풋볼고딕 L"/>
              <a:ea typeface="넥슨 풋볼고딕 L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420100" y="1099792"/>
          <a:ext cx="3155116" cy="2266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latin typeface="넥슨 풋볼고딕 L"/>
                          <a:ea typeface="넥슨 풋볼고딕 L"/>
                        </a:rPr>
                        <a:t>CoAP</a:t>
                      </a:r>
                      <a:endParaRPr lang="ko-KR" altLang="en-US" sz="2400">
                        <a:latin typeface="넥슨 풋볼고딕 L"/>
                        <a:ea typeface="넥슨 풋볼고딕 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latin typeface="넥슨 풋볼고딕 L"/>
                          <a:ea typeface="넥슨 풋볼고딕 L"/>
                        </a:rPr>
                        <a:t>UDP</a:t>
                      </a:r>
                      <a:endParaRPr lang="ko-KR" altLang="en-US" sz="2400">
                        <a:latin typeface="넥슨 풋볼고딕 L"/>
                        <a:ea typeface="넥슨 풋볼고딕 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latin typeface="넥슨 풋볼고딕 L"/>
                          <a:ea typeface="넥슨 풋볼고딕 L"/>
                        </a:rPr>
                        <a:t>IPv6 (6LoWPAN)</a:t>
                      </a:r>
                      <a:endParaRPr lang="ko-KR" altLang="en-US" sz="2400">
                        <a:latin typeface="넥슨 풋볼고딕 L"/>
                        <a:ea typeface="넥슨 풋볼고딕 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latin typeface="넥슨 풋볼고딕 L"/>
                          <a:ea typeface="넥슨 풋볼고딕 L"/>
                        </a:rPr>
                        <a:t>IEEE 802.15.4 MAC</a:t>
                      </a:r>
                      <a:endParaRPr lang="ko-KR" altLang="en-US" sz="2400">
                        <a:latin typeface="넥슨 풋볼고딕 L"/>
                        <a:ea typeface="넥슨 풋볼고딕 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latin typeface="넥슨 풋볼고딕 L"/>
                          <a:ea typeface="넥슨 풋볼고딕 L"/>
                        </a:rPr>
                        <a:t>IEEE 802.15.4 PHY</a:t>
                      </a:r>
                      <a:endParaRPr lang="ko-KR" altLang="en-US" sz="2400">
                        <a:latin typeface="넥슨 풋볼고딕 L"/>
                        <a:ea typeface="넥슨 풋볼고딕 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85300" y="3466525"/>
            <a:ext cx="1402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atin typeface="넥슨 풋볼고딕 L"/>
                <a:ea typeface="넥슨 풋볼고딕 L"/>
              </a:rPr>
              <a:t>CoAP Stack</a:t>
            </a:r>
            <a:endParaRPr lang="ko-KR" altLang="en-US">
              <a:latin typeface="넥슨 풋볼고딕 L"/>
              <a:ea typeface="넥슨 풋볼고딕 L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6LoWPAN</a:t>
            </a:r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971091" y="932700"/>
          <a:ext cx="4592426" cy="3977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6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925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Application</a:t>
                      </a:r>
                      <a:endParaRPr lang="ko-KR" altLang="en-US">
                        <a:latin typeface="넥슨 풋볼고딕 L"/>
                        <a:ea typeface="넥슨 풋볼고딕 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92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UDP</a:t>
                      </a:r>
                      <a:endParaRPr lang="ko-KR" altLang="en-US">
                        <a:latin typeface="넥슨 풋볼고딕 L"/>
                        <a:ea typeface="넥슨 풋볼고딕 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ICMP</a:t>
                      </a:r>
                      <a:endParaRPr lang="ko-KR" altLang="en-US">
                        <a:latin typeface="넥슨 풋볼고딕 L"/>
                        <a:ea typeface="넥슨 풋볼고딕 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925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IPv6</a:t>
                      </a:r>
                      <a:endParaRPr lang="ko-KR" altLang="en-US">
                        <a:latin typeface="넥슨 풋볼고딕 L"/>
                        <a:ea typeface="넥슨 풋볼고딕 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925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6LoWPAN Adaption Layer</a:t>
                      </a:r>
                      <a:endParaRPr lang="ko-KR" altLang="en-US">
                        <a:latin typeface="넥슨 풋볼고딕 L"/>
                        <a:ea typeface="넥슨 풋볼고딕 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925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IEEE 802.15.4 MAC</a:t>
                      </a:r>
                      <a:endParaRPr lang="ko-KR" altLang="en-US">
                        <a:latin typeface="넥슨 풋볼고딕 L"/>
                        <a:ea typeface="넥슨 풋볼고딕 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925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넥슨 풋볼고딕 L"/>
                          <a:ea typeface="넥슨 풋볼고딕 L"/>
                        </a:rPr>
                        <a:t>IEEE 802.15.4 PHY</a:t>
                      </a:r>
                      <a:endParaRPr lang="ko-KR" altLang="en-US">
                        <a:latin typeface="넥슨 풋볼고딕 L"/>
                        <a:ea typeface="넥슨 풋볼고딕 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937500" y="5059591"/>
            <a:ext cx="2997200" cy="35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넥슨 풋볼고딕 L"/>
                <a:ea typeface="넥슨 풋볼고딕 L"/>
              </a:rPr>
              <a:t> 6LoWPAN 프로토콜 스택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81000" y="2566601"/>
            <a:ext cx="6590091" cy="2832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sz="2000">
                <a:latin typeface="넥슨 풋볼고딕 L"/>
                <a:ea typeface="넥슨 풋볼고딕 L"/>
              </a:rPr>
              <a:t>250Kbps의 적은 대역폭을 사용</a:t>
            </a: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000">
              <a:latin typeface="넥슨 풋볼고딕 L"/>
              <a:ea typeface="넥슨 풋볼고딕 L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sz="2000">
                <a:latin typeface="넥슨 풋볼고딕 L"/>
                <a:ea typeface="넥슨 풋볼고딕 L"/>
              </a:rPr>
              <a:t>IPv6에 비해 작은 패킷 크기를 활용하기 때문에 저사양의 초소형 장치에서 활용하기 적합</a:t>
            </a:r>
          </a:p>
          <a:p>
            <a:pPr lvl="0">
              <a:defRPr lang="ko-KR" altLang="en-US"/>
            </a:pPr>
            <a:endParaRPr lang="en-US" altLang="ko-KR" sz="2000">
              <a:latin typeface="넥슨 풋볼고딕 L"/>
              <a:ea typeface="넥슨 풋볼고딕 L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sz="2000">
                <a:latin typeface="넥슨 풋볼고딕 L"/>
                <a:ea typeface="넥슨 풋볼고딕 L"/>
              </a:rPr>
              <a:t>6LoWPAN은 IEEE 802.15.4를 PHY/MAC으로 하는 저 전력 무선 개인 네트워크 상에서 IPv6를 탑재하여 기존 IP 네트워크와 연결 하는 네트워크 기술</a:t>
            </a:r>
          </a:p>
          <a:p>
            <a:pPr marL="285750" indent="-285750">
              <a:buFont typeface="Arial"/>
              <a:buChar char="•"/>
              <a:defRPr lang="ko-KR" altLang="en-US"/>
            </a:pPr>
            <a:endParaRPr lang="ko-KR" altLang="en-US" sz="2000">
              <a:latin typeface="넥슨 풋볼고딕 L"/>
              <a:ea typeface="넥슨 풋볼고딕 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1305" y="296893"/>
            <a:ext cx="4997458" cy="249872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69711" y="5831890"/>
            <a:ext cx="10456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u="sng">
                <a:solidFill>
                  <a:srgbClr val="FF0000"/>
                </a:solidFill>
                <a:latin typeface="넥슨 풋볼고딕 L"/>
                <a:ea typeface="넥슨 풋볼고딕 L"/>
              </a:rPr>
              <a:t>외부 </a:t>
            </a:r>
            <a:r>
              <a:rPr lang="en-US" altLang="ko-KR" sz="2400" u="sng">
                <a:solidFill>
                  <a:srgbClr val="FF0000"/>
                </a:solidFill>
                <a:latin typeface="넥슨 풋볼고딕 L"/>
                <a:ea typeface="넥슨 풋볼고딕 L"/>
              </a:rPr>
              <a:t>IP</a:t>
            </a:r>
            <a:r>
              <a:rPr lang="ko-KR" altLang="en-US" sz="2400" u="sng">
                <a:solidFill>
                  <a:srgbClr val="FF0000"/>
                </a:solidFill>
                <a:latin typeface="넥슨 풋볼고딕 L"/>
                <a:ea typeface="넥슨 풋볼고딕 L"/>
              </a:rPr>
              <a:t>네트워크와의 상호운영성을 제공하기 위해 </a:t>
            </a:r>
            <a:r>
              <a:rPr lang="en-US" altLang="ko-KR" sz="2400" u="sng">
                <a:solidFill>
                  <a:srgbClr val="FF0000"/>
                </a:solidFill>
                <a:latin typeface="넥슨 풋볼고딕 L"/>
                <a:ea typeface="넥슨 풋볼고딕 L"/>
              </a:rPr>
              <a:t>6LoWPAN Gateway</a:t>
            </a:r>
            <a:r>
              <a:rPr lang="ko-KR" altLang="en-US" sz="2400" u="sng">
                <a:solidFill>
                  <a:srgbClr val="FF0000"/>
                </a:solidFill>
                <a:latin typeface="넥슨 풋볼고딕 L"/>
                <a:ea typeface="넥슨 풋볼고딕 L"/>
              </a:rPr>
              <a:t>가 필요</a:t>
            </a:r>
            <a:endParaRPr lang="en-US" altLang="ko-KR" sz="2400" u="sng">
              <a:solidFill>
                <a:srgbClr val="FF0000"/>
              </a:solidFill>
              <a:latin typeface="넥슨 풋볼고딕 L"/>
              <a:ea typeface="넥슨 풋볼고딕 L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시스템 수행 시나리오</a:t>
            </a:r>
          </a:p>
        </p:txBody>
      </p:sp>
      <p:sp>
        <p:nvSpPr>
          <p:cNvPr id="41" name="타원 40"/>
          <p:cNvSpPr/>
          <p:nvPr/>
        </p:nvSpPr>
        <p:spPr>
          <a:xfrm>
            <a:off x="5968939" y="1230808"/>
            <a:ext cx="5971749" cy="4682132"/>
          </a:xfrm>
          <a:prstGeom prst="ellipse">
            <a:avLst/>
          </a:prstGeom>
          <a:solidFill>
            <a:srgbClr val="E9D7F1">
              <a:alpha val="62000"/>
            </a:srgbClr>
          </a:solidFill>
          <a:ln algn="ctr">
            <a:solidFill>
              <a:schemeClr val="accent1">
                <a:shade val="20000"/>
                <a:alpha val="57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4000"/>
          </a:p>
        </p:txBody>
      </p:sp>
      <p:sp>
        <p:nvSpPr>
          <p:cNvPr id="42" name="타원 41"/>
          <p:cNvSpPr/>
          <p:nvPr/>
        </p:nvSpPr>
        <p:spPr>
          <a:xfrm>
            <a:off x="556522" y="1445079"/>
            <a:ext cx="5396678" cy="4369593"/>
          </a:xfrm>
          <a:prstGeom prst="ellipse">
            <a:avLst/>
          </a:prstGeom>
          <a:solidFill>
            <a:srgbClr val="E8F1FA">
              <a:alpha val="69000"/>
            </a:srgbClr>
          </a:solidFill>
          <a:effectLst>
            <a:softEdge rad="1270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4000"/>
          </a:p>
        </p:txBody>
      </p:sp>
      <p:grpSp>
        <p:nvGrpSpPr>
          <p:cNvPr id="43" name="그룹 42"/>
          <p:cNvGrpSpPr/>
          <p:nvPr/>
        </p:nvGrpSpPr>
        <p:grpSpPr>
          <a:xfrm>
            <a:off x="4762644" y="1239088"/>
            <a:ext cx="2000388" cy="1470970"/>
            <a:chOff x="7316157" y="1839821"/>
            <a:chExt cx="1829636" cy="1470970"/>
          </a:xfrm>
        </p:grpSpPr>
        <p:pic>
          <p:nvPicPr>
            <p:cNvPr id="44" name="Picture 2" descr="C:\Users\김한조\Desktop\db.PNG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355157" y="1839821"/>
              <a:ext cx="1143647" cy="1101638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7316157" y="2941459"/>
              <a:ext cx="18296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b="1">
                  <a:latin typeface="넥슨 풋볼고딕 L"/>
                  <a:ea typeface="넥슨 풋볼고딕 L"/>
                </a:rPr>
                <a:t>데이터베이스</a:t>
              </a: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00005" y="3307398"/>
            <a:ext cx="1434464" cy="1615242"/>
            <a:chOff x="-87127" y="5301208"/>
            <a:chExt cx="1312019" cy="1615242"/>
          </a:xfrm>
        </p:grpSpPr>
        <p:pic>
          <p:nvPicPr>
            <p:cNvPr id="47" name="Picture 3" descr="C:\Users\PARK\Desktop\스크린샷 2015-12-22 오후 5.14.04.png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46843" y="5301208"/>
              <a:ext cx="844094" cy="1371652"/>
            </a:xfrm>
            <a:prstGeom prst="rect">
              <a:avLst/>
            </a:prstGeom>
            <a:noFill/>
          </p:spPr>
        </p:pic>
        <p:sp>
          <p:nvSpPr>
            <p:cNvPr id="48" name="TextBox 47"/>
            <p:cNvSpPr txBox="1"/>
            <p:nvPr/>
          </p:nvSpPr>
          <p:spPr>
            <a:xfrm>
              <a:off x="-87127" y="6547118"/>
              <a:ext cx="1312019" cy="3596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b="1">
                  <a:latin typeface="넥슨 풋볼고딕 L"/>
                  <a:ea typeface="넥슨 풋볼고딕 L"/>
                </a:rPr>
                <a:t>HOST</a:t>
              </a:r>
            </a:p>
          </p:txBody>
        </p:sp>
      </p:grpSp>
      <p:grpSp>
        <p:nvGrpSpPr>
          <p:cNvPr id="49" name="그룹 23"/>
          <p:cNvGrpSpPr/>
          <p:nvPr/>
        </p:nvGrpSpPr>
        <p:grpSpPr>
          <a:xfrm>
            <a:off x="1559664" y="3999815"/>
            <a:ext cx="886696" cy="797824"/>
            <a:chOff x="3224507" y="3799919"/>
            <a:chExt cx="2525508" cy="2131324"/>
          </a:xfrm>
        </p:grpSpPr>
        <p:pic>
          <p:nvPicPr>
            <p:cNvPr id="50" name="그림 1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24507" y="3799919"/>
              <a:ext cx="2525508" cy="213132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1" name="그림 1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05147" y="4097444"/>
              <a:ext cx="1106791" cy="1517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2" name="TextBox 71"/>
          <p:cNvSpPr txBox="1"/>
          <p:nvPr/>
        </p:nvSpPr>
        <p:spPr>
          <a:xfrm>
            <a:off x="3132913" y="978139"/>
            <a:ext cx="1956422" cy="696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000" b="1">
                <a:latin typeface="넥슨 풋볼고딕 L"/>
                <a:ea typeface="넥슨 풋볼고딕 L"/>
              </a:rPr>
              <a:t>데이터 로그 및 </a:t>
            </a:r>
          </a:p>
          <a:p>
            <a:pPr lvl="0" algn="ctr">
              <a:defRPr lang="ko-KR" altLang="en-US"/>
            </a:pPr>
            <a:r>
              <a:rPr lang="ko-KR" altLang="en-US" sz="2000" b="1">
                <a:latin typeface="넥슨 풋볼고딕 L"/>
                <a:ea typeface="넥슨 풋볼고딕 L"/>
              </a:rPr>
              <a:t>통합모드 저장</a:t>
            </a:r>
          </a:p>
        </p:txBody>
      </p:sp>
      <p:grpSp>
        <p:nvGrpSpPr>
          <p:cNvPr id="53" name="그룹 60"/>
          <p:cNvGrpSpPr/>
          <p:nvPr/>
        </p:nvGrpSpPr>
        <p:grpSpPr>
          <a:xfrm>
            <a:off x="10399916" y="2856379"/>
            <a:ext cx="1442465" cy="2023164"/>
            <a:chOff x="389439" y="4154134"/>
            <a:chExt cx="970222" cy="1580209"/>
          </a:xfrm>
        </p:grpSpPr>
        <p:pic>
          <p:nvPicPr>
            <p:cNvPr id="54" name="Picture 5" descr="C:\Users\Administrator\Desktop\KakaoTalk_20151027_210425867.jpg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415455" y="4154134"/>
              <a:ext cx="898443" cy="844401"/>
            </a:xfrm>
            <a:prstGeom prst="rect">
              <a:avLst/>
            </a:prstGeom>
            <a:noFill/>
          </p:spPr>
        </p:pic>
        <p:sp>
          <p:nvSpPr>
            <p:cNvPr id="55" name="TextBox 65"/>
            <p:cNvSpPr txBox="1"/>
            <p:nvPr/>
          </p:nvSpPr>
          <p:spPr>
            <a:xfrm>
              <a:off x="389437" y="5013168"/>
              <a:ext cx="970222" cy="710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b="1">
                  <a:latin typeface="넥슨 풋볼고딕 L"/>
                  <a:ea typeface="넥슨 풋볼고딕 L"/>
                </a:rPr>
                <a:t>Arduino </a:t>
              </a:r>
              <a:r>
                <a:rPr lang="ko-KR" altLang="en-US" b="1">
                  <a:latin typeface="넥슨 풋볼고딕 L"/>
                  <a:ea typeface="넥슨 풋볼고딕 L"/>
                </a:rPr>
                <a:t>(창문,전등,도어벨 제어)</a:t>
              </a:r>
            </a:p>
          </p:txBody>
        </p:sp>
      </p:grpSp>
      <p:sp>
        <p:nvSpPr>
          <p:cNvPr id="56" name="오른쪽 화살표 46"/>
          <p:cNvSpPr/>
          <p:nvPr/>
        </p:nvSpPr>
        <p:spPr>
          <a:xfrm rot="21574819">
            <a:off x="9286976" y="3514251"/>
            <a:ext cx="996731" cy="2126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000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57" name="TextBox 93"/>
          <p:cNvSpPr txBox="1"/>
          <p:nvPr/>
        </p:nvSpPr>
        <p:spPr>
          <a:xfrm>
            <a:off x="1477131" y="3998417"/>
            <a:ext cx="260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넥슨 풋볼고딕 L"/>
                <a:ea typeface="넥슨 풋볼고딕 L"/>
              </a:rPr>
              <a:t>               결과 호출</a:t>
            </a:r>
          </a:p>
        </p:txBody>
      </p:sp>
      <p:sp>
        <p:nvSpPr>
          <p:cNvPr id="58" name="오른쪽 화살표 46"/>
          <p:cNvSpPr/>
          <p:nvPr/>
        </p:nvSpPr>
        <p:spPr>
          <a:xfrm rot="10787720">
            <a:off x="9231911" y="3184002"/>
            <a:ext cx="986869" cy="2391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000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59" name="TextBox 67"/>
          <p:cNvSpPr txBox="1"/>
          <p:nvPr/>
        </p:nvSpPr>
        <p:spPr>
          <a:xfrm>
            <a:off x="9021265" y="3741589"/>
            <a:ext cx="1434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latin typeface="넥슨 풋볼고딕 L"/>
                <a:ea typeface="넥슨 풋볼고딕 L"/>
              </a:rPr>
              <a:t>장치 제어</a:t>
            </a:r>
          </a:p>
        </p:txBody>
      </p:sp>
      <p:sp>
        <p:nvSpPr>
          <p:cNvPr id="60" name="TextBox 67"/>
          <p:cNvSpPr txBox="1"/>
          <p:nvPr/>
        </p:nvSpPr>
        <p:spPr>
          <a:xfrm>
            <a:off x="9057742" y="2648440"/>
            <a:ext cx="1405348" cy="635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latin typeface="넥슨 풋볼고딕 L"/>
                <a:ea typeface="넥슨 풋볼고딕 L"/>
              </a:rPr>
              <a:t>노드 등록, </a:t>
            </a:r>
          </a:p>
          <a:p>
            <a:pPr algn="ctr">
              <a:defRPr lang="ko-KR" altLang="en-US"/>
            </a:pPr>
            <a:r>
              <a:rPr lang="ko-KR" altLang="en-US" b="1">
                <a:latin typeface="넥슨 풋볼고딕 L"/>
                <a:ea typeface="넥슨 풋볼고딕 L"/>
              </a:rPr>
              <a:t>결과전송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3277606" y="2587747"/>
            <a:ext cx="1489883" cy="2447776"/>
            <a:chOff x="4024037" y="1522515"/>
            <a:chExt cx="1124027" cy="1882131"/>
          </a:xfrm>
        </p:grpSpPr>
        <p:pic>
          <p:nvPicPr>
            <p:cNvPr id="62" name="Picture 3" descr="C:\Users\Administrator\Desktop\KakaoTalk_20151102_175638133.jpg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4024037" y="1522515"/>
              <a:ext cx="1124027" cy="1152128"/>
            </a:xfrm>
            <a:prstGeom prst="rect">
              <a:avLst/>
            </a:prstGeom>
            <a:noFill/>
          </p:spPr>
        </p:pic>
        <p:sp>
          <p:nvSpPr>
            <p:cNvPr id="63" name="TextBox 62"/>
            <p:cNvSpPr txBox="1"/>
            <p:nvPr/>
          </p:nvSpPr>
          <p:spPr>
            <a:xfrm>
              <a:off x="4150964" y="2694682"/>
              <a:ext cx="870157" cy="696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b="1">
                  <a:latin typeface="넥슨 풋볼고딕 L"/>
                  <a:ea typeface="넥슨 풋볼고딕 L"/>
                </a:rPr>
                <a:t>Web Server</a:t>
              </a:r>
            </a:p>
            <a:p>
              <a:pPr algn="ctr">
                <a:defRPr lang="ko-KR" altLang="en-US"/>
              </a:pPr>
              <a:r>
                <a:rPr lang="en-US" altLang="ko-KR" b="1">
                  <a:latin typeface="넥슨 풋볼고딕 L"/>
                  <a:ea typeface="넥슨 풋볼고딕 L"/>
                </a:rPr>
                <a:t>(PC)</a:t>
              </a:r>
              <a:endParaRPr lang="ko-KR" altLang="en-US" b="1">
                <a:latin typeface="넥슨 풋볼고딕 L"/>
                <a:ea typeface="넥슨 풋볼고딕 L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348529" y="2605606"/>
            <a:ext cx="1652405" cy="2496189"/>
            <a:chOff x="3944791" y="1522515"/>
            <a:chExt cx="1246640" cy="1919357"/>
          </a:xfrm>
        </p:grpSpPr>
        <p:pic>
          <p:nvPicPr>
            <p:cNvPr id="65" name="Picture 3" descr="C:\Users\Administrator\Desktop\KakaoTalk_20151102_175638133.jpg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4024037" y="1522515"/>
              <a:ext cx="1124027" cy="1152128"/>
            </a:xfrm>
            <a:prstGeom prst="rect">
              <a:avLst/>
            </a:prstGeom>
            <a:noFill/>
          </p:spPr>
        </p:pic>
        <p:sp>
          <p:nvSpPr>
            <p:cNvPr id="66" name="TextBox 65"/>
            <p:cNvSpPr txBox="1"/>
            <p:nvPr/>
          </p:nvSpPr>
          <p:spPr>
            <a:xfrm>
              <a:off x="3944791" y="2731910"/>
              <a:ext cx="1246640" cy="696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b="1">
                  <a:latin typeface="넥슨 풋볼고딕 L"/>
                  <a:ea typeface="넥슨 풋볼고딕 L"/>
                </a:rPr>
                <a:t>6</a:t>
              </a:r>
              <a:r>
                <a:rPr lang="en-US" altLang="ko-KR" b="1">
                  <a:latin typeface="넥슨 풋볼고딕 L"/>
                  <a:ea typeface="넥슨 풋볼고딕 L"/>
                </a:rPr>
                <a:t>LoWPAN gateway</a:t>
              </a:r>
            </a:p>
            <a:p>
              <a:pPr algn="ctr">
                <a:defRPr lang="ko-KR" altLang="en-US"/>
              </a:pPr>
              <a:r>
                <a:rPr lang="en-US" altLang="ko-KR" b="1">
                  <a:latin typeface="넥슨 풋볼고딕 L"/>
                  <a:ea typeface="넥슨 풋볼고딕 L"/>
                </a:rPr>
                <a:t>(Rasberry</a:t>
              </a:r>
              <a:r>
                <a:rPr lang="ko-KR" altLang="en-US" b="1">
                  <a:latin typeface="넥슨 풋볼고딕 L"/>
                  <a:ea typeface="넥슨 풋볼고딕 L"/>
                </a:rPr>
                <a:t> </a:t>
              </a:r>
              <a:r>
                <a:rPr lang="en-US" altLang="ko-KR" b="1">
                  <a:latin typeface="넥슨 풋볼고딕 L"/>
                  <a:ea typeface="넥슨 풋볼고딕 L"/>
                </a:rPr>
                <a:t>pi)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564089" y="2586182"/>
            <a:ext cx="1700341" cy="2244641"/>
            <a:chOff x="3973533" y="1522515"/>
            <a:chExt cx="1282805" cy="1725938"/>
          </a:xfrm>
        </p:grpSpPr>
        <p:pic>
          <p:nvPicPr>
            <p:cNvPr id="68" name="Picture 3" descr="C:\Users\Administrator\Desktop\KakaoTalk_20151102_175638133.jpg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4024037" y="1522515"/>
              <a:ext cx="1124027" cy="1152128"/>
            </a:xfrm>
            <a:prstGeom prst="rect">
              <a:avLst/>
            </a:prstGeom>
            <a:noFill/>
          </p:spPr>
        </p:pic>
        <p:sp>
          <p:nvSpPr>
            <p:cNvPr id="69" name="TextBox 68"/>
            <p:cNvSpPr txBox="1"/>
            <p:nvPr/>
          </p:nvSpPr>
          <p:spPr>
            <a:xfrm>
              <a:off x="3973531" y="2751477"/>
              <a:ext cx="1282805" cy="4969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b="1">
                  <a:latin typeface="넥슨 풋볼고딕 L"/>
                  <a:ea typeface="넥슨 풋볼고딕 L"/>
                </a:rPr>
                <a:t>CoAP Server</a:t>
              </a:r>
            </a:p>
            <a:p>
              <a:pPr algn="ctr">
                <a:defRPr lang="ko-KR" altLang="en-US"/>
              </a:pPr>
              <a:r>
                <a:rPr lang="en-US" altLang="ko-KR" b="1">
                  <a:latin typeface="넥슨 풋볼고딕 L"/>
                  <a:ea typeface="넥슨 풋볼고딕 L"/>
                </a:rPr>
                <a:t>(Rasberry pi)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48797" y="2592578"/>
            <a:ext cx="2603679" cy="784250"/>
            <a:chOff x="270394" y="3860528"/>
            <a:chExt cx="2381430" cy="784250"/>
          </a:xfrm>
        </p:grpSpPr>
        <p:sp>
          <p:nvSpPr>
            <p:cNvPr id="71" name="TextBox 70"/>
            <p:cNvSpPr txBox="1"/>
            <p:nvPr/>
          </p:nvSpPr>
          <p:spPr>
            <a:xfrm>
              <a:off x="270394" y="4306224"/>
              <a:ext cx="2381430" cy="5697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600" b="1">
                  <a:latin typeface="넥슨 풋볼고딕 L"/>
                  <a:ea typeface="넥슨 풋볼고딕 L"/>
                </a:rPr>
                <a:t>어플을 통해서 원격 제어 요청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726479" y="3860528"/>
              <a:ext cx="1528887" cy="381816"/>
              <a:chOff x="732522" y="3811160"/>
              <a:chExt cx="1528887" cy="381816"/>
            </a:xfrm>
          </p:grpSpPr>
          <p:pic>
            <p:nvPicPr>
              <p:cNvPr id="73" name="Picture 2" descr="C:\Users\김한조\Desktop\졸업작품\졸작발표그림\_뚡뀳__꼳_■넧_뉌뀫__꼹____녁꼨_듄넽\_롟뀳_뗡뀿_メ꼳_⒰녅.jpg"/>
              <p:cNvPicPr>
                <a:picLocks noChangeAspect="1" noChangeArrowheads="1"/>
              </p:cNvPicPr>
              <p:nvPr/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>
                <a:off x="1945568" y="3824347"/>
                <a:ext cx="315841" cy="364940"/>
              </a:xfrm>
              <a:prstGeom prst="rect">
                <a:avLst/>
              </a:prstGeom>
              <a:noFill/>
            </p:spPr>
          </p:pic>
          <p:pic>
            <p:nvPicPr>
              <p:cNvPr id="74" name="Picture 3" descr="C:\Users\김한조\Desktop\졸업작품\졸작발표그림\_뚡뀳__꼳_■넧_뉌뀫__꼹____녁꼨_듄넽\_뤳뀫_녲뀰_끷뀫.png"/>
              <p:cNvPicPr>
                <a:picLocks noChangeAspect="1" noChangeArrowheads="1"/>
              </p:cNvPicPr>
              <p:nvPr/>
            </p:nvPicPr>
            <p:blipFill rotWithShape="1">
              <a:blip r:embed="rId9"/>
              <a:srcRect/>
              <a:stretch>
                <a:fillRect/>
              </a:stretch>
            </p:blipFill>
            <p:spPr>
              <a:xfrm>
                <a:off x="732522" y="3814057"/>
                <a:ext cx="500212" cy="376040"/>
              </a:xfrm>
              <a:prstGeom prst="rect">
                <a:avLst/>
              </a:prstGeom>
              <a:noFill/>
            </p:spPr>
          </p:pic>
          <p:pic>
            <p:nvPicPr>
              <p:cNvPr id="75" name="Picture 4" descr="C:\Users\김한조\Desktop\졸업작품\졸작발표그림\_뚡뀳__꼳_■넧_뉌뀫__꼹____녁꼨_듄넽\_됣뀽_묃뀿_뤳뀯.jpg"/>
              <p:cNvPicPr>
                <a:picLocks noChangeAspect="1" noChangeArrowheads="1"/>
              </p:cNvPicPr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>
                <a:off x="1204906" y="3811160"/>
                <a:ext cx="401115" cy="368629"/>
              </a:xfrm>
              <a:prstGeom prst="rect">
                <a:avLst/>
              </a:prstGeom>
              <a:noFill/>
            </p:spPr>
          </p:pic>
          <p:pic>
            <p:nvPicPr>
              <p:cNvPr id="76" name="Picture 5" descr="C:\Users\김한조\Desktop\졸업작품\졸작발표그림\_뚡뀳__꼳_■넧_뉌뀫__꼹____녁꼨_듄넽\_녲뀫_뗡뀿_뤳뀽.jpg"/>
              <p:cNvPicPr>
                <a:picLocks noChangeAspect="1" noChangeArrowheads="1"/>
              </p:cNvPicPr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>
                <a:off x="1556646" y="3811179"/>
                <a:ext cx="396746" cy="381797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77" name="오른쪽 화살표 46"/>
          <p:cNvSpPr/>
          <p:nvPr/>
        </p:nvSpPr>
        <p:spPr>
          <a:xfrm rot="21574819">
            <a:off x="6760469" y="3498409"/>
            <a:ext cx="996731" cy="2126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000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78" name="오른쪽 화살표 46"/>
          <p:cNvSpPr/>
          <p:nvPr/>
        </p:nvSpPr>
        <p:spPr>
          <a:xfrm rot="10787720">
            <a:off x="6720287" y="3111373"/>
            <a:ext cx="986869" cy="2391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000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79" name="오른쪽 화살표 46"/>
          <p:cNvSpPr/>
          <p:nvPr/>
        </p:nvSpPr>
        <p:spPr>
          <a:xfrm rot="21574819">
            <a:off x="4602461" y="3498409"/>
            <a:ext cx="996731" cy="2126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000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80" name="오른쪽 화살표 46"/>
          <p:cNvSpPr/>
          <p:nvPr/>
        </p:nvSpPr>
        <p:spPr>
          <a:xfrm rot="10787720">
            <a:off x="4562279" y="3111373"/>
            <a:ext cx="986869" cy="2391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000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723193" y="1535257"/>
            <a:ext cx="1911547" cy="6916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넥슨 풋볼고딕 L"/>
                <a:ea typeface="넥슨 풋볼고딕 L"/>
              </a:rPr>
              <a:t>Internet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52772" y="1435964"/>
            <a:ext cx="1982451" cy="695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넥슨 풋볼고딕 L"/>
                <a:ea typeface="넥슨 풋볼고딕 L"/>
              </a:rPr>
              <a:t>WSN</a:t>
            </a:r>
          </a:p>
        </p:txBody>
      </p:sp>
      <p:sp>
        <p:nvSpPr>
          <p:cNvPr id="83" name="L 도형 82"/>
          <p:cNvSpPr/>
          <p:nvPr/>
        </p:nvSpPr>
        <p:spPr>
          <a:xfrm rot="5377033">
            <a:off x="3915666" y="1832616"/>
            <a:ext cx="506015" cy="446482"/>
          </a:xfrm>
          <a:prstGeom prst="corner">
            <a:avLst>
              <a:gd name="adj1" fmla="val 29052"/>
              <a:gd name="adj2" fmla="val 25000"/>
            </a:avLst>
          </a:prstGeom>
          <a:solidFill>
            <a:srgbClr val="1F4E7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4000"/>
          </a:p>
        </p:txBody>
      </p:sp>
      <p:sp>
        <p:nvSpPr>
          <p:cNvPr id="84" name="오각형 83"/>
          <p:cNvSpPr/>
          <p:nvPr/>
        </p:nvSpPr>
        <p:spPr>
          <a:xfrm>
            <a:off x="4377034" y="1698968"/>
            <a:ext cx="238125" cy="282773"/>
          </a:xfrm>
          <a:prstGeom prst="homePlate">
            <a:avLst>
              <a:gd name="adj" fmla="val 145454"/>
            </a:avLst>
          </a:prstGeom>
          <a:solidFill>
            <a:srgbClr val="1F4E7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4000"/>
          </a:p>
        </p:txBody>
      </p:sp>
      <p:sp>
        <p:nvSpPr>
          <p:cNvPr id="85" name="오른쪽 화살표 46"/>
          <p:cNvSpPr/>
          <p:nvPr/>
        </p:nvSpPr>
        <p:spPr>
          <a:xfrm rot="21574819">
            <a:off x="1953320" y="3355534"/>
            <a:ext cx="996731" cy="2126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000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86" name="오른쪽 화살표 46"/>
          <p:cNvSpPr/>
          <p:nvPr/>
        </p:nvSpPr>
        <p:spPr>
          <a:xfrm rot="10787720">
            <a:off x="1913138" y="3687937"/>
            <a:ext cx="986869" cy="2391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000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모서리가 둥근 직사각형 22"/>
          <p:cNvSpPr/>
          <p:nvPr/>
        </p:nvSpPr>
        <p:spPr>
          <a:xfrm>
            <a:off x="8695834" y="1050062"/>
            <a:ext cx="2283744" cy="5142075"/>
          </a:xfrm>
          <a:prstGeom prst="roundRect">
            <a:avLst>
              <a:gd name="adj" fmla="val 16667"/>
            </a:avLst>
          </a:prstGeom>
          <a:solidFill>
            <a:srgbClr val="E9D7F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000">
              <a:latin typeface="넥슨 풋볼고딕 L"/>
              <a:ea typeface="넥슨 풋볼고딕 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시스템 구성도</a:t>
            </a:r>
          </a:p>
        </p:txBody>
      </p:sp>
      <p:sp>
        <p:nvSpPr>
          <p:cNvPr id="22" name="모서리가 둥근 직사각형 23"/>
          <p:cNvSpPr/>
          <p:nvPr/>
        </p:nvSpPr>
        <p:spPr>
          <a:xfrm>
            <a:off x="1443136" y="1027649"/>
            <a:ext cx="7146569" cy="5142075"/>
          </a:xfrm>
          <a:prstGeom prst="roundRect">
            <a:avLst>
              <a:gd name="adj" fmla="val 16667"/>
            </a:avLst>
          </a:prstGeom>
          <a:solidFill>
            <a:srgbClr val="E8F1FA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000">
              <a:latin typeface="넥슨 풋볼고딕 L"/>
              <a:ea typeface="넥슨 풋볼고딕 L"/>
            </a:endParaRPr>
          </a:p>
        </p:txBody>
      </p:sp>
      <p:cxnSp>
        <p:nvCxnSpPr>
          <p:cNvPr id="35" name="직선 화살표 연결선 29"/>
          <p:cNvCxnSpPr/>
          <p:nvPr/>
        </p:nvCxnSpPr>
        <p:spPr>
          <a:xfrm>
            <a:off x="2723778" y="3429000"/>
            <a:ext cx="1444901" cy="0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0"/>
          <p:cNvCxnSpPr/>
          <p:nvPr/>
        </p:nvCxnSpPr>
        <p:spPr>
          <a:xfrm>
            <a:off x="6083232" y="3429000"/>
            <a:ext cx="1880858" cy="0"/>
          </a:xfrm>
          <a:prstGeom prst="straightConnector1">
            <a:avLst/>
          </a:prstGeom>
          <a:ln w="825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5"/>
          <p:cNvSpPr txBox="1"/>
          <p:nvPr/>
        </p:nvSpPr>
        <p:spPr>
          <a:xfrm>
            <a:off x="3863703" y="1268827"/>
            <a:ext cx="2436964" cy="70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000" b="1">
                <a:latin typeface="넥슨 풋볼고딕 L"/>
                <a:ea typeface="넥슨 풋볼고딕 L"/>
              </a:rPr>
              <a:t>Internet</a:t>
            </a:r>
            <a:endParaRPr lang="ko-KR" altLang="en-US" sz="4000" b="1">
              <a:latin typeface="넥슨 풋볼고딕 L"/>
              <a:ea typeface="넥슨 풋볼고딕 L"/>
            </a:endParaRPr>
          </a:p>
        </p:txBody>
      </p:sp>
      <p:sp>
        <p:nvSpPr>
          <p:cNvPr id="40" name="TextBox 36"/>
          <p:cNvSpPr txBox="1"/>
          <p:nvPr/>
        </p:nvSpPr>
        <p:spPr>
          <a:xfrm>
            <a:off x="6052693" y="2850646"/>
            <a:ext cx="2109686" cy="452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1">
                <a:latin typeface="넥슨 풋볼고딕 L"/>
                <a:ea typeface="넥슨 풋볼고딕 L"/>
              </a:rPr>
              <a:t>CoAP(IPv6)</a:t>
            </a:r>
          </a:p>
        </p:txBody>
      </p:sp>
      <p:sp>
        <p:nvSpPr>
          <p:cNvPr id="42" name="TextBox 38"/>
          <p:cNvSpPr txBox="1"/>
          <p:nvPr/>
        </p:nvSpPr>
        <p:spPr>
          <a:xfrm>
            <a:off x="1811294" y="2604135"/>
            <a:ext cx="3304176" cy="824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1">
                <a:latin typeface="넥슨 풋볼고딕 L"/>
                <a:ea typeface="넥슨 풋볼고딕 L"/>
              </a:rPr>
              <a:t>(CoAP, HTTP)</a:t>
            </a:r>
          </a:p>
          <a:p>
            <a:pPr algn="ctr">
              <a:defRPr lang="ko-KR" altLang="en-US"/>
            </a:pPr>
            <a:r>
              <a:rPr lang="en-US" altLang="ko-KR" sz="2400" b="1">
                <a:latin typeface="넥슨 풋볼고딕 L"/>
                <a:ea typeface="넥슨 풋볼고딕 L"/>
              </a:rPr>
              <a:t>(IPv4, IPv6)</a:t>
            </a:r>
          </a:p>
        </p:txBody>
      </p:sp>
      <p:sp>
        <p:nvSpPr>
          <p:cNvPr id="44" name="모서리가 둥근 직사각형 40"/>
          <p:cNvSpPr/>
          <p:nvPr/>
        </p:nvSpPr>
        <p:spPr>
          <a:xfrm>
            <a:off x="4294906" y="5403998"/>
            <a:ext cx="1829421" cy="515402"/>
          </a:xfrm>
          <a:prstGeom prst="roundRect">
            <a:avLst>
              <a:gd name="adj" fmla="val 16667"/>
            </a:avLst>
          </a:prstGeom>
          <a:solidFill>
            <a:srgbClr val="FAC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4000" b="1">
                <a:solidFill>
                  <a:schemeClr val="tx1"/>
                </a:solidFill>
                <a:latin typeface="넥슨 풋볼고딕 L"/>
                <a:ea typeface="넥슨 풋볼고딕 L"/>
              </a:rPr>
              <a:t>DB</a:t>
            </a:r>
          </a:p>
        </p:txBody>
      </p:sp>
      <p:grpSp>
        <p:nvGrpSpPr>
          <p:cNvPr id="45" name="그룹 7"/>
          <p:cNvGrpSpPr/>
          <p:nvPr/>
        </p:nvGrpSpPr>
        <p:grpSpPr>
          <a:xfrm>
            <a:off x="378345" y="2857828"/>
            <a:ext cx="1434464" cy="1759892"/>
            <a:chOff x="-87131" y="5301208"/>
            <a:chExt cx="1312019" cy="1759892"/>
          </a:xfrm>
        </p:grpSpPr>
        <p:pic>
          <p:nvPicPr>
            <p:cNvPr id="46" name="Picture 3" descr="C:\Users\PARK\Desktop\스크린샷 2015-12-22 오후 5.14.04.png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46843" y="5301208"/>
              <a:ext cx="844094" cy="1371652"/>
            </a:xfrm>
            <a:prstGeom prst="rect">
              <a:avLst/>
            </a:prstGeom>
            <a:noFill/>
          </p:spPr>
        </p:pic>
        <p:sp>
          <p:nvSpPr>
            <p:cNvPr id="47" name="TextBox 9"/>
            <p:cNvSpPr txBox="1"/>
            <p:nvPr/>
          </p:nvSpPr>
          <p:spPr>
            <a:xfrm>
              <a:off x="-87131" y="6547117"/>
              <a:ext cx="1312019" cy="5139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800" b="1">
                  <a:latin typeface="넥슨 풋볼고딕 L"/>
                  <a:ea typeface="넥슨 풋볼고딕 L"/>
                </a:rPr>
                <a:t>HOST</a:t>
              </a:r>
            </a:p>
          </p:txBody>
        </p:sp>
      </p:grpSp>
      <p:grpSp>
        <p:nvGrpSpPr>
          <p:cNvPr id="48" name="그룹 23"/>
          <p:cNvGrpSpPr/>
          <p:nvPr/>
        </p:nvGrpSpPr>
        <p:grpSpPr>
          <a:xfrm>
            <a:off x="1569189" y="3030088"/>
            <a:ext cx="886696" cy="797824"/>
            <a:chOff x="3224507" y="3799919"/>
            <a:chExt cx="2525508" cy="2131324"/>
          </a:xfrm>
        </p:grpSpPr>
        <p:pic>
          <p:nvPicPr>
            <p:cNvPr id="49" name="그림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224507" y="3799919"/>
              <a:ext cx="2525508" cy="213132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0" name="그림 1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205147" y="4097444"/>
              <a:ext cx="1106791" cy="1517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1" name="그룹 24"/>
          <p:cNvGrpSpPr/>
          <p:nvPr/>
        </p:nvGrpSpPr>
        <p:grpSpPr>
          <a:xfrm>
            <a:off x="4393824" y="2676448"/>
            <a:ext cx="1677951" cy="2201067"/>
            <a:chOff x="3947712" y="1522515"/>
            <a:chExt cx="1265913" cy="1692434"/>
          </a:xfrm>
        </p:grpSpPr>
        <p:pic>
          <p:nvPicPr>
            <p:cNvPr id="52" name="Picture 3" descr="C:\Users\Administrator\Desktop\KakaoTalk_20151102_175638133.jpg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4024037" y="1522515"/>
              <a:ext cx="1124027" cy="1152128"/>
            </a:xfrm>
            <a:prstGeom prst="rect">
              <a:avLst/>
            </a:prstGeom>
            <a:noFill/>
          </p:spPr>
        </p:pic>
        <p:sp>
          <p:nvSpPr>
            <p:cNvPr id="53" name="TextBox 26"/>
            <p:cNvSpPr txBox="1"/>
            <p:nvPr/>
          </p:nvSpPr>
          <p:spPr>
            <a:xfrm>
              <a:off x="3947712" y="2717975"/>
              <a:ext cx="1265913" cy="4969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b="1">
                  <a:latin typeface="넥슨 풋볼고딕 L"/>
                  <a:ea typeface="넥슨 풋볼고딕 L"/>
                </a:rPr>
                <a:t>Web Server</a:t>
              </a:r>
            </a:p>
            <a:p>
              <a:pPr algn="ctr">
                <a:defRPr lang="ko-KR" altLang="en-US"/>
              </a:pPr>
              <a:r>
                <a:rPr lang="en-US" altLang="ko-KR" b="1">
                  <a:latin typeface="넥슨 풋볼고딕 L"/>
                  <a:ea typeface="넥슨 풋볼고딕 L"/>
                </a:rPr>
                <a:t>(PC)</a:t>
              </a:r>
              <a:endParaRPr lang="ko-KR" altLang="en-US" b="1">
                <a:latin typeface="넥슨 풋볼고딕 L"/>
                <a:ea typeface="넥슨 풋볼고딕 L"/>
              </a:endParaRPr>
            </a:p>
          </p:txBody>
        </p:sp>
      </p:grpSp>
      <p:grpSp>
        <p:nvGrpSpPr>
          <p:cNvPr id="54" name="그룹 24"/>
          <p:cNvGrpSpPr/>
          <p:nvPr/>
        </p:nvGrpSpPr>
        <p:grpSpPr>
          <a:xfrm>
            <a:off x="8019001" y="2658402"/>
            <a:ext cx="1701771" cy="2426043"/>
            <a:chOff x="4419068" y="1519141"/>
            <a:chExt cx="1283884" cy="1865420"/>
          </a:xfrm>
        </p:grpSpPr>
        <p:pic>
          <p:nvPicPr>
            <p:cNvPr id="55" name="Picture 3" descr="C:\Users\Administrator\Desktop\KakaoTalk_20151102_175638133.jpg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4517950" y="1519141"/>
              <a:ext cx="1124027" cy="1152128"/>
            </a:xfrm>
            <a:prstGeom prst="rect">
              <a:avLst/>
            </a:prstGeom>
            <a:noFill/>
          </p:spPr>
        </p:pic>
        <p:sp>
          <p:nvSpPr>
            <p:cNvPr id="56" name="TextBox 26"/>
            <p:cNvSpPr txBox="1"/>
            <p:nvPr/>
          </p:nvSpPr>
          <p:spPr>
            <a:xfrm>
              <a:off x="4419068" y="2689894"/>
              <a:ext cx="1283884" cy="6946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b="1">
                  <a:latin typeface="넥슨 풋볼고딕 L"/>
                  <a:ea typeface="넥슨 풋볼고딕 L"/>
                </a:rPr>
                <a:t>6</a:t>
              </a:r>
              <a:r>
                <a:rPr lang="en-US" altLang="ko-KR" b="1">
                  <a:latin typeface="넥슨 풋볼고딕 L"/>
                  <a:ea typeface="넥슨 풋볼고딕 L"/>
                </a:rPr>
                <a:t>LoWPAN gateway</a:t>
              </a:r>
            </a:p>
            <a:p>
              <a:pPr algn="ctr">
                <a:defRPr lang="ko-KR" altLang="en-US"/>
              </a:pPr>
              <a:r>
                <a:rPr lang="en-US" altLang="ko-KR" b="1">
                  <a:latin typeface="넥슨 풋볼고딕 L"/>
                  <a:ea typeface="넥슨 풋볼고딕 L"/>
                </a:rPr>
                <a:t>(Rasberry</a:t>
              </a:r>
              <a:r>
                <a:rPr lang="ko-KR" altLang="en-US" b="1">
                  <a:latin typeface="넥슨 풋볼고딕 L"/>
                  <a:ea typeface="넥슨 풋볼고딕 L"/>
                </a:rPr>
                <a:t> </a:t>
              </a:r>
              <a:r>
                <a:rPr lang="en-US" altLang="ko-KR" b="1">
                  <a:latin typeface="넥슨 풋볼고딕 L"/>
                  <a:ea typeface="넥슨 풋볼고딕 L"/>
                </a:rPr>
                <a:t>pi</a:t>
              </a:r>
              <a:r>
                <a:rPr lang="ko-KR" altLang="en-US" b="1">
                  <a:latin typeface="넥슨 풋볼고딕 L"/>
                  <a:ea typeface="넥슨 풋볼고딕 L"/>
                </a:rPr>
                <a:t>)</a:t>
              </a:r>
            </a:p>
          </p:txBody>
        </p:sp>
      </p:grpSp>
      <p:sp>
        <p:nvSpPr>
          <p:cNvPr id="58" name="TextBox 18"/>
          <p:cNvSpPr txBox="1"/>
          <p:nvPr/>
        </p:nvSpPr>
        <p:spPr>
          <a:xfrm>
            <a:off x="9144000" y="1360072"/>
            <a:ext cx="1598104" cy="695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000" b="1">
                <a:latin typeface="넥슨 풋볼고딕 L"/>
                <a:ea typeface="넥슨 풋볼고딕 L"/>
              </a:rPr>
              <a:t>WSN</a:t>
            </a:r>
            <a:endParaRPr lang="ko-KR" altLang="en-US" sz="4000" b="1">
              <a:latin typeface="넥슨 풋볼고딕 L"/>
              <a:ea typeface="넥슨 풋볼고딕 L"/>
            </a:endParaRPr>
          </a:p>
        </p:txBody>
      </p:sp>
      <p:sp>
        <p:nvSpPr>
          <p:cNvPr id="4" name="원호 3"/>
          <p:cNvSpPr/>
          <p:nvPr/>
        </p:nvSpPr>
        <p:spPr>
          <a:xfrm>
            <a:off x="5854700" y="4036597"/>
            <a:ext cx="279332" cy="2275303"/>
          </a:xfrm>
          <a:prstGeom prst="arc">
            <a:avLst>
              <a:gd name="adj1" fmla="val 16200000"/>
              <a:gd name="adj2" fmla="val 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9" name="모서리가 둥근 직사각형 40"/>
          <p:cNvSpPr/>
          <p:nvPr/>
        </p:nvSpPr>
        <p:spPr>
          <a:xfrm>
            <a:off x="4307606" y="4870598"/>
            <a:ext cx="1829421" cy="515402"/>
          </a:xfrm>
          <a:prstGeom prst="roundRect">
            <a:avLst>
              <a:gd name="adj" fmla="val 16667"/>
            </a:avLst>
          </a:prstGeom>
          <a:solidFill>
            <a:srgbClr val="FAC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4000" b="1">
                <a:solidFill>
                  <a:schemeClr val="tx1"/>
                </a:solidFill>
                <a:latin typeface="넥슨 풋볼고딕 L"/>
                <a:ea typeface="넥슨 풋볼고딕 L"/>
              </a:rPr>
              <a:t>Proxy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시스템 구성도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72846" y="1169125"/>
            <a:ext cx="10516520" cy="5142075"/>
          </a:xfrm>
          <a:prstGeom prst="roundRect">
            <a:avLst>
              <a:gd name="adj" fmla="val 16667"/>
            </a:avLst>
          </a:prstGeom>
          <a:solidFill>
            <a:srgbClr val="E9D7F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000">
              <a:latin typeface="넥슨 풋볼고딕 L"/>
              <a:ea typeface="넥슨 풋볼고딕 L"/>
            </a:endParaRPr>
          </a:p>
        </p:txBody>
      </p:sp>
      <p:sp>
        <p:nvSpPr>
          <p:cNvPr id="30" name="TextBox 18"/>
          <p:cNvSpPr txBox="1"/>
          <p:nvPr/>
        </p:nvSpPr>
        <p:spPr>
          <a:xfrm>
            <a:off x="5296948" y="1219976"/>
            <a:ext cx="1598104" cy="692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000" b="1">
                <a:latin typeface="넥슨 풋볼고딕 L"/>
                <a:ea typeface="넥슨 풋볼고딕 L"/>
              </a:rPr>
              <a:t>WSN</a:t>
            </a:r>
            <a:endParaRPr lang="ko-KR" altLang="en-US" sz="4000" b="1">
              <a:latin typeface="넥슨 풋볼고딕 L"/>
              <a:ea typeface="넥슨 풋볼고딕 L"/>
            </a:endParaRPr>
          </a:p>
        </p:txBody>
      </p:sp>
      <p:cxnSp>
        <p:nvCxnSpPr>
          <p:cNvPr id="36" name="직선 화살표 연결선 30"/>
          <p:cNvCxnSpPr/>
          <p:nvPr/>
        </p:nvCxnSpPr>
        <p:spPr>
          <a:xfrm>
            <a:off x="3687492" y="5623801"/>
            <a:ext cx="159062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30"/>
          <p:cNvCxnSpPr/>
          <p:nvPr/>
        </p:nvCxnSpPr>
        <p:spPr>
          <a:xfrm>
            <a:off x="7199258" y="4939449"/>
            <a:ext cx="177023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37"/>
          <p:cNvSpPr txBox="1"/>
          <p:nvPr/>
        </p:nvSpPr>
        <p:spPr>
          <a:xfrm>
            <a:off x="7285323" y="4230575"/>
            <a:ext cx="1598105" cy="568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200" b="1">
                <a:latin typeface="넥슨 풋볼고딕 L"/>
                <a:ea typeface="넥슨 풋볼고딕 L"/>
              </a:rPr>
              <a:t>CoAP</a:t>
            </a:r>
            <a:endParaRPr lang="ko-KR" altLang="en-US" sz="3200" b="1">
              <a:latin typeface="넥슨 풋볼고딕 L"/>
              <a:ea typeface="넥슨 풋볼고딕 L"/>
            </a:endParaRPr>
          </a:p>
        </p:txBody>
      </p:sp>
      <p:grpSp>
        <p:nvGrpSpPr>
          <p:cNvPr id="59" name="그룹 60"/>
          <p:cNvGrpSpPr/>
          <p:nvPr/>
        </p:nvGrpSpPr>
        <p:grpSpPr>
          <a:xfrm>
            <a:off x="9272138" y="2706407"/>
            <a:ext cx="1335749" cy="1777962"/>
            <a:chOff x="415455" y="4154133"/>
            <a:chExt cx="898443" cy="1388692"/>
          </a:xfrm>
        </p:grpSpPr>
        <p:pic>
          <p:nvPicPr>
            <p:cNvPr id="60" name="Picture 5" descr="C:\Users\Administrator\Desktop\KakaoTalk_20151027_210425867.jpg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15455" y="4154133"/>
              <a:ext cx="898443" cy="844401"/>
            </a:xfrm>
            <a:prstGeom prst="rect">
              <a:avLst/>
            </a:prstGeom>
            <a:noFill/>
          </p:spPr>
        </p:pic>
        <p:sp>
          <p:nvSpPr>
            <p:cNvPr id="61" name="TextBox 65"/>
            <p:cNvSpPr txBox="1"/>
            <p:nvPr/>
          </p:nvSpPr>
          <p:spPr>
            <a:xfrm>
              <a:off x="450581" y="5044080"/>
              <a:ext cx="828189" cy="498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b="1">
                  <a:latin typeface="넥슨 풋볼고딕 L"/>
                  <a:ea typeface="넥슨 풋볼고딕 L"/>
                </a:rPr>
                <a:t>Arduino </a:t>
              </a:r>
              <a:r>
                <a:rPr lang="ko-KR" altLang="en-US" b="1">
                  <a:latin typeface="넥슨 풋볼고딕 L"/>
                  <a:ea typeface="넥슨 풋볼고딕 L"/>
                </a:rPr>
                <a:t>(센서)</a:t>
              </a:r>
            </a:p>
          </p:txBody>
        </p:sp>
      </p:grpSp>
      <p:grpSp>
        <p:nvGrpSpPr>
          <p:cNvPr id="62" name="그룹 27"/>
          <p:cNvGrpSpPr/>
          <p:nvPr/>
        </p:nvGrpSpPr>
        <p:grpSpPr>
          <a:xfrm>
            <a:off x="1822996" y="2460199"/>
            <a:ext cx="1819207" cy="2421712"/>
            <a:chOff x="3899809" y="1522515"/>
            <a:chExt cx="1372482" cy="1862090"/>
          </a:xfrm>
        </p:grpSpPr>
        <p:pic>
          <p:nvPicPr>
            <p:cNvPr id="63" name="Picture 3" descr="C:\Users\Administrator\Desktop\KakaoTalk_20151102_175638133.jpg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024037" y="1522515"/>
              <a:ext cx="1124027" cy="1152128"/>
            </a:xfrm>
            <a:prstGeom prst="rect">
              <a:avLst/>
            </a:prstGeom>
            <a:noFill/>
          </p:spPr>
        </p:pic>
        <p:sp>
          <p:nvSpPr>
            <p:cNvPr id="64" name="TextBox 29"/>
            <p:cNvSpPr txBox="1"/>
            <p:nvPr/>
          </p:nvSpPr>
          <p:spPr>
            <a:xfrm>
              <a:off x="3899809" y="2674643"/>
              <a:ext cx="1372482" cy="697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b="1">
                  <a:latin typeface="넥슨 풋볼고딕 L"/>
                  <a:ea typeface="넥슨 풋볼고딕 L"/>
                </a:rPr>
                <a:t>6</a:t>
              </a:r>
              <a:r>
                <a:rPr lang="en-US" altLang="ko-KR" b="1">
                  <a:latin typeface="넥슨 풋볼고딕 L"/>
                  <a:ea typeface="넥슨 풋볼고딕 L"/>
                </a:rPr>
                <a:t>LoWPAN gateway</a:t>
              </a:r>
            </a:p>
            <a:p>
              <a:pPr algn="ctr">
                <a:defRPr lang="ko-KR" altLang="en-US"/>
              </a:pPr>
              <a:r>
                <a:rPr lang="en-US" altLang="ko-KR" b="1">
                  <a:latin typeface="넥슨 풋볼고딕 L"/>
                  <a:ea typeface="넥슨 풋볼고딕 L"/>
                </a:rPr>
                <a:t>(Rasberry</a:t>
              </a:r>
              <a:r>
                <a:rPr lang="ko-KR" altLang="en-US" b="1">
                  <a:latin typeface="넥슨 풋볼고딕 L"/>
                  <a:ea typeface="넥슨 풋볼고딕 L"/>
                </a:rPr>
                <a:t> </a:t>
              </a:r>
              <a:r>
                <a:rPr lang="en-US" altLang="ko-KR" b="1">
                  <a:latin typeface="넥슨 풋볼고딕 L"/>
                  <a:ea typeface="넥슨 풋볼고딕 L"/>
                </a:rPr>
                <a:t>pi)</a:t>
              </a:r>
            </a:p>
          </p:txBody>
        </p:sp>
      </p:grpSp>
      <p:grpSp>
        <p:nvGrpSpPr>
          <p:cNvPr id="65" name="그룹 30"/>
          <p:cNvGrpSpPr/>
          <p:nvPr/>
        </p:nvGrpSpPr>
        <p:grpSpPr>
          <a:xfrm>
            <a:off x="5296948" y="2409570"/>
            <a:ext cx="1900690" cy="2195343"/>
            <a:chOff x="3889795" y="1522515"/>
            <a:chExt cx="1433956" cy="1688032"/>
          </a:xfrm>
        </p:grpSpPr>
        <p:pic>
          <p:nvPicPr>
            <p:cNvPr id="66" name="Picture 3" descr="C:\Users\Administrator\Desktop\KakaoTalk_20151102_175638133.jpg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024037" y="1522515"/>
              <a:ext cx="1124027" cy="1152128"/>
            </a:xfrm>
            <a:prstGeom prst="rect">
              <a:avLst/>
            </a:prstGeom>
            <a:noFill/>
          </p:spPr>
        </p:pic>
        <p:sp>
          <p:nvSpPr>
            <p:cNvPr id="67" name="TextBox 32"/>
            <p:cNvSpPr txBox="1"/>
            <p:nvPr/>
          </p:nvSpPr>
          <p:spPr>
            <a:xfrm>
              <a:off x="3889795" y="2713572"/>
              <a:ext cx="1433955" cy="4969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b="1">
                  <a:latin typeface="넥슨 풋볼고딕 L"/>
                  <a:ea typeface="넥슨 풋볼고딕 L"/>
                </a:rPr>
                <a:t>CoAP Server</a:t>
              </a:r>
            </a:p>
            <a:p>
              <a:pPr algn="ctr">
                <a:defRPr lang="ko-KR" altLang="en-US"/>
              </a:pPr>
              <a:r>
                <a:rPr lang="en-US" altLang="ko-KR" b="1">
                  <a:latin typeface="넥슨 풋볼고딕 L"/>
                  <a:ea typeface="넥슨 풋볼고딕 L"/>
                </a:rPr>
                <a:t>(Rasberry pi)</a:t>
              </a:r>
            </a:p>
          </p:txBody>
        </p:sp>
      </p:grpSp>
      <p:sp>
        <p:nvSpPr>
          <p:cNvPr id="68" name="모서리가 둥근 직사각형 40"/>
          <p:cNvSpPr/>
          <p:nvPr/>
        </p:nvSpPr>
        <p:spPr>
          <a:xfrm>
            <a:off x="9057176" y="4661133"/>
            <a:ext cx="1829421" cy="515402"/>
          </a:xfrm>
          <a:prstGeom prst="roundRect">
            <a:avLst>
              <a:gd name="adj" fmla="val 16667"/>
            </a:avLst>
          </a:prstGeom>
          <a:solidFill>
            <a:srgbClr val="FAC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넥슨 풋볼고딕 L"/>
                <a:ea typeface="넥슨 풋볼고딕 L"/>
              </a:rPr>
              <a:t>Zigbee</a:t>
            </a:r>
          </a:p>
        </p:txBody>
      </p:sp>
      <p:sp>
        <p:nvSpPr>
          <p:cNvPr id="69" name="모서리가 둥근 직사각형 40"/>
          <p:cNvSpPr/>
          <p:nvPr/>
        </p:nvSpPr>
        <p:spPr>
          <a:xfrm>
            <a:off x="5305114" y="4688039"/>
            <a:ext cx="1829421" cy="515402"/>
          </a:xfrm>
          <a:prstGeom prst="roundRect">
            <a:avLst>
              <a:gd name="adj" fmla="val 16667"/>
            </a:avLst>
          </a:prstGeom>
          <a:solidFill>
            <a:srgbClr val="FAC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넥슨 풋볼고딕 L"/>
                <a:ea typeface="넥슨 풋볼고딕 L"/>
              </a:rPr>
              <a:t>Zigbee</a:t>
            </a:r>
          </a:p>
        </p:txBody>
      </p:sp>
      <p:sp>
        <p:nvSpPr>
          <p:cNvPr id="70" name="모서리가 둥근 직사각형 40"/>
          <p:cNvSpPr/>
          <p:nvPr/>
        </p:nvSpPr>
        <p:spPr>
          <a:xfrm>
            <a:off x="5305114" y="5283352"/>
            <a:ext cx="1829421" cy="515402"/>
          </a:xfrm>
          <a:prstGeom prst="roundRect">
            <a:avLst>
              <a:gd name="adj" fmla="val 16667"/>
            </a:avLst>
          </a:prstGeom>
          <a:solidFill>
            <a:srgbClr val="FAC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 b="1">
                <a:solidFill>
                  <a:schemeClr val="tx1"/>
                </a:solidFill>
                <a:latin typeface="넥슨 풋볼고딕 L"/>
                <a:ea typeface="넥슨 풋볼고딕 L"/>
              </a:rPr>
              <a:t>Bluetooth </a:t>
            </a:r>
            <a:r>
              <a:rPr lang="en-US" altLang="ko-KR" sz="2000" b="1">
                <a:solidFill>
                  <a:schemeClr val="tx1"/>
                </a:solidFill>
                <a:latin typeface="넥슨 풋볼고딕 L"/>
                <a:ea typeface="넥슨 풋볼고딕 L"/>
              </a:rPr>
              <a:t>le(v4.1)</a:t>
            </a:r>
          </a:p>
        </p:txBody>
      </p:sp>
      <p:sp>
        <p:nvSpPr>
          <p:cNvPr id="71" name="모서리가 둥근 직사각형 40"/>
          <p:cNvSpPr/>
          <p:nvPr/>
        </p:nvSpPr>
        <p:spPr>
          <a:xfrm>
            <a:off x="1877588" y="5283352"/>
            <a:ext cx="1829421" cy="515402"/>
          </a:xfrm>
          <a:prstGeom prst="roundRect">
            <a:avLst>
              <a:gd name="adj" fmla="val 16667"/>
            </a:avLst>
          </a:prstGeom>
          <a:solidFill>
            <a:srgbClr val="FAC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 b="1">
                <a:solidFill>
                  <a:schemeClr val="tx1"/>
                </a:solidFill>
                <a:latin typeface="넥슨 풋볼고딕 L"/>
                <a:ea typeface="넥슨 풋볼고딕 L"/>
              </a:rPr>
              <a:t>Bluetooth </a:t>
            </a:r>
            <a:r>
              <a:rPr lang="en-US" altLang="ko-KR" sz="2000" b="1">
                <a:solidFill>
                  <a:schemeClr val="tx1"/>
                </a:solidFill>
                <a:latin typeface="넥슨 풋볼고딕 L"/>
                <a:ea typeface="넥슨 풋볼고딕 L"/>
              </a:rPr>
              <a:t>le(v4.1)</a:t>
            </a:r>
          </a:p>
        </p:txBody>
      </p:sp>
      <p:sp>
        <p:nvSpPr>
          <p:cNvPr id="72" name="TextBox 37"/>
          <p:cNvSpPr txBox="1"/>
          <p:nvPr/>
        </p:nvSpPr>
        <p:spPr>
          <a:xfrm>
            <a:off x="3156997" y="5180425"/>
            <a:ext cx="2830005" cy="391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1">
                <a:latin typeface="넥슨 풋볼고딕 L"/>
                <a:ea typeface="넥슨 풋볼고딕 L"/>
              </a:rPr>
              <a:t>CoAP, 6LoWPAN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1877</Words>
  <Application>Microsoft Office PowerPoint</Application>
  <PresentationFormat>와이드스크린</PresentationFormat>
  <Paragraphs>453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넥슨 풋볼고딕 B</vt:lpstr>
      <vt:lpstr>넥슨 풋볼고딕 L</vt:lpstr>
      <vt:lpstr>맑은 고딕</vt:lpstr>
      <vt:lpstr>Arial</vt:lpstr>
      <vt:lpstr>Office 테마</vt:lpstr>
      <vt:lpstr>CoAP/6LoWPAN 기반 홈네트워크</vt:lpstr>
      <vt:lpstr>차례</vt:lpstr>
      <vt:lpstr>종합 설계 개요</vt:lpstr>
      <vt:lpstr>관련 연구 및 사례</vt:lpstr>
      <vt:lpstr>CoAP란?</vt:lpstr>
      <vt:lpstr>6LoWPAN</vt:lpstr>
      <vt:lpstr>시스템 수행 시나리오</vt:lpstr>
      <vt:lpstr>시스템 구성도</vt:lpstr>
      <vt:lpstr>시스템 구성도</vt:lpstr>
      <vt:lpstr>PowerPoint 프레젠테이션</vt:lpstr>
      <vt:lpstr>아두이노 - LED</vt:lpstr>
      <vt:lpstr>아두이노 – 먼지</vt:lpstr>
      <vt:lpstr>아두이노 - 온습도</vt:lpstr>
      <vt:lpstr>아두이노 - DC모터</vt:lpstr>
      <vt:lpstr>CoAP Server와 아두이노간 통신</vt:lpstr>
      <vt:lpstr>CoAP 서버</vt:lpstr>
      <vt:lpstr>CoAP 서버 - Copper</vt:lpstr>
      <vt:lpstr>CoAP서버 자원 등록 흐름도</vt:lpstr>
      <vt:lpstr>아두이노와 CoAP서버간 등록 및 통신</vt:lpstr>
      <vt:lpstr>아두이노와 CoAP서버간 등록 및 통신</vt:lpstr>
      <vt:lpstr>6LoWPAN Gateway</vt:lpstr>
      <vt:lpstr>BLE 4.1</vt:lpstr>
      <vt:lpstr>CoAP 서버와 게이트웨이 간 6LoWPAN 통신 과정</vt:lpstr>
      <vt:lpstr>데모 환경 설계</vt:lpstr>
      <vt:lpstr>데모 환경 설계</vt:lpstr>
      <vt:lpstr>데모 환경 설계</vt:lpstr>
      <vt:lpstr>데모 환경 설계</vt:lpstr>
      <vt:lpstr>개발 환경 및 개발 방법</vt:lpstr>
      <vt:lpstr>개발 환경 및 개발 방법</vt:lpstr>
      <vt:lpstr>개발 환경 및 개발 방법</vt:lpstr>
      <vt:lpstr>개발 환경 및 개발 방법</vt:lpstr>
      <vt:lpstr>개발 환경 및 개발 방법</vt:lpstr>
      <vt:lpstr>업무 분담</vt:lpstr>
      <vt:lpstr>졸업 설계 수행 일정</vt:lpstr>
      <vt:lpstr>필요기술 및 참고문헌</vt:lpstr>
      <vt:lpstr>PowerPoint 프레젠테이션</vt:lpstr>
    </vt:vector>
  </TitlesOfParts>
  <Manager/>
  <Company>JimyeolCompany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Jimyeol</dc:creator>
  <cp:lastModifiedBy>Nanite Factory</cp:lastModifiedBy>
  <cp:revision>84</cp:revision>
  <dcterms:created xsi:type="dcterms:W3CDTF">2017-02-19T04:12:29Z</dcterms:created>
  <dcterms:modified xsi:type="dcterms:W3CDTF">2017-02-26T04:54:22Z</dcterms:modified>
</cp:coreProperties>
</file>