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63" r:id="rId2"/>
    <p:sldId id="288" r:id="rId3"/>
    <p:sldId id="290" r:id="rId4"/>
    <p:sldId id="291" r:id="rId5"/>
    <p:sldId id="312" r:id="rId6"/>
    <p:sldId id="313" r:id="rId7"/>
    <p:sldId id="314" r:id="rId8"/>
    <p:sldId id="292" r:id="rId9"/>
    <p:sldId id="300" r:id="rId10"/>
    <p:sldId id="304" r:id="rId11"/>
    <p:sldId id="305" r:id="rId12"/>
    <p:sldId id="31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96" d="100"/>
          <a:sy n="96" d="100"/>
        </p:scale>
        <p:origin x="8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rovaltests.sourcefor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2" y="836712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Практика</a:t>
            </a:r>
            <a:br>
              <a:rPr lang="ru-RU" sz="4400" dirty="0" smtClean="0"/>
            </a:br>
            <a:r>
              <a:rPr lang="en-US" sz="4400" dirty="0" err="1" smtClean="0"/>
              <a:t>NewRateEmailMessager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Покройте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Сделайте сообщение </a:t>
            </a:r>
            <a:r>
              <a:rPr lang="en-US" dirty="0" smtClean="0"/>
              <a:t>Html</a:t>
            </a:r>
            <a:r>
              <a:rPr lang="ru-RU" dirty="0" smtClean="0"/>
              <a:t>-документом.</a:t>
            </a:r>
          </a:p>
          <a:p>
            <a:r>
              <a:rPr lang="ru-RU" smtClean="0"/>
              <a:t>Попробуйте </a:t>
            </a:r>
            <a:r>
              <a:rPr lang="ru-RU" dirty="0" smtClean="0"/>
              <a:t>при этом </a:t>
            </a:r>
            <a:r>
              <a:rPr lang="en-US" dirty="0" smtClean="0"/>
              <a:t>Approval</a:t>
            </a:r>
            <a:r>
              <a:rPr lang="ru-RU" dirty="0" smtClean="0"/>
              <a:t>-тесты.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://approvaltests.sourceforge.net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Pairwise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4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Approvals + Pairwise 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«грязные»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(FP)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17511</TotalTime>
  <Words>170</Words>
  <Application>Microsoft Office PowerPoint</Application>
  <PresentationFormat>Экран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Segoe UI</vt:lpstr>
      <vt:lpstr>Тема Office</vt:lpstr>
      <vt:lpstr>Legacy</vt:lpstr>
      <vt:lpstr>Дилемма</vt:lpstr>
      <vt:lpstr>Алгоритм работы с легаси</vt:lpstr>
      <vt:lpstr>Характеризационный тест</vt:lpstr>
      <vt:lpstr>Approval tests demo</vt:lpstr>
      <vt:lpstr>NUnit Pairwise</vt:lpstr>
      <vt:lpstr>Approvals + Pairwise problem</vt:lpstr>
      <vt:lpstr>Прочие «грязные» штучки</vt:lpstr>
      <vt:lpstr>Избавиться от зависимостей</vt:lpstr>
      <vt:lpstr>Глобальная стратегия</vt:lpstr>
      <vt:lpstr>Презентация PowerPoint</vt:lpstr>
      <vt:lpstr>Практика NewRateEmailMessager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181</cp:revision>
  <dcterms:created xsi:type="dcterms:W3CDTF">2013-06-28T10:07:11Z</dcterms:created>
  <dcterms:modified xsi:type="dcterms:W3CDTF">2016-03-17T21:11:49Z</dcterms:modified>
</cp:coreProperties>
</file>