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2030" y="7981049"/>
            <a:ext cx="6913004" cy="1666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6888323"/>
            <a:chOff x="0" y="0"/>
            <a:chExt cx="18285714" cy="68883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6888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8" y="831187"/>
            <a:ext cx="4987564" cy="8991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810" y="5042998"/>
            <a:ext cx="1452255" cy="7709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1602" y="5154043"/>
            <a:ext cx="9958391" cy="586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0810" y="6132198"/>
            <a:ext cx="1471303" cy="7709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1602" y="6243237"/>
            <a:ext cx="6483753" cy="5868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00810" y="7240302"/>
            <a:ext cx="1461779" cy="7709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1602" y="7351342"/>
            <a:ext cx="8721296" cy="586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00810" y="8247255"/>
            <a:ext cx="1461779" cy="7613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41602" y="8358304"/>
            <a:ext cx="2966448" cy="5773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00810" y="9217302"/>
            <a:ext cx="1452255" cy="7613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41602" y="9328342"/>
            <a:ext cx="6039800" cy="5963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2935" y="1889090"/>
            <a:ext cx="16481972" cy="2340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2399419" cy="925077"/>
            <a:chOff x="0" y="0"/>
            <a:chExt cx="2399419" cy="9250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2399419" cy="9250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004" y="849999"/>
            <a:ext cx="298392" cy="57982"/>
            <a:chOff x="973004" y="849999"/>
            <a:chExt cx="298392" cy="579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004" y="849999"/>
              <a:ext cx="298392" cy="579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4534" y="3974903"/>
            <a:ext cx="2977055" cy="2677942"/>
            <a:chOff x="714534" y="3974903"/>
            <a:chExt cx="2977055" cy="26779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534" y="3974903"/>
              <a:ext cx="2977055" cy="26779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1432" y="3443904"/>
            <a:ext cx="1863002" cy="6051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6348" y="4757982"/>
            <a:ext cx="1068585" cy="10206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06348" y="4129171"/>
            <a:ext cx="1116204" cy="10968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5115" y="2057143"/>
            <a:ext cx="1851310" cy="2170127"/>
            <a:chOff x="4565115" y="2057143"/>
            <a:chExt cx="1851310" cy="21701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5115" y="2057143"/>
              <a:ext cx="1851310" cy="21701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3981" y="1569459"/>
            <a:ext cx="1457449" cy="6051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08929" y="5354234"/>
            <a:ext cx="1807497" cy="2597222"/>
            <a:chOff x="4608929" y="5354234"/>
            <a:chExt cx="1807497" cy="25972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8929" y="5354234"/>
              <a:ext cx="1807497" cy="259722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1950" y="5022639"/>
            <a:ext cx="1151373" cy="5956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347566"/>
            <a:ext cx="4406122" cy="1982501"/>
            <a:chOff x="0" y="8347566"/>
            <a:chExt cx="4406122" cy="19825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8347566"/>
              <a:ext cx="4406122" cy="198250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3893" y="7899986"/>
            <a:ext cx="2710345" cy="6051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67017" y="8403503"/>
            <a:ext cx="1068585" cy="10206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65756" y="8430986"/>
            <a:ext cx="3085714" cy="1476735"/>
            <a:chOff x="5365756" y="8430986"/>
            <a:chExt cx="3085714" cy="1476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5756" y="8430986"/>
              <a:ext cx="3085714" cy="147673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48436" y="7899986"/>
            <a:ext cx="1763535" cy="6051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92702" y="8403503"/>
            <a:ext cx="1068585" cy="10206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43952" y="8659777"/>
            <a:ext cx="3043248" cy="2298016"/>
            <a:chOff x="8543952" y="8659777"/>
            <a:chExt cx="3043248" cy="22980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43952" y="8659777"/>
              <a:ext cx="3043248" cy="22980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69410" y="7899986"/>
            <a:ext cx="2088659" cy="60516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901773" y="8365148"/>
            <a:ext cx="6171429" cy="3191925"/>
            <a:chOff x="11901773" y="8365148"/>
            <a:chExt cx="6171429" cy="319192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01773" y="8365148"/>
              <a:ext cx="6171429" cy="319192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23610" y="7116150"/>
            <a:ext cx="944316" cy="8942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13275" y="7899986"/>
            <a:ext cx="2079135" cy="60516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0"/>
            <a:ext cx="2399419" cy="925077"/>
            <a:chOff x="0" y="0"/>
            <a:chExt cx="2399419" cy="9250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0"/>
              <a:ext cx="2399419" cy="92507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0388" y="831187"/>
            <a:ext cx="2164859" cy="8991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58767" y="8403503"/>
            <a:ext cx="1068585" cy="102062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151829" y="4465820"/>
            <a:ext cx="813553" cy="74390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18327" y="5921128"/>
            <a:ext cx="1068585" cy="102061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127073" y="6185788"/>
            <a:ext cx="2207011" cy="60516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306809" y="5921128"/>
            <a:ext cx="1068585" cy="10206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465245" y="5773691"/>
            <a:ext cx="2374563" cy="1758307"/>
            <a:chOff x="10465245" y="5773691"/>
            <a:chExt cx="2374563" cy="175830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465245" y="5773691"/>
              <a:ext cx="2374563" cy="175830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00943" y="5302769"/>
            <a:ext cx="1891354" cy="60516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318327" y="4535799"/>
            <a:ext cx="1116204" cy="10968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780643" y="849999"/>
            <a:ext cx="6171429" cy="3827699"/>
            <a:chOff x="6780643" y="849999"/>
            <a:chExt cx="6171429" cy="38276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80643" y="849999"/>
              <a:ext cx="6171429" cy="38276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18681" y="444956"/>
            <a:ext cx="6171429" cy="5271203"/>
            <a:chOff x="12518681" y="444956"/>
            <a:chExt cx="6171429" cy="527120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518681" y="444956"/>
              <a:ext cx="6171429" cy="52712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004" y="849999"/>
            <a:ext cx="298392" cy="57982"/>
            <a:chOff x="973004" y="849999"/>
            <a:chExt cx="298392" cy="579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004" y="849999"/>
              <a:ext cx="298392" cy="579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399419" cy="925077"/>
            <a:chOff x="0" y="0"/>
            <a:chExt cx="2399419" cy="925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399419" cy="9250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388" y="829957"/>
            <a:ext cx="2865078" cy="899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9687" y="1572808"/>
            <a:ext cx="2059399" cy="5632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2163" y="2012268"/>
            <a:ext cx="2585272" cy="4435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270" y="2557005"/>
            <a:ext cx="1683037" cy="5632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9744" y="2996458"/>
            <a:ext cx="5384215" cy="18746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687" y="4970872"/>
            <a:ext cx="1989656" cy="5632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2163" y="5410325"/>
            <a:ext cx="3178539" cy="1400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9687" y="6945786"/>
            <a:ext cx="2059399" cy="5632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2163" y="7385239"/>
            <a:ext cx="3969234" cy="18746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02557" y="1572805"/>
            <a:ext cx="2059389" cy="5632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55039" y="2012258"/>
            <a:ext cx="3750234" cy="14008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2557" y="3658338"/>
            <a:ext cx="1406789" cy="6213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55039" y="4097791"/>
            <a:ext cx="3821891" cy="997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02557" y="5187776"/>
            <a:ext cx="2346761" cy="5632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55039" y="5627230"/>
            <a:ext cx="3709529" cy="1874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2023-05-02T09:28:02Z</dcterms:created>
  <dcterms:modified xsi:type="dcterms:W3CDTF">2023-05-02T09:28:02Z</dcterms:modified>
</cp:coreProperties>
</file>