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</p:sldMasterIdLst>
  <p:notesMasterIdLst>
    <p:notesMasterId r:id="rId36"/>
  </p:notesMasterIdLst>
  <p:handoutMasterIdLst>
    <p:handoutMasterId r:id="rId37"/>
  </p:handoutMasterIdLst>
  <p:sldIdLst>
    <p:sldId id="265" r:id="rId6"/>
    <p:sldId id="6609" r:id="rId7"/>
    <p:sldId id="6646" r:id="rId8"/>
    <p:sldId id="6645" r:id="rId9"/>
    <p:sldId id="6610" r:id="rId10"/>
    <p:sldId id="6611" r:id="rId11"/>
    <p:sldId id="6612" r:id="rId12"/>
    <p:sldId id="6613" r:id="rId13"/>
    <p:sldId id="6618" r:id="rId14"/>
    <p:sldId id="6623" r:id="rId15"/>
    <p:sldId id="6625" r:id="rId16"/>
    <p:sldId id="6626" r:id="rId17"/>
    <p:sldId id="6649" r:id="rId18"/>
    <p:sldId id="6650" r:id="rId19"/>
    <p:sldId id="6632" r:id="rId20"/>
    <p:sldId id="6629" r:id="rId21"/>
    <p:sldId id="6630" r:id="rId22"/>
    <p:sldId id="6631" r:id="rId23"/>
    <p:sldId id="6642" r:id="rId24"/>
    <p:sldId id="6636" r:id="rId25"/>
    <p:sldId id="6637" r:id="rId26"/>
    <p:sldId id="6652" r:id="rId27"/>
    <p:sldId id="6624" r:id="rId28"/>
    <p:sldId id="6635" r:id="rId29"/>
    <p:sldId id="6638" r:id="rId30"/>
    <p:sldId id="6620" r:id="rId31"/>
    <p:sldId id="6621" r:id="rId32"/>
    <p:sldId id="6644" r:id="rId33"/>
    <p:sldId id="2146846928" r:id="rId34"/>
    <p:sldId id="2146846927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E94188-95FE-BE09-7C6F-9FFA6110CE58}" name="AJ Porrovecchio" initials="AP" userId="AJ Porrovecchio" providerId="None"/>
  <p188:author id="{04D02DC6-2983-976E-87F4-E6DEE567D5F5}" name="Jennifer Walters" initials="JW" userId="Jennifer Walter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 Porrovecchio" initials="AP" lastIdx="1" clrIdx="0">
    <p:extLst>
      <p:ext uri="{19B8F6BF-5375-455C-9EA6-DF929625EA0E}">
        <p15:presenceInfo xmlns:p15="http://schemas.microsoft.com/office/powerpoint/2012/main" userId="AJ Porrovecch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793"/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433C9-90C4-4034-B772-D951E3ECC464}" v="262" dt="2022-06-16T14:32:06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Walters" userId="5d87d97a-fe03-4822-894a-fa60d3cf12fa" providerId="ADAL" clId="{2C75AFDE-E7A9-48EF-80D1-D3E777814C45}"/>
    <pc:docChg chg="modSld">
      <pc:chgData name="Jennifer Walters" userId="5d87d97a-fe03-4822-894a-fa60d3cf12fa" providerId="ADAL" clId="{2C75AFDE-E7A9-48EF-80D1-D3E777814C45}" dt="2022-06-14T23:53:21.206" v="39" actId="207"/>
      <pc:docMkLst>
        <pc:docMk/>
      </pc:docMkLst>
      <pc:sldChg chg="modSp mod">
        <pc:chgData name="Jennifer Walters" userId="5d87d97a-fe03-4822-894a-fa60d3cf12fa" providerId="ADAL" clId="{2C75AFDE-E7A9-48EF-80D1-D3E777814C45}" dt="2022-06-14T23:52:34.231" v="5" actId="400"/>
        <pc:sldMkLst>
          <pc:docMk/>
          <pc:sldMk cId="1797691515" sldId="6611"/>
        </pc:sldMkLst>
        <pc:spChg chg="mod">
          <ac:chgData name="Jennifer Walters" userId="5d87d97a-fe03-4822-894a-fa60d3cf12fa" providerId="ADAL" clId="{2C75AFDE-E7A9-48EF-80D1-D3E777814C45}" dt="2022-06-14T23:52:34.231" v="5" actId="400"/>
          <ac:spMkLst>
            <pc:docMk/>
            <pc:sldMk cId="1797691515" sldId="6611"/>
            <ac:spMk id="3" creationId="{82EE8768-7F39-4F8E-BB0C-2B6ED6E70E26}"/>
          </ac:spMkLst>
        </pc:spChg>
      </pc:sldChg>
      <pc:sldChg chg="modSp mod">
        <pc:chgData name="Jennifer Walters" userId="5d87d97a-fe03-4822-894a-fa60d3cf12fa" providerId="ADAL" clId="{2C75AFDE-E7A9-48EF-80D1-D3E777814C45}" dt="2022-06-14T23:52:11.122" v="2" actId="400"/>
        <pc:sldMkLst>
          <pc:docMk/>
          <pc:sldMk cId="3148680799" sldId="6620"/>
        </pc:sldMkLst>
        <pc:spChg chg="mod">
          <ac:chgData name="Jennifer Walters" userId="5d87d97a-fe03-4822-894a-fa60d3cf12fa" providerId="ADAL" clId="{2C75AFDE-E7A9-48EF-80D1-D3E777814C45}" dt="2022-06-14T23:52:11.122" v="2" actId="400"/>
          <ac:spMkLst>
            <pc:docMk/>
            <pc:sldMk cId="3148680799" sldId="6620"/>
            <ac:spMk id="3" creationId="{82EE8768-7F39-4F8E-BB0C-2B6ED6E70E26}"/>
          </ac:spMkLst>
        </pc:spChg>
      </pc:sldChg>
      <pc:sldChg chg="modSp mod">
        <pc:chgData name="Jennifer Walters" userId="5d87d97a-fe03-4822-894a-fa60d3cf12fa" providerId="ADAL" clId="{2C75AFDE-E7A9-48EF-80D1-D3E777814C45}" dt="2022-06-14T23:53:21.206" v="39" actId="207"/>
        <pc:sldMkLst>
          <pc:docMk/>
          <pc:sldMk cId="1338262853" sldId="6624"/>
        </pc:sldMkLst>
        <pc:spChg chg="mod">
          <ac:chgData name="Jennifer Walters" userId="5d87d97a-fe03-4822-894a-fa60d3cf12fa" providerId="ADAL" clId="{2C75AFDE-E7A9-48EF-80D1-D3E777814C45}" dt="2022-06-14T23:53:21.206" v="39" actId="207"/>
          <ac:spMkLst>
            <pc:docMk/>
            <pc:sldMk cId="1338262853" sldId="6624"/>
            <ac:spMk id="3" creationId="{82EE8768-7F39-4F8E-BB0C-2B6ED6E70E26}"/>
          </ac:spMkLst>
        </pc:spChg>
      </pc:sldChg>
      <pc:sldChg chg="mod modShow">
        <pc:chgData name="Jennifer Walters" userId="5d87d97a-fe03-4822-894a-fa60d3cf12fa" providerId="ADAL" clId="{2C75AFDE-E7A9-48EF-80D1-D3E777814C45}" dt="2022-06-14T23:52:18.218" v="3" actId="729"/>
        <pc:sldMkLst>
          <pc:docMk/>
          <pc:sldMk cId="4097542938" sldId="6634"/>
        </pc:sldMkLst>
      </pc:sldChg>
      <pc:sldChg chg="mod modShow">
        <pc:chgData name="Jennifer Walters" userId="5d87d97a-fe03-4822-894a-fa60d3cf12fa" providerId="ADAL" clId="{2C75AFDE-E7A9-48EF-80D1-D3E777814C45}" dt="2022-06-14T23:52:21.277" v="4" actId="729"/>
        <pc:sldMkLst>
          <pc:docMk/>
          <pc:sldMk cId="1780348285" sldId="6647"/>
        </pc:sldMkLst>
      </pc:sldChg>
    </pc:docChg>
  </pc:docChgLst>
  <pc:docChgLst>
    <pc:chgData name="Lynn Svenson" userId="ffb3b97c-e4a2-4228-be85-b70065e80148" providerId="ADAL" clId="{BF5433C9-90C4-4034-B772-D951E3ECC464}"/>
    <pc:docChg chg="undo custSel addSld delSld modSld sldOrd">
      <pc:chgData name="Lynn Svenson" userId="ffb3b97c-e4a2-4228-be85-b70065e80148" providerId="ADAL" clId="{BF5433C9-90C4-4034-B772-D951E3ECC464}" dt="2022-06-20T16:53:49.967" v="1346" actId="20577"/>
      <pc:docMkLst>
        <pc:docMk/>
      </pc:docMkLst>
      <pc:sldChg chg="modSp mod">
        <pc:chgData name="Lynn Svenson" userId="ffb3b97c-e4a2-4228-be85-b70065e80148" providerId="ADAL" clId="{BF5433C9-90C4-4034-B772-D951E3ECC464}" dt="2022-06-16T14:32:06.059" v="1303" actId="20577"/>
        <pc:sldMkLst>
          <pc:docMk/>
          <pc:sldMk cId="822418731" sldId="6609"/>
        </pc:sldMkLst>
        <pc:spChg chg="mod">
          <ac:chgData name="Lynn Svenson" userId="ffb3b97c-e4a2-4228-be85-b70065e80148" providerId="ADAL" clId="{BF5433C9-90C4-4034-B772-D951E3ECC464}" dt="2022-06-16T14:32:06.059" v="1303" actId="20577"/>
          <ac:spMkLst>
            <pc:docMk/>
            <pc:sldMk cId="822418731" sldId="6609"/>
            <ac:spMk id="3" creationId="{82EE8768-7F39-4F8E-BB0C-2B6ED6E70E26}"/>
          </ac:spMkLst>
        </pc:spChg>
      </pc:sldChg>
      <pc:sldChg chg="modSp mod">
        <pc:chgData name="Lynn Svenson" userId="ffb3b97c-e4a2-4228-be85-b70065e80148" providerId="ADAL" clId="{BF5433C9-90C4-4034-B772-D951E3ECC464}" dt="2022-06-16T00:57:52.270" v="6" actId="27636"/>
        <pc:sldMkLst>
          <pc:docMk/>
          <pc:sldMk cId="1797691515" sldId="6611"/>
        </pc:sldMkLst>
        <pc:spChg chg="mod">
          <ac:chgData name="Lynn Svenson" userId="ffb3b97c-e4a2-4228-be85-b70065e80148" providerId="ADAL" clId="{BF5433C9-90C4-4034-B772-D951E3ECC464}" dt="2022-06-16T00:57:52.270" v="6" actId="27636"/>
          <ac:spMkLst>
            <pc:docMk/>
            <pc:sldMk cId="1797691515" sldId="6611"/>
            <ac:spMk id="3" creationId="{82EE8768-7F39-4F8E-BB0C-2B6ED6E70E26}"/>
          </ac:spMkLst>
        </pc:spChg>
      </pc:sldChg>
      <pc:sldChg chg="addSp modSp del mod">
        <pc:chgData name="Lynn Svenson" userId="ffb3b97c-e4a2-4228-be85-b70065e80148" providerId="ADAL" clId="{BF5433C9-90C4-4034-B772-D951E3ECC464}" dt="2022-06-16T13:31:14.436" v="912" actId="47"/>
        <pc:sldMkLst>
          <pc:docMk/>
          <pc:sldMk cId="2254627129" sldId="6614"/>
        </pc:sldMkLst>
        <pc:spChg chg="add mod">
          <ac:chgData name="Lynn Svenson" userId="ffb3b97c-e4a2-4228-be85-b70065e80148" providerId="ADAL" clId="{BF5433C9-90C4-4034-B772-D951E3ECC464}" dt="2022-06-16T11:48:12.010" v="82" actId="1582"/>
          <ac:spMkLst>
            <pc:docMk/>
            <pc:sldMk cId="2254627129" sldId="6614"/>
            <ac:spMk id="3" creationId="{16110E00-06E5-2846-7854-B748D71453D2}"/>
          </ac:spMkLst>
        </pc:spChg>
        <pc:spChg chg="add mod">
          <ac:chgData name="Lynn Svenson" userId="ffb3b97c-e4a2-4228-be85-b70065e80148" providerId="ADAL" clId="{BF5433C9-90C4-4034-B772-D951E3ECC464}" dt="2022-06-16T11:49:07.036" v="137" actId="1076"/>
          <ac:spMkLst>
            <pc:docMk/>
            <pc:sldMk cId="2254627129" sldId="6614"/>
            <ac:spMk id="4" creationId="{DDBC29EF-062B-4B30-E022-283962DD7CF5}"/>
          </ac:spMkLst>
        </pc:spChg>
      </pc:sldChg>
      <pc:sldChg chg="del">
        <pc:chgData name="Lynn Svenson" userId="ffb3b97c-e4a2-4228-be85-b70065e80148" providerId="ADAL" clId="{BF5433C9-90C4-4034-B772-D951E3ECC464}" dt="2022-06-16T13:27:38.736" v="907" actId="47"/>
        <pc:sldMkLst>
          <pc:docMk/>
          <pc:sldMk cId="3871972566" sldId="6616"/>
        </pc:sldMkLst>
      </pc:sldChg>
      <pc:sldChg chg="modSp mod">
        <pc:chgData name="Lynn Svenson" userId="ffb3b97c-e4a2-4228-be85-b70065e80148" providerId="ADAL" clId="{BF5433C9-90C4-4034-B772-D951E3ECC464}" dt="2022-06-16T01:00:44.608" v="65" actId="20577"/>
        <pc:sldMkLst>
          <pc:docMk/>
          <pc:sldMk cId="3148680799" sldId="6620"/>
        </pc:sldMkLst>
        <pc:spChg chg="mod">
          <ac:chgData name="Lynn Svenson" userId="ffb3b97c-e4a2-4228-be85-b70065e80148" providerId="ADAL" clId="{BF5433C9-90C4-4034-B772-D951E3ECC464}" dt="2022-06-16T01:00:44.608" v="65" actId="20577"/>
          <ac:spMkLst>
            <pc:docMk/>
            <pc:sldMk cId="3148680799" sldId="6620"/>
            <ac:spMk id="3" creationId="{82EE8768-7F39-4F8E-BB0C-2B6ED6E70E26}"/>
          </ac:spMkLst>
        </pc:spChg>
      </pc:sldChg>
      <pc:sldChg chg="del">
        <pc:chgData name="Lynn Svenson" userId="ffb3b97c-e4a2-4228-be85-b70065e80148" providerId="ADAL" clId="{BF5433C9-90C4-4034-B772-D951E3ECC464}" dt="2022-06-16T13:33:26.251" v="913" actId="47"/>
        <pc:sldMkLst>
          <pc:docMk/>
          <pc:sldMk cId="1737440200" sldId="6622"/>
        </pc:sldMkLst>
      </pc:sldChg>
      <pc:sldChg chg="modSp mod">
        <pc:chgData name="Lynn Svenson" userId="ffb3b97c-e4a2-4228-be85-b70065e80148" providerId="ADAL" clId="{BF5433C9-90C4-4034-B772-D951E3ECC464}" dt="2022-06-16T13:41:51.247" v="1033" actId="20577"/>
        <pc:sldMkLst>
          <pc:docMk/>
          <pc:sldMk cId="1338262853" sldId="6624"/>
        </pc:sldMkLst>
        <pc:spChg chg="mod">
          <ac:chgData name="Lynn Svenson" userId="ffb3b97c-e4a2-4228-be85-b70065e80148" providerId="ADAL" clId="{BF5433C9-90C4-4034-B772-D951E3ECC464}" dt="2022-06-16T13:41:51.247" v="1033" actId="20577"/>
          <ac:spMkLst>
            <pc:docMk/>
            <pc:sldMk cId="1338262853" sldId="6624"/>
            <ac:spMk id="3" creationId="{82EE8768-7F39-4F8E-BB0C-2B6ED6E70E26}"/>
          </ac:spMkLst>
        </pc:spChg>
      </pc:sldChg>
      <pc:sldChg chg="addSp delSp modSp mod">
        <pc:chgData name="Lynn Svenson" userId="ffb3b97c-e4a2-4228-be85-b70065e80148" providerId="ADAL" clId="{BF5433C9-90C4-4034-B772-D951E3ECC464}" dt="2022-06-16T13:14:29.859" v="774" actId="1076"/>
        <pc:sldMkLst>
          <pc:docMk/>
          <pc:sldMk cId="3692321089" sldId="6632"/>
        </pc:sldMkLst>
        <pc:spChg chg="del mod">
          <ac:chgData name="Lynn Svenson" userId="ffb3b97c-e4a2-4228-be85-b70065e80148" providerId="ADAL" clId="{BF5433C9-90C4-4034-B772-D951E3ECC464}" dt="2022-06-16T12:06:33.307" v="141" actId="478"/>
          <ac:spMkLst>
            <pc:docMk/>
            <pc:sldMk cId="3692321089" sldId="6632"/>
            <ac:spMk id="3" creationId="{82EE8768-7F39-4F8E-BB0C-2B6ED6E70E26}"/>
          </ac:spMkLst>
        </pc:spChg>
        <pc:spChg chg="add del mod">
          <ac:chgData name="Lynn Svenson" userId="ffb3b97c-e4a2-4228-be85-b70065e80148" providerId="ADAL" clId="{BF5433C9-90C4-4034-B772-D951E3ECC464}" dt="2022-06-16T12:06:38.520" v="142" actId="478"/>
          <ac:spMkLst>
            <pc:docMk/>
            <pc:sldMk cId="3692321089" sldId="6632"/>
            <ac:spMk id="6" creationId="{B2B70C7B-6481-AEAF-1C5C-30CDD279D88E}"/>
          </ac:spMkLst>
        </pc:spChg>
        <pc:spChg chg="mod">
          <ac:chgData name="Lynn Svenson" userId="ffb3b97c-e4a2-4228-be85-b70065e80148" providerId="ADAL" clId="{BF5433C9-90C4-4034-B772-D951E3ECC464}" dt="2022-06-16T13:14:12.628" v="769" actId="1076"/>
          <ac:spMkLst>
            <pc:docMk/>
            <pc:sldMk cId="3692321089" sldId="6632"/>
            <ac:spMk id="11" creationId="{D3CFBF3C-4BB7-E54D-D69E-C5B03AB20202}"/>
          </ac:spMkLst>
        </pc:spChg>
        <pc:spChg chg="mod">
          <ac:chgData name="Lynn Svenson" userId="ffb3b97c-e4a2-4228-be85-b70065e80148" providerId="ADAL" clId="{BF5433C9-90C4-4034-B772-D951E3ECC464}" dt="2022-06-16T13:14:17.411" v="771" actId="1076"/>
          <ac:spMkLst>
            <pc:docMk/>
            <pc:sldMk cId="3692321089" sldId="6632"/>
            <ac:spMk id="16" creationId="{CC1091CC-54CB-25AD-1BD6-D15EDEE848CF}"/>
          </ac:spMkLst>
        </pc:spChg>
        <pc:picChg chg="mod">
          <ac:chgData name="Lynn Svenson" userId="ffb3b97c-e4a2-4228-be85-b70065e80148" providerId="ADAL" clId="{BF5433C9-90C4-4034-B772-D951E3ECC464}" dt="2022-06-16T13:14:29.859" v="774" actId="1076"/>
          <ac:picMkLst>
            <pc:docMk/>
            <pc:sldMk cId="3692321089" sldId="6632"/>
            <ac:picMk id="13" creationId="{DCFED0FF-E78D-5052-9CC1-3D67B6EE9A5C}"/>
          </ac:picMkLst>
        </pc:picChg>
        <pc:picChg chg="mod">
          <ac:chgData name="Lynn Svenson" userId="ffb3b97c-e4a2-4228-be85-b70065e80148" providerId="ADAL" clId="{BF5433C9-90C4-4034-B772-D951E3ECC464}" dt="2022-06-16T13:14:22.036" v="773" actId="1076"/>
          <ac:picMkLst>
            <pc:docMk/>
            <pc:sldMk cId="3692321089" sldId="6632"/>
            <ac:picMk id="15" creationId="{DC1D2143-5981-1182-C860-D2B3ED332D2D}"/>
          </ac:picMkLst>
        </pc:picChg>
      </pc:sldChg>
      <pc:sldChg chg="del">
        <pc:chgData name="Lynn Svenson" userId="ffb3b97c-e4a2-4228-be85-b70065e80148" providerId="ADAL" clId="{BF5433C9-90C4-4034-B772-D951E3ECC464}" dt="2022-06-16T01:00:07.207" v="11" actId="2696"/>
        <pc:sldMkLst>
          <pc:docMk/>
          <pc:sldMk cId="4097542938" sldId="6634"/>
        </pc:sldMkLst>
      </pc:sldChg>
      <pc:sldChg chg="addSp modSp mod">
        <pc:chgData name="Lynn Svenson" userId="ffb3b97c-e4a2-4228-be85-b70065e80148" providerId="ADAL" clId="{BF5433C9-90C4-4034-B772-D951E3ECC464}" dt="2022-06-16T17:17:23.216" v="1312" actId="1076"/>
        <pc:sldMkLst>
          <pc:docMk/>
          <pc:sldMk cId="3029324137" sldId="6637"/>
        </pc:sldMkLst>
        <pc:spChg chg="mod">
          <ac:chgData name="Lynn Svenson" userId="ffb3b97c-e4a2-4228-be85-b70065e80148" providerId="ADAL" clId="{BF5433C9-90C4-4034-B772-D951E3ECC464}" dt="2022-06-16T17:17:10.177" v="1310" actId="14100"/>
          <ac:spMkLst>
            <pc:docMk/>
            <pc:sldMk cId="3029324137" sldId="6637"/>
            <ac:spMk id="3" creationId="{327CD979-CC7E-34A1-79E6-35B34D6B74A5}"/>
          </ac:spMkLst>
        </pc:spChg>
        <pc:spChg chg="add mod">
          <ac:chgData name="Lynn Svenson" userId="ffb3b97c-e4a2-4228-be85-b70065e80148" providerId="ADAL" clId="{BF5433C9-90C4-4034-B772-D951E3ECC464}" dt="2022-06-16T17:17:23.216" v="1312" actId="1076"/>
          <ac:spMkLst>
            <pc:docMk/>
            <pc:sldMk cId="3029324137" sldId="6637"/>
            <ac:spMk id="4" creationId="{AD61FB28-50CC-C938-82A7-D89DA7746FF3}"/>
          </ac:spMkLst>
        </pc:spChg>
        <pc:spChg chg="add mod">
          <ac:chgData name="Lynn Svenson" userId="ffb3b97c-e4a2-4228-be85-b70065e80148" providerId="ADAL" clId="{BF5433C9-90C4-4034-B772-D951E3ECC464}" dt="2022-06-16T17:17:17.553" v="1311" actId="1076"/>
          <ac:spMkLst>
            <pc:docMk/>
            <pc:sldMk cId="3029324137" sldId="6637"/>
            <ac:spMk id="5" creationId="{725DEDD1-03CB-9F29-C6B6-DD8D214FD1F1}"/>
          </ac:spMkLst>
        </pc:spChg>
      </pc:sldChg>
      <pc:sldChg chg="modSp mod">
        <pc:chgData name="Lynn Svenson" userId="ffb3b97c-e4a2-4228-be85-b70065e80148" providerId="ADAL" clId="{BF5433C9-90C4-4034-B772-D951E3ECC464}" dt="2022-06-16T13:25:14.621" v="904" actId="6549"/>
        <pc:sldMkLst>
          <pc:docMk/>
          <pc:sldMk cId="402590041" sldId="6638"/>
        </pc:sldMkLst>
        <pc:spChg chg="mod">
          <ac:chgData name="Lynn Svenson" userId="ffb3b97c-e4a2-4228-be85-b70065e80148" providerId="ADAL" clId="{BF5433C9-90C4-4034-B772-D951E3ECC464}" dt="2022-06-16T13:25:14.621" v="904" actId="6549"/>
          <ac:spMkLst>
            <pc:docMk/>
            <pc:sldMk cId="402590041" sldId="6638"/>
            <ac:spMk id="3" creationId="{82EE8768-7F39-4F8E-BB0C-2B6ED6E70E26}"/>
          </ac:spMkLst>
        </pc:spChg>
      </pc:sldChg>
      <pc:sldChg chg="modSp del mod">
        <pc:chgData name="Lynn Svenson" userId="ffb3b97c-e4a2-4228-be85-b70065e80148" providerId="ADAL" clId="{BF5433C9-90C4-4034-B772-D951E3ECC464}" dt="2022-06-16T13:27:27.758" v="905" actId="47"/>
        <pc:sldMkLst>
          <pc:docMk/>
          <pc:sldMk cId="3824634483" sldId="6639"/>
        </pc:sldMkLst>
        <pc:spChg chg="mod">
          <ac:chgData name="Lynn Svenson" userId="ffb3b97c-e4a2-4228-be85-b70065e80148" providerId="ADAL" clId="{BF5433C9-90C4-4034-B772-D951E3ECC464}" dt="2022-06-16T12:52:59.798" v="737" actId="1076"/>
          <ac:spMkLst>
            <pc:docMk/>
            <pc:sldMk cId="3824634483" sldId="6639"/>
            <ac:spMk id="28" creationId="{36334749-45AC-B9DC-CF02-FBAC5C599AAC}"/>
          </ac:spMkLst>
        </pc:spChg>
        <pc:spChg chg="mod">
          <ac:chgData name="Lynn Svenson" userId="ffb3b97c-e4a2-4228-be85-b70065e80148" providerId="ADAL" clId="{BF5433C9-90C4-4034-B772-D951E3ECC464}" dt="2022-06-16T12:53:01.623" v="738" actId="1076"/>
          <ac:spMkLst>
            <pc:docMk/>
            <pc:sldMk cId="3824634483" sldId="6639"/>
            <ac:spMk id="32" creationId="{3C9B2926-4FC0-6E67-3A0A-76C125802DA0}"/>
          </ac:spMkLst>
        </pc:spChg>
        <pc:spChg chg="mod">
          <ac:chgData name="Lynn Svenson" userId="ffb3b97c-e4a2-4228-be85-b70065e80148" providerId="ADAL" clId="{BF5433C9-90C4-4034-B772-D951E3ECC464}" dt="2022-06-16T12:53:15.128" v="741" actId="1076"/>
          <ac:spMkLst>
            <pc:docMk/>
            <pc:sldMk cId="3824634483" sldId="6639"/>
            <ac:spMk id="33" creationId="{14ACBCAD-5BF3-30F0-C4D4-397F2590A9F2}"/>
          </ac:spMkLst>
        </pc:spChg>
        <pc:spChg chg="mod">
          <ac:chgData name="Lynn Svenson" userId="ffb3b97c-e4a2-4228-be85-b70065e80148" providerId="ADAL" clId="{BF5433C9-90C4-4034-B772-D951E3ECC464}" dt="2022-06-16T12:53:08.607" v="740" actId="1076"/>
          <ac:spMkLst>
            <pc:docMk/>
            <pc:sldMk cId="3824634483" sldId="6639"/>
            <ac:spMk id="35" creationId="{DC33434F-E52A-1A10-4076-BDA5FBDCEE06}"/>
          </ac:spMkLst>
        </pc:spChg>
        <pc:picChg chg="mod">
          <ac:chgData name="Lynn Svenson" userId="ffb3b97c-e4a2-4228-be85-b70065e80148" providerId="ADAL" clId="{BF5433C9-90C4-4034-B772-D951E3ECC464}" dt="2022-06-16T12:52:57.183" v="736" actId="1076"/>
          <ac:picMkLst>
            <pc:docMk/>
            <pc:sldMk cId="3824634483" sldId="6639"/>
            <ac:picMk id="14" creationId="{693BB54D-7E96-7279-9621-805E7484CA50}"/>
          </ac:picMkLst>
        </pc:picChg>
      </pc:sldChg>
      <pc:sldChg chg="del">
        <pc:chgData name="Lynn Svenson" userId="ffb3b97c-e4a2-4228-be85-b70065e80148" providerId="ADAL" clId="{BF5433C9-90C4-4034-B772-D951E3ECC464}" dt="2022-06-16T13:27:33.697" v="906" actId="47"/>
        <pc:sldMkLst>
          <pc:docMk/>
          <pc:sldMk cId="1146917745" sldId="6640"/>
        </pc:sldMkLst>
      </pc:sldChg>
      <pc:sldChg chg="del">
        <pc:chgData name="Lynn Svenson" userId="ffb3b97c-e4a2-4228-be85-b70065e80148" providerId="ADAL" clId="{BF5433C9-90C4-4034-B772-D951E3ECC464}" dt="2022-06-16T00:58:46.162" v="7" actId="2696"/>
        <pc:sldMkLst>
          <pc:docMk/>
          <pc:sldMk cId="2806172572" sldId="6641"/>
        </pc:sldMkLst>
      </pc:sldChg>
      <pc:sldChg chg="modSp add del mod">
        <pc:chgData name="Lynn Svenson" userId="ffb3b97c-e4a2-4228-be85-b70065e80148" providerId="ADAL" clId="{BF5433C9-90C4-4034-B772-D951E3ECC464}" dt="2022-06-16T12:13:59.581" v="359" actId="1076"/>
        <pc:sldMkLst>
          <pc:docMk/>
          <pc:sldMk cId="660416867" sldId="6642"/>
        </pc:sldMkLst>
        <pc:spChg chg="mod">
          <ac:chgData name="Lynn Svenson" userId="ffb3b97c-e4a2-4228-be85-b70065e80148" providerId="ADAL" clId="{BF5433C9-90C4-4034-B772-D951E3ECC464}" dt="2022-06-16T12:13:48.240" v="356" actId="27636"/>
          <ac:spMkLst>
            <pc:docMk/>
            <pc:sldMk cId="660416867" sldId="6642"/>
            <ac:spMk id="3" creationId="{53120F0A-A651-149D-84E5-E85298B76CF8}"/>
          </ac:spMkLst>
        </pc:spChg>
        <pc:picChg chg="mod">
          <ac:chgData name="Lynn Svenson" userId="ffb3b97c-e4a2-4228-be85-b70065e80148" providerId="ADAL" clId="{BF5433C9-90C4-4034-B772-D951E3ECC464}" dt="2022-06-16T12:13:59.581" v="359" actId="1076"/>
          <ac:picMkLst>
            <pc:docMk/>
            <pc:sldMk cId="660416867" sldId="6642"/>
            <ac:picMk id="7" creationId="{2550BF93-6A89-20CB-8DC6-78E424BCA3D7}"/>
          </ac:picMkLst>
        </pc:picChg>
      </pc:sldChg>
      <pc:sldChg chg="del">
        <pc:chgData name="Lynn Svenson" userId="ffb3b97c-e4a2-4228-be85-b70065e80148" providerId="ADAL" clId="{BF5433C9-90C4-4034-B772-D951E3ECC464}" dt="2022-06-16T12:03:43.310" v="138" actId="2696"/>
        <pc:sldMkLst>
          <pc:docMk/>
          <pc:sldMk cId="1640685364" sldId="6643"/>
        </pc:sldMkLst>
      </pc:sldChg>
      <pc:sldChg chg="addSp delSp modSp mod">
        <pc:chgData name="Lynn Svenson" userId="ffb3b97c-e4a2-4228-be85-b70065e80148" providerId="ADAL" clId="{BF5433C9-90C4-4034-B772-D951E3ECC464}" dt="2022-06-16T01:07:39.849" v="73" actId="1076"/>
        <pc:sldMkLst>
          <pc:docMk/>
          <pc:sldMk cId="4200096074" sldId="6645"/>
        </pc:sldMkLst>
        <pc:spChg chg="add del mod">
          <ac:chgData name="Lynn Svenson" userId="ffb3b97c-e4a2-4228-be85-b70065e80148" providerId="ADAL" clId="{BF5433C9-90C4-4034-B772-D951E3ECC464}" dt="2022-06-16T01:07:22.491" v="68"/>
          <ac:spMkLst>
            <pc:docMk/>
            <pc:sldMk cId="4200096074" sldId="6645"/>
            <ac:spMk id="4" creationId="{5F19FFE8-E083-3848-F82B-2B256F8325EB}"/>
          </ac:spMkLst>
        </pc:spChg>
        <pc:picChg chg="add mod">
          <ac:chgData name="Lynn Svenson" userId="ffb3b97c-e4a2-4228-be85-b70065e80148" providerId="ADAL" clId="{BF5433C9-90C4-4034-B772-D951E3ECC464}" dt="2022-06-16T01:07:39.849" v="73" actId="1076"/>
          <ac:picMkLst>
            <pc:docMk/>
            <pc:sldMk cId="4200096074" sldId="6645"/>
            <ac:picMk id="5" creationId="{8D282005-2126-DB6C-FA03-D2AEF4E7C045}"/>
          </ac:picMkLst>
        </pc:picChg>
        <pc:picChg chg="del">
          <ac:chgData name="Lynn Svenson" userId="ffb3b97c-e4a2-4228-be85-b70065e80148" providerId="ADAL" clId="{BF5433C9-90C4-4034-B772-D951E3ECC464}" dt="2022-06-16T01:05:23.373" v="66" actId="478"/>
          <ac:picMkLst>
            <pc:docMk/>
            <pc:sldMk cId="4200096074" sldId="6645"/>
            <ac:picMk id="10" creationId="{BDFBE793-BDAE-A77D-43AF-6AFEB208D106}"/>
          </ac:picMkLst>
        </pc:picChg>
      </pc:sldChg>
      <pc:sldChg chg="addSp delSp modSp mod">
        <pc:chgData name="Lynn Svenson" userId="ffb3b97c-e4a2-4228-be85-b70065e80148" providerId="ADAL" clId="{BF5433C9-90C4-4034-B772-D951E3ECC464}" dt="2022-06-16T00:57:02.531" v="4" actId="1076"/>
        <pc:sldMkLst>
          <pc:docMk/>
          <pc:sldMk cId="3849480783" sldId="6646"/>
        </pc:sldMkLst>
        <pc:spChg chg="add del mod">
          <ac:chgData name="Lynn Svenson" userId="ffb3b97c-e4a2-4228-be85-b70065e80148" providerId="ADAL" clId="{BF5433C9-90C4-4034-B772-D951E3ECC464}" dt="2022-06-16T00:56:55.458" v="1"/>
          <ac:spMkLst>
            <pc:docMk/>
            <pc:sldMk cId="3849480783" sldId="6646"/>
            <ac:spMk id="4" creationId="{7FF13A96-0553-6A48-DBC3-6C97029551E8}"/>
          </ac:spMkLst>
        </pc:spChg>
        <pc:picChg chg="add mod">
          <ac:chgData name="Lynn Svenson" userId="ffb3b97c-e4a2-4228-be85-b70065e80148" providerId="ADAL" clId="{BF5433C9-90C4-4034-B772-D951E3ECC464}" dt="2022-06-16T00:57:02.531" v="4" actId="1076"/>
          <ac:picMkLst>
            <pc:docMk/>
            <pc:sldMk cId="3849480783" sldId="6646"/>
            <ac:picMk id="5" creationId="{E5CB3D54-157A-C592-75BF-B7A513985CE9}"/>
          </ac:picMkLst>
        </pc:picChg>
        <pc:picChg chg="del">
          <ac:chgData name="Lynn Svenson" userId="ffb3b97c-e4a2-4228-be85-b70065e80148" providerId="ADAL" clId="{BF5433C9-90C4-4034-B772-D951E3ECC464}" dt="2022-06-16T00:56:53.085" v="0" actId="478"/>
          <ac:picMkLst>
            <pc:docMk/>
            <pc:sldMk cId="3849480783" sldId="6646"/>
            <ac:picMk id="14" creationId="{3D86B10A-BB97-F9A8-131C-522D7C3C3E5C}"/>
          </ac:picMkLst>
        </pc:picChg>
      </pc:sldChg>
      <pc:sldChg chg="del">
        <pc:chgData name="Lynn Svenson" userId="ffb3b97c-e4a2-4228-be85-b70065e80148" providerId="ADAL" clId="{BF5433C9-90C4-4034-B772-D951E3ECC464}" dt="2022-06-16T01:00:11.208" v="12" actId="2696"/>
        <pc:sldMkLst>
          <pc:docMk/>
          <pc:sldMk cId="1780348285" sldId="6647"/>
        </pc:sldMkLst>
      </pc:sldChg>
      <pc:sldChg chg="addSp delSp modSp del mod">
        <pc:chgData name="Lynn Svenson" userId="ffb3b97c-e4a2-4228-be85-b70065e80148" providerId="ADAL" clId="{BF5433C9-90C4-4034-B772-D951E3ECC464}" dt="2022-06-16T01:07:44.011" v="74" actId="2696"/>
        <pc:sldMkLst>
          <pc:docMk/>
          <pc:sldMk cId="2824459896" sldId="6648"/>
        </pc:sldMkLst>
        <pc:spChg chg="add mod">
          <ac:chgData name="Lynn Svenson" userId="ffb3b97c-e4a2-4228-be85-b70065e80148" providerId="ADAL" clId="{BF5433C9-90C4-4034-B772-D951E3ECC464}" dt="2022-06-16T01:07:16.749" v="67" actId="478"/>
          <ac:spMkLst>
            <pc:docMk/>
            <pc:sldMk cId="2824459896" sldId="6648"/>
            <ac:spMk id="5" creationId="{96CDE8CC-4828-D667-F16B-5AF7BC9F5505}"/>
          </ac:spMkLst>
        </pc:spChg>
        <pc:picChg chg="del">
          <ac:chgData name="Lynn Svenson" userId="ffb3b97c-e4a2-4228-be85-b70065e80148" providerId="ADAL" clId="{BF5433C9-90C4-4034-B772-D951E3ECC464}" dt="2022-06-16T01:07:16.749" v="67" actId="478"/>
          <ac:picMkLst>
            <pc:docMk/>
            <pc:sldMk cId="2824459896" sldId="6648"/>
            <ac:picMk id="4" creationId="{76C499D3-A695-6615-DD3F-EA82E13A2A41}"/>
          </ac:picMkLst>
        </pc:picChg>
      </pc:sldChg>
      <pc:sldChg chg="modSp mod ord">
        <pc:chgData name="Lynn Svenson" userId="ffb3b97c-e4a2-4228-be85-b70065e80148" providerId="ADAL" clId="{BF5433C9-90C4-4034-B772-D951E3ECC464}" dt="2022-06-16T13:39:47.452" v="958" actId="20577"/>
        <pc:sldMkLst>
          <pc:docMk/>
          <pc:sldMk cId="3933535530" sldId="6649"/>
        </pc:sldMkLst>
        <pc:spChg chg="mod">
          <ac:chgData name="Lynn Svenson" userId="ffb3b97c-e4a2-4228-be85-b70065e80148" providerId="ADAL" clId="{BF5433C9-90C4-4034-B772-D951E3ECC464}" dt="2022-06-16T13:39:47.452" v="958" actId="20577"/>
          <ac:spMkLst>
            <pc:docMk/>
            <pc:sldMk cId="3933535530" sldId="6649"/>
            <ac:spMk id="3" creationId="{FE23ECC7-AD0A-0046-A6A3-DEEC731F9CF4}"/>
          </ac:spMkLst>
        </pc:spChg>
      </pc:sldChg>
      <pc:sldChg chg="modSp mod ord">
        <pc:chgData name="Lynn Svenson" userId="ffb3b97c-e4a2-4228-be85-b70065e80148" providerId="ADAL" clId="{BF5433C9-90C4-4034-B772-D951E3ECC464}" dt="2022-06-20T16:53:49.967" v="1346" actId="20577"/>
        <pc:sldMkLst>
          <pc:docMk/>
          <pc:sldMk cId="3137526085" sldId="6650"/>
        </pc:sldMkLst>
        <pc:spChg chg="mod">
          <ac:chgData name="Lynn Svenson" userId="ffb3b97c-e4a2-4228-be85-b70065e80148" providerId="ADAL" clId="{BF5433C9-90C4-4034-B772-D951E3ECC464}" dt="2022-06-20T16:53:49.967" v="1346" actId="20577"/>
          <ac:spMkLst>
            <pc:docMk/>
            <pc:sldMk cId="3137526085" sldId="6650"/>
            <ac:spMk id="3" creationId="{3C3AE083-26B2-DF86-B484-E61C24A25AA2}"/>
          </ac:spMkLst>
        </pc:spChg>
      </pc:sldChg>
      <pc:sldChg chg="del">
        <pc:chgData name="Lynn Svenson" userId="ffb3b97c-e4a2-4228-be85-b70065e80148" providerId="ADAL" clId="{BF5433C9-90C4-4034-B772-D951E3ECC464}" dt="2022-06-16T12:49:58.789" v="734" actId="47"/>
        <pc:sldMkLst>
          <pc:docMk/>
          <pc:sldMk cId="2745624675" sldId="6651"/>
        </pc:sldMkLst>
      </pc:sldChg>
      <pc:sldChg chg="modSp new del mod">
        <pc:chgData name="Lynn Svenson" userId="ffb3b97c-e4a2-4228-be85-b70065e80148" providerId="ADAL" clId="{BF5433C9-90C4-4034-B772-D951E3ECC464}" dt="2022-06-16T13:17:23.775" v="850" actId="47"/>
        <pc:sldMkLst>
          <pc:docMk/>
          <pc:sldMk cId="4222544920" sldId="6653"/>
        </pc:sldMkLst>
        <pc:spChg chg="mod">
          <ac:chgData name="Lynn Svenson" userId="ffb3b97c-e4a2-4228-be85-b70065e80148" providerId="ADAL" clId="{BF5433C9-90C4-4034-B772-D951E3ECC464}" dt="2022-06-16T13:16:45.610" v="848" actId="20577"/>
          <ac:spMkLst>
            <pc:docMk/>
            <pc:sldMk cId="4222544920" sldId="6653"/>
            <ac:spMk id="2" creationId="{4C4466D1-AC4A-8DFE-1B8F-4CAF2F129052}"/>
          </ac:spMkLst>
        </pc:spChg>
      </pc:sldChg>
      <pc:sldChg chg="modSp add mod ord">
        <pc:chgData name="Lynn Svenson" userId="ffb3b97c-e4a2-4228-be85-b70065e80148" providerId="ADAL" clId="{BF5433C9-90C4-4034-B772-D951E3ECC464}" dt="2022-06-16T14:15:25.476" v="1035"/>
        <pc:sldMkLst>
          <pc:docMk/>
          <pc:sldMk cId="3527030048" sldId="2146846927"/>
        </pc:sldMkLst>
        <pc:spChg chg="mod">
          <ac:chgData name="Lynn Svenson" userId="ffb3b97c-e4a2-4228-be85-b70065e80148" providerId="ADAL" clId="{BF5433C9-90C4-4034-B772-D951E3ECC464}" dt="2022-06-16T13:17:39.578" v="864" actId="14100"/>
          <ac:spMkLst>
            <pc:docMk/>
            <pc:sldMk cId="3527030048" sldId="2146846927"/>
            <ac:spMk id="3" creationId="{A5625F6A-A98A-CD43-DCB3-DB363F67A035}"/>
          </ac:spMkLst>
        </pc:spChg>
      </pc:sldChg>
      <pc:sldChg chg="modSp new mod">
        <pc:chgData name="Lynn Svenson" userId="ffb3b97c-e4a2-4228-be85-b70065e80148" providerId="ADAL" clId="{BF5433C9-90C4-4034-B772-D951E3ECC464}" dt="2022-06-16T14:31:27.161" v="1295" actId="27636"/>
        <pc:sldMkLst>
          <pc:docMk/>
          <pc:sldMk cId="2684405625" sldId="2146846928"/>
        </pc:sldMkLst>
        <pc:spChg chg="mod">
          <ac:chgData name="Lynn Svenson" userId="ffb3b97c-e4a2-4228-be85-b70065e80148" providerId="ADAL" clId="{BF5433C9-90C4-4034-B772-D951E3ECC464}" dt="2022-06-16T14:25:27.417" v="1071" actId="20577"/>
          <ac:spMkLst>
            <pc:docMk/>
            <pc:sldMk cId="2684405625" sldId="2146846928"/>
            <ac:spMk id="2" creationId="{8191F09E-E287-67C1-5D6A-9BF97287D33B}"/>
          </ac:spMkLst>
        </pc:spChg>
        <pc:spChg chg="mod">
          <ac:chgData name="Lynn Svenson" userId="ffb3b97c-e4a2-4228-be85-b70065e80148" providerId="ADAL" clId="{BF5433C9-90C4-4034-B772-D951E3ECC464}" dt="2022-06-16T14:31:27.161" v="1295" actId="27636"/>
          <ac:spMkLst>
            <pc:docMk/>
            <pc:sldMk cId="2684405625" sldId="2146846928"/>
            <ac:spMk id="3" creationId="{C8535037-DFAA-E43B-3D96-F2C431D6F5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3163" tIns="46583" rIns="93163" bIns="46583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3" tIns="46583" rIns="93163" bIns="46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3" tIns="46583" rIns="93163" bIns="46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63" tIns="46583" rIns="93163" bIns="46583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83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9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7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69D0-A7D6-4A19-B2BB-6B418E2B5C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70893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>
                <a:solidFill>
                  <a:schemeClr val="tx1"/>
                </a:solidFill>
                <a:latin typeface="Arial (Headings)"/>
              </a:defRPr>
            </a:lvl1pPr>
          </a:lstStyle>
          <a:p>
            <a:r>
              <a:rPr lang="en-US"/>
              <a:t>Basic Slide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FEFED9-072D-448E-B1FE-B727A7B41AFB}"/>
              </a:ext>
            </a:extLst>
          </p:cNvPr>
          <p:cNvCxnSpPr/>
          <p:nvPr userDrawn="1"/>
        </p:nvCxnSpPr>
        <p:spPr>
          <a:xfrm>
            <a:off x="609600" y="1422397"/>
            <a:ext cx="10972800" cy="0"/>
          </a:xfrm>
          <a:prstGeom prst="line">
            <a:avLst/>
          </a:prstGeom>
          <a:ln w="38100">
            <a:solidFill>
              <a:srgbClr val="FFCA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A93369-C807-4B8D-9875-DE063164FC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770740"/>
            <a:ext cx="10515600" cy="4166765"/>
          </a:xfrm>
        </p:spPr>
        <p:txBody>
          <a:bodyPr>
            <a:normAutofit/>
          </a:bodyPr>
          <a:lstStyle>
            <a:lvl1pPr>
              <a:buClr>
                <a:srgbClr val="FFCA29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FFCA29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FFCA29"/>
              </a:buClr>
              <a:defRPr sz="21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FFCA29"/>
              </a:buClr>
              <a:defRPr sz="18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FFCA29"/>
              </a:buClr>
              <a:defRPr sz="18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359074-FD47-483C-83CE-EB3ED1CED364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1" y="1003523"/>
            <a:ext cx="10515600" cy="418875"/>
          </a:xfrm>
        </p:spPr>
        <p:txBody>
          <a:bodyPr anchor="t">
            <a:normAutofit/>
          </a:bodyPr>
          <a:lstStyle>
            <a:lvl1pPr marL="0" indent="0">
              <a:buClr>
                <a:srgbClr val="FFB81C"/>
              </a:buClr>
              <a:buNone/>
              <a:defRPr sz="26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FFB81C"/>
              </a:buClr>
              <a:defRPr baseline="0">
                <a:solidFill>
                  <a:srgbClr val="2774AE"/>
                </a:solidFill>
              </a:defRPr>
            </a:lvl2pPr>
            <a:lvl3pPr>
              <a:buClr>
                <a:srgbClr val="FFB81C"/>
              </a:buClr>
              <a:defRPr>
                <a:solidFill>
                  <a:srgbClr val="2774AE"/>
                </a:solidFill>
              </a:defRPr>
            </a:lvl3pPr>
            <a:lvl4pPr>
              <a:buClr>
                <a:srgbClr val="FFB81C"/>
              </a:buClr>
              <a:defRPr>
                <a:solidFill>
                  <a:srgbClr val="2774AE"/>
                </a:solidFill>
              </a:defRPr>
            </a:lvl4pPr>
            <a:lvl5pPr>
              <a:buClr>
                <a:srgbClr val="FFB81C"/>
              </a:buClr>
              <a:defRPr>
                <a:solidFill>
                  <a:srgbClr val="2774AE"/>
                </a:solidFill>
              </a:defRPr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8AD2035-82A8-40A5-9D5B-2EB01AC8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567985"/>
            <a:ext cx="2552491" cy="272923"/>
          </a:xfrm>
        </p:spPr>
        <p:txBody>
          <a:bodyPr/>
          <a:lstStyle/>
          <a:p>
            <a:fld id="{C2F6E718-1835-4CE4-806B-D4A30206F918}" type="datetime1">
              <a:rPr lang="en-US" smtClean="0"/>
              <a:t>6/20/2022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F33CBC3-9C24-4A18-ACA1-377B0C00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67987"/>
            <a:ext cx="838200" cy="281208"/>
          </a:xfr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4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30001" cy="3939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8E9D-2FCF-4B73-9071-10E9CB28A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74954"/>
            <a:ext cx="11430000" cy="2462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1600" b="1" kern="1200" cap="none" baseline="0" dirty="0">
                <a:solidFill>
                  <a:schemeClr val="tx2"/>
                </a:solidFill>
                <a:latin typeface="Graphik" panose="020B0503030202060203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730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666F513-933A-4BD5-B706-93ECA4D8AA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67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AC0A-B768-4345-BC96-4142BC203B51}" type="datetime1">
              <a:rPr lang="en-US" smtClean="0"/>
              <a:t>6/20/2022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C9CA72-0B35-40C3-AC59-74A463737E12}"/>
              </a:ext>
            </a:extLst>
          </p:cNvPr>
          <p:cNvGrpSpPr/>
          <p:nvPr userDrawn="1"/>
        </p:nvGrpSpPr>
        <p:grpSpPr>
          <a:xfrm>
            <a:off x="0" y="2447783"/>
            <a:ext cx="12192003" cy="1879491"/>
            <a:chOff x="-1588" y="2410081"/>
            <a:chExt cx="12192002" cy="195170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31921F-2ADA-43CF-96B2-09BC9C0B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8" y="2496212"/>
              <a:ext cx="3318744" cy="1865576"/>
            </a:xfrm>
            <a:custGeom>
              <a:avLst/>
              <a:gdLst>
                <a:gd name="T0" fmla="*/ 592 w 605"/>
                <a:gd name="T1" fmla="*/ 159 h 338"/>
                <a:gd name="T2" fmla="*/ 567 w 605"/>
                <a:gd name="T3" fmla="*/ 150 h 338"/>
                <a:gd name="T4" fmla="*/ 547 w 605"/>
                <a:gd name="T5" fmla="*/ 127 h 338"/>
                <a:gd name="T6" fmla="*/ 282 w 605"/>
                <a:gd name="T7" fmla="*/ 0 h 338"/>
                <a:gd name="T8" fmla="*/ 0 w 605"/>
                <a:gd name="T9" fmla="*/ 0 h 338"/>
                <a:gd name="T10" fmla="*/ 0 w 605"/>
                <a:gd name="T11" fmla="*/ 338 h 338"/>
                <a:gd name="T12" fmla="*/ 274 w 605"/>
                <a:gd name="T13" fmla="*/ 338 h 338"/>
                <a:gd name="T14" fmla="*/ 275 w 605"/>
                <a:gd name="T15" fmla="*/ 338 h 338"/>
                <a:gd name="T16" fmla="*/ 278 w 605"/>
                <a:gd name="T17" fmla="*/ 338 h 338"/>
                <a:gd name="T18" fmla="*/ 298 w 605"/>
                <a:gd name="T19" fmla="*/ 338 h 338"/>
                <a:gd name="T20" fmla="*/ 535 w 605"/>
                <a:gd name="T21" fmla="*/ 227 h 338"/>
                <a:gd name="T22" fmla="*/ 583 w 605"/>
                <a:gd name="T23" fmla="*/ 169 h 338"/>
                <a:gd name="T24" fmla="*/ 568 w 605"/>
                <a:gd name="T25" fmla="*/ 187 h 338"/>
                <a:gd name="T26" fmla="*/ 579 w 605"/>
                <a:gd name="T27" fmla="*/ 183 h 338"/>
                <a:gd name="T28" fmla="*/ 600 w 605"/>
                <a:gd name="T29" fmla="*/ 161 h 338"/>
                <a:gd name="T30" fmla="*/ 592 w 605"/>
                <a:gd name="T31" fmla="*/ 1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5" h="338">
                  <a:moveTo>
                    <a:pt x="592" y="159"/>
                  </a:moveTo>
                  <a:cubicBezTo>
                    <a:pt x="583" y="163"/>
                    <a:pt x="573" y="156"/>
                    <a:pt x="567" y="150"/>
                  </a:cubicBezTo>
                  <a:cubicBezTo>
                    <a:pt x="547" y="127"/>
                    <a:pt x="547" y="127"/>
                    <a:pt x="547" y="127"/>
                  </a:cubicBezTo>
                  <a:cubicBezTo>
                    <a:pt x="547" y="127"/>
                    <a:pt x="460" y="3"/>
                    <a:pt x="28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274" y="338"/>
                    <a:pt x="274" y="338"/>
                    <a:pt x="274" y="338"/>
                  </a:cubicBezTo>
                  <a:cubicBezTo>
                    <a:pt x="275" y="338"/>
                    <a:pt x="275" y="338"/>
                    <a:pt x="275" y="338"/>
                  </a:cubicBezTo>
                  <a:cubicBezTo>
                    <a:pt x="275" y="338"/>
                    <a:pt x="276" y="338"/>
                    <a:pt x="278" y="338"/>
                  </a:cubicBezTo>
                  <a:cubicBezTo>
                    <a:pt x="298" y="338"/>
                    <a:pt x="298" y="338"/>
                    <a:pt x="298" y="338"/>
                  </a:cubicBezTo>
                  <a:cubicBezTo>
                    <a:pt x="345" y="336"/>
                    <a:pt x="453" y="321"/>
                    <a:pt x="535" y="227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68" y="187"/>
                    <a:pt x="568" y="187"/>
                    <a:pt x="568" y="187"/>
                  </a:cubicBezTo>
                  <a:cubicBezTo>
                    <a:pt x="573" y="185"/>
                    <a:pt x="577" y="183"/>
                    <a:pt x="579" y="183"/>
                  </a:cubicBezTo>
                  <a:cubicBezTo>
                    <a:pt x="583" y="181"/>
                    <a:pt x="600" y="161"/>
                    <a:pt x="600" y="161"/>
                  </a:cubicBezTo>
                  <a:cubicBezTo>
                    <a:pt x="600" y="161"/>
                    <a:pt x="605" y="151"/>
                    <a:pt x="592" y="159"/>
                  </a:cubicBezTo>
                  <a:close/>
                </a:path>
              </a:pathLst>
            </a:custGeom>
            <a:gradFill flip="none" rotWithShape="1">
              <a:gsLst>
                <a:gs pos="99351">
                  <a:schemeClr val="bg1">
                    <a:lumMod val="85000"/>
                  </a:schemeClr>
                </a:gs>
                <a:gs pos="37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FFC037-D4D0-4780-8B91-227BC2EF9578}"/>
                </a:ext>
              </a:extLst>
            </p:cNvPr>
            <p:cNvSpPr/>
            <p:nvPr/>
          </p:nvSpPr>
          <p:spPr>
            <a:xfrm rot="19619906">
              <a:off x="2272707" y="3283729"/>
              <a:ext cx="1607580" cy="503609"/>
            </a:xfrm>
            <a:prstGeom prst="ellipse">
              <a:avLst/>
            </a:prstGeom>
            <a:gradFill flip="none" rotWithShape="1">
              <a:gsLst>
                <a:gs pos="10000">
                  <a:sysClr val="windowText" lastClr="000000">
                    <a:lumMod val="50000"/>
                    <a:lumOff val="50000"/>
                    <a:alpha val="61000"/>
                  </a:sysClr>
                </a:gs>
                <a:gs pos="100000">
                  <a:sysClr val="window" lastClr="FFFFFF">
                    <a:alpha val="0"/>
                    <a:lumMod val="0"/>
                    <a:lumOff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0FC9832-15F3-4AD2-B959-87D6F0115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825" y="4361786"/>
              <a:ext cx="20638" cy="0"/>
            </a:xfrm>
            <a:custGeom>
              <a:avLst/>
              <a:gdLst>
                <a:gd name="T0" fmla="*/ 0 w 4"/>
                <a:gd name="T1" fmla="*/ 4 w 4"/>
                <a:gd name="T2" fmla="*/ 3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68B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0E2751F-00CD-4285-A2B3-A4F98DCC9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763" y="4361786"/>
              <a:ext cx="20638" cy="0"/>
            </a:xfrm>
            <a:custGeom>
              <a:avLst/>
              <a:gdLst>
                <a:gd name="T0" fmla="*/ 0 w 4"/>
                <a:gd name="T1" fmla="*/ 4 w 4"/>
                <a:gd name="T2" fmla="*/ 1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8B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70E76BC-6F68-4F48-A4DA-75C58DD63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007" y="2410081"/>
              <a:ext cx="9295407" cy="1951708"/>
            </a:xfrm>
            <a:custGeom>
              <a:avLst/>
              <a:gdLst>
                <a:gd name="T0" fmla="*/ 356 w 1694"/>
                <a:gd name="T1" fmla="*/ 0 h 338"/>
                <a:gd name="T2" fmla="*/ 91 w 1694"/>
                <a:gd name="T3" fmla="*/ 127 h 338"/>
                <a:gd name="T4" fmla="*/ 55 w 1694"/>
                <a:gd name="T5" fmla="*/ 169 h 338"/>
                <a:gd name="T6" fmla="*/ 7 w 1694"/>
                <a:gd name="T7" fmla="*/ 227 h 338"/>
                <a:gd name="T8" fmla="*/ 0 w 1694"/>
                <a:gd name="T9" fmla="*/ 234 h 338"/>
                <a:gd name="T10" fmla="*/ 76 w 1694"/>
                <a:gd name="T11" fmla="*/ 197 h 338"/>
                <a:gd name="T12" fmla="*/ 83 w 1694"/>
                <a:gd name="T13" fmla="*/ 202 h 338"/>
                <a:gd name="T14" fmla="*/ 103 w 1694"/>
                <a:gd name="T15" fmla="*/ 227 h 338"/>
                <a:gd name="T16" fmla="*/ 340 w 1694"/>
                <a:gd name="T17" fmla="*/ 338 h 338"/>
                <a:gd name="T18" fmla="*/ 360 w 1694"/>
                <a:gd name="T19" fmla="*/ 338 h 338"/>
                <a:gd name="T20" fmla="*/ 363 w 1694"/>
                <a:gd name="T21" fmla="*/ 338 h 338"/>
                <a:gd name="T22" fmla="*/ 364 w 1694"/>
                <a:gd name="T23" fmla="*/ 338 h 338"/>
                <a:gd name="T24" fmla="*/ 1694 w 1694"/>
                <a:gd name="T25" fmla="*/ 338 h 338"/>
                <a:gd name="T26" fmla="*/ 1694 w 1694"/>
                <a:gd name="T27" fmla="*/ 0 h 338"/>
                <a:gd name="T28" fmla="*/ 356 w 1694"/>
                <a:gd name="T2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4" h="338">
                  <a:moveTo>
                    <a:pt x="356" y="0"/>
                  </a:moveTo>
                  <a:cubicBezTo>
                    <a:pt x="178" y="3"/>
                    <a:pt x="91" y="127"/>
                    <a:pt x="91" y="127"/>
                  </a:cubicBezTo>
                  <a:cubicBezTo>
                    <a:pt x="55" y="169"/>
                    <a:pt x="55" y="169"/>
                    <a:pt x="55" y="16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9"/>
                    <a:pt x="2" y="232"/>
                    <a:pt x="0" y="234"/>
                  </a:cubicBezTo>
                  <a:cubicBezTo>
                    <a:pt x="32" y="214"/>
                    <a:pt x="69" y="192"/>
                    <a:pt x="76" y="197"/>
                  </a:cubicBezTo>
                  <a:cubicBezTo>
                    <a:pt x="78" y="198"/>
                    <a:pt x="80" y="200"/>
                    <a:pt x="83" y="202"/>
                  </a:cubicBezTo>
                  <a:cubicBezTo>
                    <a:pt x="103" y="227"/>
                    <a:pt x="103" y="227"/>
                    <a:pt x="103" y="227"/>
                  </a:cubicBezTo>
                  <a:cubicBezTo>
                    <a:pt x="185" y="321"/>
                    <a:pt x="293" y="336"/>
                    <a:pt x="340" y="338"/>
                  </a:cubicBezTo>
                  <a:cubicBezTo>
                    <a:pt x="360" y="338"/>
                    <a:pt x="360" y="338"/>
                    <a:pt x="360" y="338"/>
                  </a:cubicBezTo>
                  <a:cubicBezTo>
                    <a:pt x="362" y="338"/>
                    <a:pt x="363" y="338"/>
                    <a:pt x="363" y="338"/>
                  </a:cubicBezTo>
                  <a:cubicBezTo>
                    <a:pt x="364" y="338"/>
                    <a:pt x="364" y="338"/>
                    <a:pt x="364" y="338"/>
                  </a:cubicBezTo>
                  <a:cubicBezTo>
                    <a:pt x="1694" y="338"/>
                    <a:pt x="1694" y="338"/>
                    <a:pt x="1694" y="338"/>
                  </a:cubicBezTo>
                  <a:cubicBezTo>
                    <a:pt x="1694" y="0"/>
                    <a:pt x="1694" y="0"/>
                    <a:pt x="1694" y="0"/>
                  </a:cubicBezTo>
                  <a:lnTo>
                    <a:pt x="3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21000">
                  <a:schemeClr val="accent4"/>
                </a:gs>
                <a:gs pos="100000">
                  <a:schemeClr val="accent4"/>
                </a:gs>
              </a:gsLst>
              <a:lin ang="30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D28AB9-BBEE-4F12-9B0C-58BB0CABB93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40199" y="2287748"/>
            <a:ext cx="11736125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Arial"/>
                <a:cs typeface="Arial"/>
              </a:rPr>
              <a:t>Transition Slide</a:t>
            </a:r>
            <a:endParaRPr 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05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5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6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35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78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4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49" y="6567986"/>
            <a:ext cx="735651" cy="281208"/>
          </a:xfr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74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60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7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7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18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6566F7-1EC5-4FB1-A740-87AC59F60FA5}" type="datetimeFigureOut">
              <a:rPr lang="en-US" smtClean="0">
                <a:solidFill>
                  <a:prstClr val="black"/>
                </a:solidFill>
              </a:rPr>
              <a:pPr/>
              <a:t>6/20/2022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93299-72C2-404A-89A3-862F9A4C006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1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42109" y="365127"/>
            <a:ext cx="9462167" cy="142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440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542108" y="1939896"/>
            <a:ext cx="11296667" cy="4050707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6513922"/>
            <a:ext cx="6545367" cy="20755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67986"/>
            <a:ext cx="12192000" cy="290014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7986"/>
            <a:ext cx="2552491" cy="272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b="0" i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05F0F182-A738-D344-AD4C-0014E2FCF0E4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7986"/>
            <a:ext cx="838200" cy="28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087032"/>
            <a:ext cx="629397" cy="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0" r:id="rId12"/>
    <p:sldLayoutId id="2147483701" r:id="rId13"/>
    <p:sldLayoutId id="214748370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2068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20688"/>
            <a:ext cx="12192000" cy="288032"/>
          </a:xfrm>
          <a:prstGeom prst="rect">
            <a:avLst/>
          </a:prstGeom>
          <a:solidFill>
            <a:srgbClr val="9EB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0" y="620688"/>
            <a:ext cx="12192000" cy="0"/>
          </a:xfrm>
          <a:prstGeom prst="line">
            <a:avLst/>
          </a:prstGeom>
          <a:ln>
            <a:solidFill>
              <a:srgbClr val="CBD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1D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000" b="1" kern="1200" cap="small" normalizeH="0" baseline="0">
          <a:solidFill>
            <a:srgbClr val="9EB31C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2.safelinks.protection.outlook.com/?url=https%3A%2F%2Fmpclkucfstage6.huronclick.com%2FGrants%2F&amp;data=05%7C01%7CJennifer.Walters%40ucf.edu%7C76fe741c27b94d788d5708da2fa23270%7Cbb932f15ef3842ba91fcf3c59d5dd1f1%7C0%7C0%7C637874670920307636%7CUnknown%7CTWFpbGZsb3d8eyJWIjoiMC4wLjAwMDAiLCJQIjoiV2luMzIiLCJBTiI6Ik1haWwiLCJXVCI6Mn0%3D%7C3000%7C%7C%7C&amp;sdata=uPadbjXQHJM8zkYGOHRExiu%2FjbmOOCuVWakN0hGDsOA%3D&amp;reserved=0" TargetMode="External"/><Relationship Id="rId2" Type="http://schemas.openxmlformats.org/officeDocument/2006/relationships/hyperlink" Target="https://knightvision.it.ucf.edu/glossar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rc777v5" TargetMode="External"/><Relationship Id="rId2" Type="http://schemas.openxmlformats.org/officeDocument/2006/relationships/hyperlink" Target="https://knightvision.it.ucf.edu/workday-training-catalog-gener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nightvision.it.ucf.edu/workday-training-catalog-reporting-basic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69" y="0"/>
            <a:ext cx="12192000" cy="686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91" y="1"/>
            <a:ext cx="11788694" cy="6858000"/>
          </a:xfrm>
        </p:spPr>
        <p:txBody>
          <a:bodyPr anchor="t" anchorCtr="0">
            <a:noAutofit/>
          </a:bodyPr>
          <a:lstStyle/>
          <a:p>
            <a:pPr eaLnBrk="0" hangingPunct="0">
              <a:spcBef>
                <a:spcPct val="50000"/>
              </a:spcBef>
            </a:pPr>
            <a:br>
              <a:rPr lang="en-US" b="1">
                <a:latin typeface="Candara" panose="020E0502030303020204" pitchFamily="34" charset="0"/>
              </a:rPr>
            </a:br>
            <a:br>
              <a:rPr lang="en-US" b="1">
                <a:latin typeface="Candara" panose="020E0502030303020204" pitchFamily="34" charset="0"/>
              </a:rPr>
            </a:br>
            <a:r>
              <a:rPr lang="en-US" b="1">
                <a:solidFill>
                  <a:schemeClr val="bg1"/>
                </a:solidFill>
                <a:latin typeface="Candara"/>
              </a:rPr>
              <a:t>Knight Vision</a:t>
            </a:r>
            <a:br>
              <a:rPr lang="en-US" b="1">
                <a:solidFill>
                  <a:schemeClr val="bg1"/>
                </a:solidFill>
                <a:latin typeface="Candara"/>
              </a:rPr>
            </a:br>
            <a:r>
              <a:rPr lang="en-US" b="1">
                <a:solidFill>
                  <a:schemeClr val="bg1"/>
                </a:solidFill>
                <a:latin typeface="Candara"/>
              </a:rPr>
              <a:t>Huron Grants &amp; Workday</a:t>
            </a:r>
            <a:br>
              <a:rPr lang="en-US" b="1">
                <a:solidFill>
                  <a:schemeClr val="bg1"/>
                </a:solidFill>
                <a:latin typeface="Candara"/>
              </a:rPr>
            </a:br>
            <a:r>
              <a:rPr lang="en-US" b="1">
                <a:solidFill>
                  <a:schemeClr val="bg1"/>
                </a:solidFill>
                <a:latin typeface="Candara"/>
              </a:rPr>
              <a:t>Training</a:t>
            </a:r>
            <a:br>
              <a:rPr lang="en-US" sz="2800" b="1">
                <a:latin typeface="Candara" panose="020E0502030303020204" pitchFamily="34" charset="0"/>
              </a:rPr>
            </a:br>
            <a:br>
              <a:rPr lang="en-US" sz="2800" b="1">
                <a:latin typeface="Candara" panose="020E0502030303020204" pitchFamily="34" charset="0"/>
              </a:rPr>
            </a:br>
            <a:r>
              <a:rPr lang="en-US" sz="4400" b="1">
                <a:solidFill>
                  <a:schemeClr val="bg1"/>
                </a:solidFill>
                <a:latin typeface="Candara"/>
              </a:rPr>
              <a:t>June 2022</a:t>
            </a:r>
            <a:br>
              <a:rPr lang="en-US" sz="4400" b="1">
                <a:solidFill>
                  <a:schemeClr val="bg1"/>
                </a:solidFill>
                <a:latin typeface="Candara"/>
              </a:rPr>
            </a:br>
            <a:r>
              <a:rPr lang="en-US" sz="3200" b="1">
                <a:solidFill>
                  <a:schemeClr val="bg1"/>
                </a:solidFill>
                <a:latin typeface="Candara"/>
              </a:rPr>
              <a:t> </a:t>
            </a:r>
            <a:br>
              <a:rPr lang="en-US" sz="4400" b="1">
                <a:solidFill>
                  <a:schemeClr val="bg1"/>
                </a:solidFill>
                <a:latin typeface="Candara"/>
              </a:rPr>
            </a:br>
            <a:r>
              <a:rPr lang="en-US" sz="3600" b="1">
                <a:solidFill>
                  <a:schemeClr val="bg1"/>
                </a:solidFill>
                <a:latin typeface="Candara"/>
              </a:rPr>
              <a:t>Facilitated by the Knight Vision Grants &amp; GRIT Teams</a:t>
            </a:r>
            <a:br>
              <a:rPr lang="en-US" sz="4400" b="1">
                <a:solidFill>
                  <a:schemeClr val="bg1"/>
                </a:solidFill>
                <a:latin typeface="Candara"/>
              </a:rPr>
            </a:br>
            <a:endParaRPr lang="en-US" sz="2000">
              <a:solidFill>
                <a:schemeClr val="bg1"/>
              </a:solidFill>
              <a:latin typeface="Helvetica Neue Medium"/>
              <a:ea typeface="Helvetica" charset="0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86" y="6087032"/>
            <a:ext cx="571343" cy="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Huron Grants – Mod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Changes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25B73-BF16-823C-E8AC-C2093A3F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88" y="1406421"/>
            <a:ext cx="9292412" cy="49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1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3717"/>
          </a:xfrm>
        </p:spPr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Award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– Financial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234"/>
            <a:ext cx="10515600" cy="4782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Grant ID</a:t>
            </a:r>
          </a:p>
          <a:p>
            <a:r>
              <a:rPr lang="en-US">
                <a:latin typeface="Helvetica Neue"/>
              </a:rPr>
              <a:t>Project ID displayed for converted awards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6F9DE0-84A1-D48B-E7FA-DE7F8FBF5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5" y="3055078"/>
            <a:ext cx="11540150" cy="19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3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62" y="383234"/>
            <a:ext cx="11027875" cy="793717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Helvetica Neue Medium"/>
              </a:rPr>
              <a:t>Award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– Financial Setup (Add/Edit 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E4AAE-ABC6-FD87-B3B7-40100405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33" y="1014010"/>
            <a:ext cx="7153734" cy="54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CB42-14FA-4584-3EBA-34F9080B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0787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 Neue Medium"/>
              </a:rPr>
              <a:t>Award </a:t>
            </a:r>
            <a:r>
              <a:rPr lang="en-US" sz="3200" err="1">
                <a:latin typeface="Helvetica Neue Medium"/>
              </a:rPr>
              <a:t>SmartForm</a:t>
            </a:r>
            <a:r>
              <a:rPr lang="en-US" sz="3200">
                <a:latin typeface="Helvetica Neue Medium"/>
              </a:rPr>
              <a:t> – Financial Setup (Add/Edit view)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ECC7-AD0A-0046-A6A3-DEEC731F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29"/>
            <a:ext cx="10515600" cy="529544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Award Line Type</a:t>
            </a:r>
          </a:p>
          <a:p>
            <a:pPr lvl="1"/>
            <a:r>
              <a:rPr lang="en-US"/>
              <a:t>Cost Reimbursable or Fixed</a:t>
            </a:r>
          </a:p>
          <a:p>
            <a:pPr lvl="1"/>
            <a:r>
              <a:rPr lang="en-US"/>
              <a:t>No Bill = Cost Reimbursable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Revenue Category</a:t>
            </a:r>
          </a:p>
          <a:p>
            <a:pPr lvl="1"/>
            <a:r>
              <a:rPr lang="en-US"/>
              <a:t>Similar to Project Type (Federal, State, Private, Flow-through, Match, I4 Awards, etc.)</a:t>
            </a:r>
          </a:p>
          <a:p>
            <a:pPr lvl="1"/>
            <a:r>
              <a:rPr lang="en-US"/>
              <a:t>New Preeminent Postdoctoral Program (P3) category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Financial Site</a:t>
            </a:r>
          </a:p>
          <a:p>
            <a:pPr lvl="1"/>
            <a:r>
              <a:rPr lang="en-US"/>
              <a:t>ST101 Main for Main Campus, ST110 Arecibo Observatory, etc.</a:t>
            </a:r>
          </a:p>
          <a:p>
            <a:pPr lvl="1"/>
            <a:r>
              <a:rPr lang="en-US"/>
              <a:t>Each Cost Center has a default Fin. Site, but some could have multiple, so Department should confirm or change if needed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Is this Grant for Cost Sharing?</a:t>
            </a:r>
          </a:p>
          <a:p>
            <a:pPr lvl="1"/>
            <a:r>
              <a:rPr lang="en-US"/>
              <a:t>This drives the amounts integrated to Workday</a:t>
            </a:r>
          </a:p>
          <a:p>
            <a:pPr lvl="1"/>
            <a:r>
              <a:rPr lang="en-US"/>
              <a:t>1 cost share grant for each source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3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8317-C0CC-55F8-6C3B-B63A592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952044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 Neue Medium"/>
              </a:rPr>
              <a:t>Award </a:t>
            </a:r>
            <a:r>
              <a:rPr lang="en-US" sz="3200" err="1">
                <a:latin typeface="Helvetica Neue Medium"/>
              </a:rPr>
              <a:t>SmartForm</a:t>
            </a:r>
            <a:r>
              <a:rPr lang="en-US" sz="3200">
                <a:latin typeface="Helvetica Neue Medium"/>
              </a:rPr>
              <a:t> – Financial Setup (Add/Edit view)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E083-26B2-DF86-B484-E61C24A2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317172"/>
            <a:ext cx="10700657" cy="5083628"/>
          </a:xfrm>
        </p:spPr>
        <p:txBody>
          <a:bodyPr>
            <a:normAutofit/>
          </a:bodyPr>
          <a:lstStyle/>
          <a:p>
            <a:r>
              <a:rPr lang="en-US" dirty="0"/>
              <a:t>Is this Grant for an Outgoing Subaward?</a:t>
            </a:r>
          </a:p>
          <a:p>
            <a:pPr lvl="1"/>
            <a:r>
              <a:rPr lang="en-US" dirty="0"/>
              <a:t>Subawards are now separate grants on the award</a:t>
            </a:r>
          </a:p>
          <a:p>
            <a:pPr lvl="1"/>
            <a:r>
              <a:rPr lang="en-US" dirty="0"/>
              <a:t>Subaward Budget Category Amount &amp; resulting F&amp;A </a:t>
            </a:r>
            <a:r>
              <a:rPr lang="en-US"/>
              <a:t>Amount are on </a:t>
            </a:r>
            <a:r>
              <a:rPr lang="en-US" dirty="0"/>
              <a:t>Subaward Grant Budget</a:t>
            </a:r>
          </a:p>
          <a:p>
            <a:pPr lvl="1"/>
            <a:r>
              <a:rPr lang="en-US" dirty="0"/>
              <a:t>Step-by-Step setup process currently with OR Post Award for review</a:t>
            </a:r>
          </a:p>
          <a:p>
            <a:pPr lvl="1"/>
            <a:endParaRPr lang="en-US" dirty="0"/>
          </a:p>
          <a:p>
            <a:r>
              <a:rPr lang="en-US" dirty="0"/>
              <a:t>If yes, select Workday Subrecipient</a:t>
            </a:r>
          </a:p>
          <a:p>
            <a:pPr lvl="1"/>
            <a:r>
              <a:rPr lang="en-US" dirty="0"/>
              <a:t>Subrecipients must be set up as both Supplier &amp; </a:t>
            </a:r>
            <a:r>
              <a:rPr lang="en-US" dirty="0" err="1"/>
              <a:t>Subrecipent</a:t>
            </a:r>
            <a:r>
              <a:rPr lang="en-US" dirty="0"/>
              <a:t> in WD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yes, select the Subaward Basis Limit</a:t>
            </a:r>
          </a:p>
          <a:p>
            <a:pPr lvl="1"/>
            <a:r>
              <a:rPr lang="en-US" dirty="0"/>
              <a:t>SUBAWARD_25000 (or other amount if required)</a:t>
            </a:r>
          </a:p>
          <a:p>
            <a:pPr lvl="1"/>
            <a:r>
              <a:rPr lang="en-US" dirty="0"/>
              <a:t>Blank if no limit or TDC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2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62" y="383234"/>
            <a:ext cx="11027875" cy="793717"/>
          </a:xfrm>
        </p:spPr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Award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– Related Fields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8D346-298D-8963-0DAC-EB9F41F8E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06" b="60023"/>
          <a:stretch/>
        </p:blipFill>
        <p:spPr>
          <a:xfrm>
            <a:off x="900990" y="1078210"/>
            <a:ext cx="3104068" cy="2764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776FD-5A1E-F284-6360-269BB4A5B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26" r="3471" b="22705"/>
          <a:stretch/>
        </p:blipFill>
        <p:spPr>
          <a:xfrm>
            <a:off x="958506" y="3813028"/>
            <a:ext cx="3655325" cy="1753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EBE582-7263-A9DD-8C55-8B279B4F8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65" r="7980" b="-62"/>
          <a:stretch/>
        </p:blipFill>
        <p:spPr>
          <a:xfrm>
            <a:off x="958506" y="5566741"/>
            <a:ext cx="3655688" cy="891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84A578-4D80-5A22-B08E-B224D20B0D07}"/>
              </a:ext>
            </a:extLst>
          </p:cNvPr>
          <p:cNvSpPr txBox="1"/>
          <p:nvPr/>
        </p:nvSpPr>
        <p:spPr>
          <a:xfrm rot="16200000">
            <a:off x="-1801578" y="3555205"/>
            <a:ext cx="508237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Financial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BF3C-4BB7-E54D-D69E-C5B03AB20202}"/>
              </a:ext>
            </a:extLst>
          </p:cNvPr>
          <p:cNvSpPr txBox="1"/>
          <p:nvPr/>
        </p:nvSpPr>
        <p:spPr>
          <a:xfrm rot="16200000">
            <a:off x="4123808" y="3163150"/>
            <a:ext cx="1626377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Budget Allocation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FED0FF-E78D-5052-9CC1-3D67B6EE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40" y="3039064"/>
            <a:ext cx="2351259" cy="89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1D2143-5981-1182-C860-D2B3ED33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130" y="2946154"/>
            <a:ext cx="2748393" cy="7937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1091CC-54CB-25AD-1BD6-D15EDEE848CF}"/>
              </a:ext>
            </a:extLst>
          </p:cNvPr>
          <p:cNvSpPr txBox="1"/>
          <p:nvPr/>
        </p:nvSpPr>
        <p:spPr>
          <a:xfrm rot="16200000">
            <a:off x="7373755" y="3105834"/>
            <a:ext cx="1626377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Award Addl. Information</a:t>
            </a:r>
          </a:p>
        </p:txBody>
      </p:sp>
    </p:spTree>
    <p:extLst>
      <p:ext uri="{BB962C8B-B14F-4D97-AF65-F5344CB8AC3E}">
        <p14:creationId xmlns:p14="http://schemas.microsoft.com/office/powerpoint/2010/main" val="36923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3717"/>
          </a:xfrm>
        </p:spPr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Award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– Budget Reconciliation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4234"/>
            <a:ext cx="5115357" cy="4782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Subcontracts Categories are separate in HRS but combine into one category in Workday</a:t>
            </a:r>
          </a:p>
          <a:p>
            <a:endParaRPr lang="en-US">
              <a:latin typeface="Helvetica Neue"/>
            </a:endParaRPr>
          </a:p>
          <a:p>
            <a:r>
              <a:rPr lang="en-US">
                <a:latin typeface="Helvetica Neue"/>
              </a:rPr>
              <a:t>New “Patient Care” category for new awards</a:t>
            </a:r>
          </a:p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C3A071-F991-2D21-E65F-E6CF8E34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8" y="1158844"/>
            <a:ext cx="3988521" cy="511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3717"/>
          </a:xfrm>
        </p:spPr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Award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– Terms &amp;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4234"/>
            <a:ext cx="4856431" cy="4782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Q1. Terms and Conditions – 11 new values added and listed in alphabetical order</a:t>
            </a:r>
          </a:p>
          <a:p>
            <a:endParaRPr lang="en-US">
              <a:latin typeface="Helvetica Neue"/>
            </a:endParaRPr>
          </a:p>
          <a:p>
            <a:r>
              <a:rPr lang="en-US">
                <a:latin typeface="Helvetica Neue"/>
              </a:rPr>
              <a:t>Q2. Special Conditions - Workday accepts multiple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A7FD1C-318B-61F6-114F-320E82C0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54" y="1316326"/>
            <a:ext cx="4671146" cy="476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5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3717"/>
          </a:xfrm>
        </p:spPr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Award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– UCF Award </a:t>
            </a:r>
            <a:r>
              <a:rPr lang="en-US" sz="4000" err="1">
                <a:latin typeface="Helvetica Neue Medium"/>
              </a:rPr>
              <a:t>Addtl</a:t>
            </a:r>
            <a:r>
              <a:rPr lang="en-US" sz="4000">
                <a:latin typeface="Helvetica Neue Medium"/>
              </a:rPr>
              <a:t>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4" y="1394234"/>
            <a:ext cx="6998328" cy="49884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Helvetica Neue"/>
              </a:rPr>
              <a:t>Q1. Company – Updated label from “Applicant Institution”</a:t>
            </a:r>
          </a:p>
          <a:p>
            <a:pPr lvl="1"/>
            <a:r>
              <a:rPr lang="en-US">
                <a:latin typeface="Helvetica Neue"/>
              </a:rPr>
              <a:t>Values are still UCF or RF</a:t>
            </a:r>
          </a:p>
          <a:p>
            <a:r>
              <a:rPr lang="en-US">
                <a:latin typeface="Helvetica Neue"/>
              </a:rPr>
              <a:t>Q2. Award Purpose – Now a selection list</a:t>
            </a:r>
          </a:p>
          <a:p>
            <a:pPr lvl="1"/>
            <a:r>
              <a:rPr lang="en-US">
                <a:latin typeface="Helvetica Neue"/>
              </a:rPr>
              <a:t>One option for OSA</a:t>
            </a:r>
          </a:p>
          <a:p>
            <a:r>
              <a:rPr lang="en-US">
                <a:latin typeface="Helvetica Neue"/>
              </a:rPr>
              <a:t>Q3. Bill to Sponsor – New field</a:t>
            </a:r>
          </a:p>
          <a:p>
            <a:r>
              <a:rPr lang="en-US">
                <a:latin typeface="Helvetica Neue"/>
              </a:rPr>
              <a:t>Q4. Letter of Credit ID – New field</a:t>
            </a:r>
          </a:p>
          <a:p>
            <a:r>
              <a:rPr lang="en-US">
                <a:latin typeface="Helvetica Neue"/>
              </a:rPr>
              <a:t>Q5. Cost Share required by sponsor – new field</a:t>
            </a:r>
          </a:p>
          <a:p>
            <a:pPr marL="0" indent="0">
              <a:buNone/>
            </a:pPr>
            <a:endParaRPr lang="en-US" sz="2400" i="1">
              <a:latin typeface="Helvetica Neue"/>
            </a:endParaRPr>
          </a:p>
          <a:p>
            <a:pPr marL="0" indent="0">
              <a:buNone/>
            </a:pPr>
            <a:r>
              <a:rPr lang="en-US" sz="2400" i="1">
                <a:latin typeface="Helvetica Neue"/>
              </a:rPr>
              <a:t>Note: VP Org removed; EP Code replaced by “Program” field at Financial Account level.</a:t>
            </a:r>
            <a:endParaRPr lang="en-US" sz="2400" i="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5A92A0-A918-3149-61DF-C0BD0059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873" y="1321806"/>
            <a:ext cx="4267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71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B4E5-F80C-E393-0815-7D19B063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Scenario: Bill-To Sponsor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0F0A-A651-149D-84E5-E85298B7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lnSpcReduction="10000"/>
          </a:bodyPr>
          <a:lstStyle/>
          <a:p>
            <a:r>
              <a:rPr lang="en-US"/>
              <a:t>Most often, the Bill-To Sponsor will be the same as the Direct Sponsor.</a:t>
            </a:r>
          </a:p>
          <a:p>
            <a:r>
              <a:rPr lang="en-US"/>
              <a:t>In Workday, we can select the appropriate sponsor for each field.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Scenario:</a:t>
            </a:r>
          </a:p>
          <a:p>
            <a:r>
              <a:rPr lang="en-US"/>
              <a:t>Direct Sponsor = US Army</a:t>
            </a:r>
          </a:p>
          <a:p>
            <a:r>
              <a:rPr lang="en-US"/>
              <a:t>Bill-To Sponsor = Office of Naval Research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0BF93-6A89-20CB-8DC6-78E424BCA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20" y="3203374"/>
            <a:ext cx="8279875" cy="1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Helvetica Neue"/>
              </a:rPr>
              <a:t>Terminology</a:t>
            </a:r>
          </a:p>
          <a:p>
            <a:r>
              <a:rPr lang="en-US">
                <a:latin typeface="Helvetica Neue"/>
              </a:rPr>
              <a:t>Understanding Awards and Grants in Workday</a:t>
            </a:r>
          </a:p>
          <a:p>
            <a:r>
              <a:rPr lang="en-US">
                <a:latin typeface="Helvetica Neue"/>
              </a:rPr>
              <a:t>What is new?</a:t>
            </a:r>
          </a:p>
          <a:p>
            <a:r>
              <a:rPr lang="en-US">
                <a:latin typeface="Helvetica Neue"/>
              </a:rPr>
              <a:t>What is the same?</a:t>
            </a:r>
          </a:p>
          <a:p>
            <a:r>
              <a:rPr lang="en-US">
                <a:latin typeface="Helvetica Neue"/>
              </a:rPr>
              <a:t>Processing Awards and Modifications (Scenarios)</a:t>
            </a:r>
          </a:p>
          <a:p>
            <a:r>
              <a:rPr lang="en-US">
                <a:latin typeface="Helvetica Neue"/>
              </a:rPr>
              <a:t>HRS Change Management</a:t>
            </a:r>
          </a:p>
          <a:p>
            <a:r>
              <a:rPr lang="en-US">
                <a:latin typeface="Helvetica Neue"/>
              </a:rPr>
              <a:t>Resources and Office Hours</a:t>
            </a:r>
          </a:p>
          <a:p>
            <a:r>
              <a:rPr lang="en-US">
                <a:latin typeface="Helvetica Neue"/>
              </a:rPr>
              <a:t>Timeline</a:t>
            </a:r>
          </a:p>
          <a:p>
            <a:r>
              <a:rPr lang="en-US">
                <a:latin typeface="Helvetica Neue"/>
              </a:rPr>
              <a:t>Workday Award/Grant Navigation Demo</a:t>
            </a:r>
          </a:p>
        </p:txBody>
      </p:sp>
    </p:spTree>
    <p:extLst>
      <p:ext uri="{BB962C8B-B14F-4D97-AF65-F5344CB8AC3E}">
        <p14:creationId xmlns:p14="http://schemas.microsoft.com/office/powerpoint/2010/main" val="82241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3717"/>
          </a:xfrm>
        </p:spPr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Modification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– Editable Fields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9CA6A-0628-68CD-68B4-0569FB39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/>
          <a:lstStyle/>
          <a:p>
            <a:r>
              <a:rPr lang="en-US"/>
              <a:t>Existing fields plus: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75C27-FDF2-DD61-2EAB-E805ED07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38" y="1889061"/>
            <a:ext cx="7673236" cy="41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DD5E-92D5-532D-64E8-4CF7AB2C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Helvetica Neue Medium"/>
              </a:rPr>
              <a:t>Modification </a:t>
            </a:r>
            <a:r>
              <a:rPr lang="en-US" sz="4400" err="1">
                <a:latin typeface="Helvetica Neue Medium"/>
              </a:rPr>
              <a:t>SmartForm</a:t>
            </a:r>
            <a:r>
              <a:rPr lang="en-US" sz="4400">
                <a:latin typeface="Helvetica Neue Medium"/>
              </a:rPr>
              <a:t> – Editable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D979-CC7E-34A1-79E6-35B34D6B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264"/>
            <a:ext cx="10647556" cy="513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fields are editable but have considerations to be mindful of:</a:t>
            </a:r>
          </a:p>
          <a:p>
            <a:r>
              <a:rPr lang="en-US" dirty="0"/>
              <a:t>Can only be changed if no expenditures have occurred</a:t>
            </a:r>
          </a:p>
          <a:p>
            <a:pPr lvl="1"/>
            <a:r>
              <a:rPr lang="en-US" dirty="0"/>
              <a:t>Award Line Type</a:t>
            </a:r>
          </a:p>
          <a:p>
            <a:pPr lvl="1"/>
            <a:r>
              <a:rPr lang="en-US" dirty="0"/>
              <a:t>Revenue Category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only be changed if no billing has occurred</a:t>
            </a:r>
          </a:p>
          <a:p>
            <a:pPr lvl="1"/>
            <a:r>
              <a:rPr lang="en-US" dirty="0"/>
              <a:t>Bill-To Sponsor</a:t>
            </a:r>
          </a:p>
          <a:p>
            <a:pPr lvl="1"/>
            <a:r>
              <a:rPr lang="en-US" dirty="0"/>
              <a:t>Letter of Credit ID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1FB28-50CC-C938-82A7-D89DA7746FF3}"/>
              </a:ext>
            </a:extLst>
          </p:cNvPr>
          <p:cNvSpPr txBox="1"/>
          <p:nvPr/>
        </p:nvSpPr>
        <p:spPr>
          <a:xfrm>
            <a:off x="949662" y="5672022"/>
            <a:ext cx="10156641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 billing has occurred, a new grant needs to be created and exp moved, close the old grant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DEDD1-03CB-9F29-C6B6-DD8D214FD1F1}"/>
              </a:ext>
            </a:extLst>
          </p:cNvPr>
          <p:cNvSpPr txBox="1"/>
          <p:nvPr/>
        </p:nvSpPr>
        <p:spPr>
          <a:xfrm>
            <a:off x="949662" y="3244334"/>
            <a:ext cx="10156641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 expenditures have occurred, a new grant needs to be created and exp moved, close the old grant</a:t>
            </a:r>
          </a:p>
        </p:txBody>
      </p:sp>
    </p:spTree>
    <p:extLst>
      <p:ext uri="{BB962C8B-B14F-4D97-AF65-F5344CB8AC3E}">
        <p14:creationId xmlns:p14="http://schemas.microsoft.com/office/powerpoint/2010/main" val="302932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D448-D91A-7949-24A7-BF147AF6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Helvetica Neue Medium"/>
              </a:rPr>
              <a:t>Modification </a:t>
            </a:r>
            <a:r>
              <a:rPr lang="en-US" sz="3600" err="1">
                <a:latin typeface="Helvetica Neue Medium"/>
              </a:rPr>
              <a:t>SmartForm</a:t>
            </a:r>
            <a:r>
              <a:rPr lang="en-US" sz="3600">
                <a:latin typeface="Helvetica Neue Medium"/>
              </a:rPr>
              <a:t> – Non-Editable Fields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BC49-EEAE-1E00-B21D-0BFA5814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509721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Short Title of Award</a:t>
            </a:r>
          </a:p>
          <a:p>
            <a:r>
              <a:rPr lang="en-US"/>
              <a:t>Long Title of Award</a:t>
            </a:r>
          </a:p>
          <a:p>
            <a:r>
              <a:rPr lang="en-US"/>
              <a:t>Instrument Type</a:t>
            </a:r>
          </a:p>
          <a:p>
            <a:r>
              <a:rPr lang="en-US"/>
              <a:t>Direct Sponsor</a:t>
            </a:r>
          </a:p>
          <a:p>
            <a:r>
              <a:rPr lang="en-US"/>
              <a:t>Sponsor Award Date</a:t>
            </a:r>
          </a:p>
          <a:p>
            <a:r>
              <a:rPr lang="en-US"/>
              <a:t>Date Notified of Award</a:t>
            </a:r>
          </a:p>
          <a:p>
            <a:r>
              <a:rPr lang="en-US"/>
              <a:t>Indirect Cost Type</a:t>
            </a:r>
          </a:p>
          <a:p>
            <a:r>
              <a:rPr lang="en-US"/>
              <a:t>Indirect Cost Base Type</a:t>
            </a:r>
          </a:p>
          <a:p>
            <a:r>
              <a:rPr lang="en-US"/>
              <a:t>Rate Agreement</a:t>
            </a:r>
          </a:p>
          <a:p>
            <a:r>
              <a:rPr lang="en-US"/>
              <a:t>Cost Rate Type</a:t>
            </a:r>
          </a:p>
          <a:p>
            <a:r>
              <a:rPr lang="en-US"/>
              <a:t>Is this grant for an Outgoing Subaward? And related questions</a:t>
            </a:r>
          </a:p>
          <a:p>
            <a:r>
              <a:rPr lang="en-US"/>
              <a:t>Is this grant for Cost Sharing?</a:t>
            </a:r>
          </a:p>
          <a:p>
            <a:r>
              <a:rPr lang="en-US"/>
              <a:t>Company</a:t>
            </a:r>
          </a:p>
          <a:p>
            <a:r>
              <a:rPr lang="en-US"/>
              <a:t>Award Purpose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HRS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90"/>
            <a:ext cx="10315903" cy="44862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Responsible Cost Center will default to the PeopleSoft Department selected on the Proposal. Award Managers need to update this value to a Workday Cost Center prior to activating. Departments should confirm this selection.</a:t>
            </a:r>
          </a:p>
          <a:p>
            <a:endParaRPr lang="en-US">
              <a:latin typeface="Helvetica Neue"/>
            </a:endParaRPr>
          </a:p>
          <a:p>
            <a:r>
              <a:rPr lang="en-US">
                <a:latin typeface="Helvetica Neue"/>
              </a:rPr>
              <a:t>New “Program” field on the Financial Account page to be</a:t>
            </a:r>
            <a:r>
              <a:rPr lang="en-US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>
                <a:latin typeface="Helvetica Neue"/>
              </a:rPr>
              <a:t>completed by Award Managers but confirmed by the Departments.</a:t>
            </a:r>
          </a:p>
          <a:p>
            <a:pPr lvl="1"/>
            <a:r>
              <a:rPr lang="en-US">
                <a:latin typeface="Helvetica Neue"/>
              </a:rPr>
              <a:t>Since this is a required field, if not known, Award Mgt. will pick PG21 or PG22 based on if Department is a BOG-Approved Institute &amp; Center or not, then will ask for review/update in Dept. Edit Request.</a:t>
            </a:r>
          </a:p>
          <a:p>
            <a:pPr marL="0" indent="0">
              <a:buNone/>
            </a:pPr>
            <a:endParaRPr lang="en-US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3826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HRS Change Management – Cost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Selecting a Responsible Cost Center</a:t>
            </a:r>
          </a:p>
          <a:p>
            <a:pPr lvl="1"/>
            <a:r>
              <a:rPr lang="en-US">
                <a:latin typeface="Helvetica Neue"/>
              </a:rPr>
              <a:t>PS Departments to WD Cost Centers are 1:Many</a:t>
            </a:r>
          </a:p>
          <a:p>
            <a:pPr lvl="1"/>
            <a:r>
              <a:rPr lang="en-US">
                <a:latin typeface="Helvetica Neue"/>
              </a:rPr>
              <a:t>Breakout based on Program code (but not in all cases!)</a:t>
            </a:r>
          </a:p>
          <a:p>
            <a:pPr lvl="1"/>
            <a:r>
              <a:rPr lang="en-US">
                <a:latin typeface="Helvetica Neue"/>
              </a:rPr>
              <a:t>Most Cost Centers have a ‘Research’ option</a:t>
            </a:r>
          </a:p>
          <a:p>
            <a:r>
              <a:rPr lang="en-US">
                <a:latin typeface="Helvetica Neue"/>
              </a:rPr>
              <a:t>Example</a:t>
            </a:r>
          </a:p>
          <a:p>
            <a:pPr lvl="1"/>
            <a:r>
              <a:rPr lang="en-US">
                <a:latin typeface="Helvetica Neue"/>
              </a:rPr>
              <a:t>PS Department = Chemistry</a:t>
            </a:r>
          </a:p>
          <a:p>
            <a:pPr lvl="1"/>
            <a:r>
              <a:rPr lang="en-US">
                <a:latin typeface="Helvetica Neue"/>
              </a:rPr>
              <a:t>WD Cost Center options:</a:t>
            </a:r>
          </a:p>
          <a:p>
            <a:pPr lvl="2"/>
            <a:r>
              <a:rPr lang="en-US">
                <a:latin typeface="Helvetica Neue"/>
              </a:rPr>
              <a:t>Chemistry – Academic Instruction</a:t>
            </a:r>
          </a:p>
          <a:p>
            <a:pPr lvl="2"/>
            <a:r>
              <a:rPr lang="en-US">
                <a:latin typeface="Helvetica Neue"/>
              </a:rPr>
              <a:t>Chemistry – Auxiliary</a:t>
            </a:r>
          </a:p>
          <a:p>
            <a:pPr lvl="2"/>
            <a:r>
              <a:rPr lang="en-US">
                <a:latin typeface="Helvetica Neue"/>
              </a:rPr>
              <a:t>Chemistry – Research</a:t>
            </a:r>
          </a:p>
          <a:p>
            <a:pPr lvl="2"/>
            <a:r>
              <a:rPr lang="en-US">
                <a:latin typeface="Helvetica Neue"/>
              </a:rPr>
              <a:t>Chemistry – Academic Administration</a:t>
            </a:r>
          </a:p>
          <a:p>
            <a:pPr lvl="2"/>
            <a:endParaRPr lang="en-US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0161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HRS Change Management – Cost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170"/>
            <a:ext cx="10515600" cy="490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If PG=21/22 and a Research CC is available, select CC with            "- Research"</a:t>
            </a:r>
          </a:p>
          <a:p>
            <a:r>
              <a:rPr lang="en-US">
                <a:latin typeface="Helvetica Neue"/>
              </a:rPr>
              <a:t>If PG=21/22, but no Research CC available, should only have one CC, select that.</a:t>
            </a:r>
          </a:p>
          <a:p>
            <a:r>
              <a:rPr lang="en-US">
                <a:latin typeface="Helvetica Neue"/>
              </a:rPr>
              <a:t>If PG≠21/22 and there is a CC for that PG, select that, if not, then select Research (1st) or next best CC (like General Administration).</a:t>
            </a:r>
          </a:p>
          <a:p>
            <a:endParaRPr lang="en-US">
              <a:latin typeface="Helvetica Neue"/>
            </a:endParaRPr>
          </a:p>
          <a:p>
            <a:pPr marL="0" indent="0">
              <a:buNone/>
            </a:pPr>
            <a:r>
              <a:rPr lang="en-US">
                <a:latin typeface="Helvetica Neue"/>
              </a:rPr>
              <a:t>Department should review selection during Department Edits. </a:t>
            </a:r>
          </a:p>
        </p:txBody>
      </p:sp>
    </p:spTree>
    <p:extLst>
      <p:ext uri="{BB962C8B-B14F-4D97-AF65-F5344CB8AC3E}">
        <p14:creationId xmlns:p14="http://schemas.microsoft.com/office/powerpoint/2010/main" val="40259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Resources and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Helvetica Neue"/>
              </a:rPr>
              <a:t>Huron Grants Reference Guides</a:t>
            </a:r>
          </a:p>
          <a:p>
            <a:r>
              <a:rPr lang="en-US">
                <a:latin typeface="Helvetica Neue"/>
              </a:rPr>
              <a:t>Terminology Crosswalk</a:t>
            </a:r>
          </a:p>
          <a:p>
            <a:pPr lvl="1"/>
            <a:r>
              <a:rPr lang="en-US">
                <a:latin typeface="Helvetica Neue"/>
              </a:rPr>
              <a:t>Along with online KV Glossary: </a:t>
            </a:r>
            <a:r>
              <a:rPr lang="en-US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https://knightvision.it.ucf.edu/glossary/</a:t>
            </a:r>
            <a:endParaRPr lang="en-US" u="sng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>
                <a:latin typeface="Helvetica Neue"/>
              </a:rPr>
              <a:t>FAQs</a:t>
            </a:r>
          </a:p>
          <a:p>
            <a:pPr lvl="1"/>
            <a:r>
              <a:rPr lang="en-US">
                <a:latin typeface="Helvetica Neue"/>
              </a:rPr>
              <a:t>In Progress with questions received so far and will continue to be updated</a:t>
            </a:r>
          </a:p>
          <a:p>
            <a:r>
              <a:rPr lang="en-US">
                <a:latin typeface="Helvetica Neue"/>
              </a:rPr>
              <a:t>Project/Grant ID Crosswalk for Converted Awards</a:t>
            </a:r>
          </a:p>
          <a:p>
            <a:pPr lvl="1"/>
            <a:r>
              <a:rPr lang="en-US">
                <a:latin typeface="Helvetica Neue"/>
              </a:rPr>
              <a:t>Post WD Go-Live Award IDs start at AWD00005000</a:t>
            </a:r>
          </a:p>
          <a:p>
            <a:pPr lvl="1"/>
            <a:r>
              <a:rPr lang="en-US">
                <a:latin typeface="Helvetica Neue"/>
              </a:rPr>
              <a:t>Post WD Go-Live Grant IDs start at GR107000</a:t>
            </a:r>
          </a:p>
          <a:p>
            <a:r>
              <a:rPr lang="en-US">
                <a:latin typeface="Helvetica Neue"/>
              </a:rPr>
              <a:t>Huron Grants Test (Stage) site</a:t>
            </a:r>
          </a:p>
          <a:p>
            <a:pPr lvl="1"/>
            <a:r>
              <a:rPr lang="en-US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hlinkClick r:id="rId3"/>
              </a:rPr>
              <a:t>https://mpclkucfstage6.huronclick.com/Grants/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0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Timeline for Award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Helvetica Neue"/>
              </a:rPr>
              <a:t>June 10</a:t>
            </a:r>
            <a:r>
              <a:rPr lang="en-US" baseline="30000">
                <a:latin typeface="Helvetica Neue"/>
              </a:rPr>
              <a:t>th</a:t>
            </a:r>
            <a:r>
              <a:rPr lang="en-US">
                <a:latin typeface="Helvetica Neue"/>
              </a:rPr>
              <a:t> COB – Data entry cutoff for Huron Grants and PeopleSoft</a:t>
            </a:r>
          </a:p>
          <a:p>
            <a:r>
              <a:rPr lang="en-US">
                <a:latin typeface="Helvetica Neue"/>
              </a:rPr>
              <a:t>June 24/25/26 Weekend – HRS (all modules) offline</a:t>
            </a:r>
          </a:p>
          <a:p>
            <a:r>
              <a:rPr lang="en-US">
                <a:latin typeface="Helvetica Neue"/>
              </a:rPr>
              <a:t>June 27 (Monday) – </a:t>
            </a:r>
          </a:p>
          <a:p>
            <a:pPr lvl="1"/>
            <a:r>
              <a:rPr lang="en-US">
                <a:latin typeface="Helvetica Neue"/>
              </a:rPr>
              <a:t>Start entering new awards only in Huron Grants (do not Activate)</a:t>
            </a:r>
          </a:p>
          <a:p>
            <a:pPr lvl="1"/>
            <a:r>
              <a:rPr lang="en-US">
                <a:latin typeface="Helvetica Neue"/>
              </a:rPr>
              <a:t>HRS using new Workday data feeds (e.g., Cost Centers)</a:t>
            </a:r>
          </a:p>
          <a:p>
            <a:r>
              <a:rPr lang="en-US">
                <a:latin typeface="Helvetica Neue"/>
              </a:rPr>
              <a:t>July 1 (Friday) – </a:t>
            </a:r>
          </a:p>
          <a:p>
            <a:pPr lvl="1"/>
            <a:r>
              <a:rPr lang="en-US">
                <a:latin typeface="Helvetica Neue"/>
              </a:rPr>
              <a:t>Start activating on new Awards in Huron Grants</a:t>
            </a:r>
          </a:p>
          <a:p>
            <a:pPr lvl="1"/>
            <a:r>
              <a:rPr lang="en-US">
                <a:latin typeface="Helvetica Neue"/>
              </a:rPr>
              <a:t>Start entering Mods in Huron Grants (do not Approve)</a:t>
            </a:r>
          </a:p>
          <a:p>
            <a:r>
              <a:rPr lang="en-US">
                <a:latin typeface="Helvetica Neue"/>
              </a:rPr>
              <a:t>July TBD – Start approving Mods in HRS</a:t>
            </a:r>
          </a:p>
        </p:txBody>
      </p:sp>
    </p:spTree>
    <p:extLst>
      <p:ext uri="{BB962C8B-B14F-4D97-AF65-F5344CB8AC3E}">
        <p14:creationId xmlns:p14="http://schemas.microsoft.com/office/powerpoint/2010/main" val="1806357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Training Schedule for Post Award Departmental Research Administrators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943"/>
            <a:ext cx="10515600" cy="4076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Thursday, June 16</a:t>
            </a:r>
            <a:r>
              <a:rPr lang="en-US" baseline="30000">
                <a:latin typeface="Helvetica Neue"/>
              </a:rPr>
              <a:t>th</a:t>
            </a:r>
            <a:r>
              <a:rPr lang="en-US">
                <a:latin typeface="Helvetica Neue"/>
              </a:rPr>
              <a:t> from 2-3:30pm</a:t>
            </a:r>
          </a:p>
          <a:p>
            <a:endParaRPr lang="en-US">
              <a:latin typeface="Helvetica Neue"/>
            </a:endParaRPr>
          </a:p>
          <a:p>
            <a:r>
              <a:rPr lang="en-US">
                <a:latin typeface="Helvetica Neue"/>
              </a:rPr>
              <a:t>Monday, June 20</a:t>
            </a:r>
            <a:r>
              <a:rPr lang="en-US" baseline="30000">
                <a:latin typeface="Helvetica Neue"/>
              </a:rPr>
              <a:t>th</a:t>
            </a:r>
            <a:r>
              <a:rPr lang="en-US">
                <a:latin typeface="Helvetica Neue"/>
              </a:rPr>
              <a:t> from 1-2:30pm (repeat content)</a:t>
            </a:r>
          </a:p>
        </p:txBody>
      </p:sp>
    </p:spTree>
    <p:extLst>
      <p:ext uri="{BB962C8B-B14F-4D97-AF65-F5344CB8AC3E}">
        <p14:creationId xmlns:p14="http://schemas.microsoft.com/office/powerpoint/2010/main" val="389847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09E-E287-67C1-5D6A-9BF9728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Workday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5037-DFAA-E43B-3D96-F2C431D6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General Training Catalog:</a:t>
            </a:r>
          </a:p>
          <a:p>
            <a:pPr lvl="1"/>
            <a:r>
              <a:rPr lang="en-US">
                <a:hlinkClick r:id="rId2"/>
              </a:rPr>
              <a:t>https://knightvision.it.ucf.edu/workday-training-catalog-general/</a:t>
            </a:r>
            <a:r>
              <a:rPr lang="en-US"/>
              <a:t>	</a:t>
            </a:r>
          </a:p>
          <a:p>
            <a:r>
              <a:rPr lang="en-US"/>
              <a:t>Workday Essentials</a:t>
            </a:r>
          </a:p>
          <a:p>
            <a:pPr lvl="1"/>
            <a:r>
              <a:rPr lang="en-US" b="0" i="0" u="none" strike="noStrike">
                <a:solidFill>
                  <a:srgbClr val="0262B6"/>
                </a:solidFill>
                <a:effectLst/>
                <a:latin typeface="Gotham SSm A"/>
                <a:hlinkClick r:id="rId3"/>
              </a:rPr>
              <a:t>WDY100 - "Workday Essentials“</a:t>
            </a:r>
            <a:endParaRPr lang="en-US" b="0" i="0" u="none" strike="noStrike">
              <a:solidFill>
                <a:srgbClr val="0262B6"/>
              </a:solidFill>
              <a:effectLst/>
              <a:latin typeface="Gotham SSm A"/>
            </a:endParaRPr>
          </a:p>
          <a:p>
            <a:pPr lvl="2"/>
            <a:r>
              <a:rPr lang="en-US" b="0" i="0">
                <a:solidFill>
                  <a:srgbClr val="000000"/>
                </a:solidFill>
                <a:effectLst/>
                <a:latin typeface="Gotham SSm A"/>
              </a:rPr>
              <a:t>Use Tools and Navigation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Gotham SSm A"/>
              </a:rPr>
              <a:t>Workday Search</a:t>
            </a:r>
          </a:p>
          <a:p>
            <a:r>
              <a:rPr lang="en-US"/>
              <a:t>Reporting Basics</a:t>
            </a:r>
          </a:p>
          <a:p>
            <a:pPr lvl="1"/>
            <a:r>
              <a:rPr lang="en-US">
                <a:hlinkClick r:id="rId4"/>
              </a:rPr>
              <a:t>https://knightvision.it.ucf.edu/workday-training-catalog-reporting-basics/</a:t>
            </a:r>
            <a:endParaRPr lang="en-US"/>
          </a:p>
          <a:p>
            <a:pPr lvl="2"/>
            <a:r>
              <a:rPr lang="en-US" b="0" i="0">
                <a:solidFill>
                  <a:srgbClr val="000000"/>
                </a:solidFill>
                <a:effectLst/>
                <a:latin typeface="Gotham SSm A"/>
              </a:rPr>
              <a:t>Generate Reports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Gotham SSm A"/>
              </a:rPr>
              <a:t>Access Dashboards</a:t>
            </a:r>
          </a:p>
          <a:p>
            <a:r>
              <a:rPr lang="en-US"/>
              <a:t>Specialty Areas Training</a:t>
            </a:r>
          </a:p>
        </p:txBody>
      </p:sp>
    </p:spTree>
    <p:extLst>
      <p:ext uri="{BB962C8B-B14F-4D97-AF65-F5344CB8AC3E}">
        <p14:creationId xmlns:p14="http://schemas.microsoft.com/office/powerpoint/2010/main" val="268440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E8A-B129-4046-8BD3-90175514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05729"/>
          </a:xfrm>
        </p:spPr>
        <p:txBody>
          <a:bodyPr>
            <a:normAutofit fontScale="90000"/>
          </a:bodyPr>
          <a:lstStyle/>
          <a:p>
            <a:r>
              <a:rPr lang="en-US"/>
              <a:t>Terminology – FDM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B3D54-157A-C592-75BF-B7A513985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454" y="1191596"/>
            <a:ext cx="10511346" cy="44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0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BB7D9-72ED-8AAB-E255-28356E0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25F6A-A98A-CD43-DCB3-DB363F67A03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40013" y="2287748"/>
            <a:ext cx="9036311" cy="2387600"/>
          </a:xfrm>
        </p:spPr>
        <p:txBody>
          <a:bodyPr/>
          <a:lstStyle/>
          <a:p>
            <a:r>
              <a:rPr lang="en-US"/>
              <a:t>Workday Demo</a:t>
            </a:r>
          </a:p>
        </p:txBody>
      </p:sp>
    </p:spTree>
    <p:extLst>
      <p:ext uri="{BB962C8B-B14F-4D97-AF65-F5344CB8AC3E}">
        <p14:creationId xmlns:p14="http://schemas.microsoft.com/office/powerpoint/2010/main" val="35270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0EF1-26F1-6696-DCAB-DD6A16D5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– Award/Grants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82005-2126-DB6C-FA03-D2AEF4E7C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9" y="1345323"/>
            <a:ext cx="10658678" cy="50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632541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Understanding Awards and Grants in Workday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FF287-C814-2BB3-A693-8154BA91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57" y="1377466"/>
            <a:ext cx="8004396" cy="4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What is new in Huron Grants?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9313"/>
            <a:ext cx="10623487" cy="45876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Helvetica Neue"/>
              </a:rPr>
              <a:t>New fields on Award and Modification </a:t>
            </a:r>
            <a:r>
              <a:rPr lang="en-US" err="1">
                <a:latin typeface="Helvetica Neue"/>
              </a:rPr>
              <a:t>SmartForms</a:t>
            </a:r>
            <a:endParaRPr lang="en-US">
              <a:latin typeface="Helvetica Neue"/>
            </a:endParaRPr>
          </a:p>
          <a:p>
            <a:r>
              <a:rPr lang="en-US">
                <a:latin typeface="Helvetica Neue"/>
              </a:rPr>
              <a:t>Grant IDs are sequential (no logic based on Dept, Funding Source, etc.)</a:t>
            </a:r>
          </a:p>
          <a:p>
            <a:r>
              <a:rPr lang="en-US">
                <a:latin typeface="Helvetica Neue"/>
              </a:rPr>
              <a:t>Ability to update more HRS fields via a modification</a:t>
            </a:r>
          </a:p>
          <a:p>
            <a:r>
              <a:rPr lang="en-US">
                <a:latin typeface="Helvetica Neue"/>
              </a:rPr>
              <a:t>Workday supports multiple Special Conditions from HRS</a:t>
            </a:r>
          </a:p>
          <a:p>
            <a:r>
              <a:rPr lang="en-US">
                <a:latin typeface="Helvetica Neue"/>
              </a:rPr>
              <a:t>Administrative Contact required for all Awards</a:t>
            </a:r>
          </a:p>
          <a:p>
            <a:r>
              <a:rPr lang="en-US">
                <a:latin typeface="Helvetica Neue"/>
              </a:rPr>
              <a:t>Sponsor names are now spelled out (e.g., “Natl” is now “National”)</a:t>
            </a:r>
          </a:p>
          <a:p>
            <a:r>
              <a:rPr lang="en-US">
                <a:latin typeface="Helvetica Neue"/>
              </a:rPr>
              <a:t>New Patient Care category on Proposal Budgets and Budget Reconciliation page for new Awards</a:t>
            </a:r>
          </a:p>
          <a:p>
            <a:r>
              <a:rPr lang="en-US">
                <a:latin typeface="Helvetica Neue"/>
              </a:rPr>
              <a:t>Site Search supports search by new Grant ID</a:t>
            </a:r>
          </a:p>
          <a:p>
            <a:r>
              <a:rPr lang="en-US">
                <a:latin typeface="Helvetica Neue"/>
              </a:rPr>
              <a:t>More Help Text!</a:t>
            </a:r>
          </a:p>
          <a:p>
            <a:pPr lvl="1"/>
            <a:endParaRPr lang="en-US">
              <a:latin typeface="Helvetica Neue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9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What is the same in Huron Grants?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New Award and Modification workflow</a:t>
            </a:r>
          </a:p>
          <a:p>
            <a:r>
              <a:rPr lang="en-US">
                <a:latin typeface="Helvetica Neue"/>
              </a:rPr>
              <a:t>Sponsor change requires a new award</a:t>
            </a:r>
          </a:p>
          <a:p>
            <a:r>
              <a:rPr lang="en-US">
                <a:latin typeface="Helvetica Neue"/>
              </a:rPr>
              <a:t>Award Modification Request (AMR) </a:t>
            </a:r>
            <a:r>
              <a:rPr lang="en-US" err="1">
                <a:latin typeface="Helvetica Neue"/>
              </a:rPr>
              <a:t>SmartForm</a:t>
            </a:r>
            <a:endParaRPr lang="en-US">
              <a:latin typeface="Helvetica Neue"/>
            </a:endParaRPr>
          </a:p>
          <a:p>
            <a:r>
              <a:rPr lang="en-US">
                <a:latin typeface="Helvetica Neue"/>
              </a:rPr>
              <a:t>Modification Types</a:t>
            </a:r>
          </a:p>
          <a:p>
            <a:r>
              <a:rPr lang="en-US">
                <a:latin typeface="Helvetica Neue"/>
              </a:rPr>
              <a:t>Managing budget vs award dollars on budget allocations (e.g., negative awards in reporting)</a:t>
            </a:r>
          </a:p>
          <a:p>
            <a:r>
              <a:rPr lang="en-US">
                <a:latin typeface="Helvetica Neue"/>
              </a:rPr>
              <a:t>Ancillary Reviews, Credit Splits, Deliverables</a:t>
            </a:r>
          </a:p>
          <a:p>
            <a:r>
              <a:rPr lang="en-US">
                <a:latin typeface="Helvetica Neue"/>
              </a:rPr>
              <a:t>Subawards </a:t>
            </a:r>
            <a:r>
              <a:rPr lang="en-US" err="1">
                <a:latin typeface="Helvetica Neue"/>
              </a:rPr>
              <a:t>SmartForm</a:t>
            </a:r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Processing Awards and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8768-7F39-4F8E-BB0C-2B6ED6E7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 Neue"/>
              </a:rPr>
              <a:t>The Award and Modification workflows are the same in HRS</a:t>
            </a:r>
          </a:p>
          <a:p>
            <a:endParaRPr lang="en-US">
              <a:latin typeface="Helvetica Neue"/>
            </a:endParaRPr>
          </a:p>
          <a:p>
            <a:r>
              <a:rPr lang="en-US">
                <a:latin typeface="Helvetica Neue"/>
              </a:rPr>
              <a:t>Revised Award and Modification </a:t>
            </a:r>
            <a:r>
              <a:rPr lang="en-US" err="1">
                <a:latin typeface="Helvetica Neue"/>
              </a:rPr>
              <a:t>SmartForms</a:t>
            </a:r>
            <a:endParaRPr lang="en-US">
              <a:latin typeface="Helvetica Neue"/>
            </a:endParaRPr>
          </a:p>
          <a:p>
            <a:endParaRPr lang="en-US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161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1A2-EC23-4A4A-B75A-9FD8BD2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Helvetica Neue Medium"/>
              </a:rPr>
              <a:t>Huron Grants – Award </a:t>
            </a:r>
            <a:r>
              <a:rPr lang="en-US" sz="4000" err="1">
                <a:latin typeface="Helvetica Neue Medium"/>
              </a:rPr>
              <a:t>SmartForm</a:t>
            </a:r>
            <a:r>
              <a:rPr lang="en-US" sz="4000">
                <a:latin typeface="Helvetica Neue Medium"/>
              </a:rPr>
              <a:t> Changes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4E306F-6F7D-7BDB-6286-2E0706A0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9565"/>
            <a:ext cx="10515600" cy="45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404354-1C83-A941-BD6B-EFF3AA82C30D}" vid="{D9AEB95B-2F2D-6B4F-B5FB-49A25E0A3261}"/>
    </a:ext>
  </a:extLst>
</a:theme>
</file>

<file path=ppt/theme/theme2.xml><?xml version="1.0" encoding="utf-8"?>
<a:theme xmlns:a="http://schemas.openxmlformats.org/drawingml/2006/main" name="1_Thème Offic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5177661201D345B5A5F64CBC9A2FA3" ma:contentTypeVersion="10" ma:contentTypeDescription="Create a new document." ma:contentTypeScope="" ma:versionID="5b99327741fd068e96506ed8549d70ee">
  <xsd:schema xmlns:xsd="http://www.w3.org/2001/XMLSchema" xmlns:xs="http://www.w3.org/2001/XMLSchema" xmlns:p="http://schemas.microsoft.com/office/2006/metadata/properties" xmlns:ns2="2725a929-275f-461a-afb4-32958a474db6" xmlns:ns3="861873ff-1d52-4769-9a64-a0eafbbc9a48" targetNamespace="http://schemas.microsoft.com/office/2006/metadata/properties" ma:root="true" ma:fieldsID="8c54a71dce9f00b7bc824a1cdf3d44fa" ns2:_="" ns3:_="">
    <xsd:import namespace="2725a929-275f-461a-afb4-32958a474db6"/>
    <xsd:import namespace="861873ff-1d52-4769-9a64-a0eafbbc9a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25a929-275f-461a-afb4-32958a474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873ff-1d52-4769-9a64-a0eafbbc9a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DF6A8D-9CC9-4110-A62B-1791135BFE47}">
  <ds:schemaRefs>
    <ds:schemaRef ds:uri="2725a929-275f-461a-afb4-32958a474db6"/>
    <ds:schemaRef ds:uri="861873ff-1d52-4769-9a64-a0eafbbc9a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63B84D-63B5-4EB2-A7DB-72F1ED1C56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69FE1-89E4-4790-9CFB-217372983429}">
  <ds:schemaRefs>
    <ds:schemaRef ds:uri="2725a929-275f-461a-afb4-32958a474db6"/>
    <ds:schemaRef ds:uri="861873ff-1d52-4769-9a64-a0eafbbc9a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UCF Brand-Standard Size Powerpoint</Template>
  <TotalTime>9</TotalTime>
  <Words>1376</Words>
  <Application>Microsoft Office PowerPoint</Application>
  <PresentationFormat>Widescreen</PresentationFormat>
  <Paragraphs>208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 (Headings)</vt:lpstr>
      <vt:lpstr>Calibri</vt:lpstr>
      <vt:lpstr>Candara</vt:lpstr>
      <vt:lpstr>Gotham SSm A</vt:lpstr>
      <vt:lpstr>Graphik</vt:lpstr>
      <vt:lpstr>Helvetica</vt:lpstr>
      <vt:lpstr>Helvetica Neue</vt:lpstr>
      <vt:lpstr>Helvetica Neue Medium</vt:lpstr>
      <vt:lpstr>Verdana</vt:lpstr>
      <vt:lpstr>Office Theme</vt:lpstr>
      <vt:lpstr>1_Thème Office</vt:lpstr>
      <vt:lpstr>  Knight Vision Huron Grants &amp; Workday Training  June 2022   Facilitated by the Knight Vision Grants &amp; GRIT Teams </vt:lpstr>
      <vt:lpstr>Agenda</vt:lpstr>
      <vt:lpstr>Terminology – FDM</vt:lpstr>
      <vt:lpstr>Terminology – Award/Grants</vt:lpstr>
      <vt:lpstr>Understanding Awards and Grants in Workday</vt:lpstr>
      <vt:lpstr>What is new in Huron Grants?</vt:lpstr>
      <vt:lpstr>What is the same in Huron Grants?</vt:lpstr>
      <vt:lpstr>Processing Awards and Modifications</vt:lpstr>
      <vt:lpstr>Huron Grants – Award SmartForm Changes</vt:lpstr>
      <vt:lpstr>Huron Grants – Mod SmartForm Changes</vt:lpstr>
      <vt:lpstr>Award SmartForm – Financial Setup</vt:lpstr>
      <vt:lpstr>Award SmartForm – Financial Setup (Add/Edit view)</vt:lpstr>
      <vt:lpstr>Award SmartForm – Financial Setup (Add/Edit view)</vt:lpstr>
      <vt:lpstr>Award SmartForm – Financial Setup (Add/Edit view)</vt:lpstr>
      <vt:lpstr>Award Smartform – Related Fields</vt:lpstr>
      <vt:lpstr>Award SmartForm – Budget Reconciliation</vt:lpstr>
      <vt:lpstr>Award SmartForm – Terms &amp; Conditions</vt:lpstr>
      <vt:lpstr>Award SmartForm – UCF Award Addtl Info</vt:lpstr>
      <vt:lpstr>Scenario: Bill-To Sponsor </vt:lpstr>
      <vt:lpstr>Modification SmartForm – Editable Fields</vt:lpstr>
      <vt:lpstr>Modification SmartForm – Editable Fields</vt:lpstr>
      <vt:lpstr>Modification SmartForm – Non-Editable Fields</vt:lpstr>
      <vt:lpstr>HRS Change Management</vt:lpstr>
      <vt:lpstr>HRS Change Management – Cost Center</vt:lpstr>
      <vt:lpstr>HRS Change Management – Cost Center</vt:lpstr>
      <vt:lpstr>Resources and Office Hours</vt:lpstr>
      <vt:lpstr>Timeline for Award Managers</vt:lpstr>
      <vt:lpstr>Training Schedule for Post Award Departmental Research Administrators</vt:lpstr>
      <vt:lpstr>Additional Workday Training</vt:lpstr>
      <vt:lpstr>Workday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for NIST Network and Risk Management Program</dc:title>
  <dc:subject>Risk Management</dc:subject>
  <dc:creator>Christine Meholic</dc:creator>
  <cp:keywords>FISMA CUI CDI NIST FIPS</cp:keywords>
  <cp:lastModifiedBy>Lynn Svenson</cp:lastModifiedBy>
  <cp:revision>1</cp:revision>
  <cp:lastPrinted>2019-09-24T15:30:23Z</cp:lastPrinted>
  <dcterms:created xsi:type="dcterms:W3CDTF">2017-10-25T17:15:43Z</dcterms:created>
  <dcterms:modified xsi:type="dcterms:W3CDTF">2022-06-20T16:53:50Z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0x010100915177661201D345B5A5F64CBC9A2FA3</vt:lpwstr>
  </property>
</Properties>
</file>