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303" r:id="rId3"/>
    <p:sldId id="302" r:id="rId4"/>
    <p:sldId id="283" r:id="rId5"/>
    <p:sldId id="284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7" r:id="rId21"/>
    <p:sldId id="301" r:id="rId22"/>
    <p:sldId id="282" r:id="rId23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DDED6-4DF5-EB2B-853E-4B3C47B03DA6}">
  <a:tblStyle styleId="{780DDED6-4DF5-EB2B-853E-4B3C47B03DA6}" styleName="Light Style 1 - Accent 5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accent5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89" d="100"/>
          <a:sy n="89" d="100"/>
        </p:scale>
        <p:origin x="8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57848F-3D35-5746-9C07-3606F115441F}" type="datetimeFigureOut">
              <a:rPr lang="de-DE"/>
              <a:t>20.01.21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2D86DC-136C-2143-B69F-3C178941CEC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777/7079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i.org/10.2777/1272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osc-portal.eu/about/eosc)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RD-Hackathon/hackathon-2021/tree/swiss-repositori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daniela.subotic@dasch.swiss" TargetMode="External"/><Relationship Id="rId13" Type="http://schemas.openxmlformats.org/officeDocument/2006/relationships/hyperlink" Target="https://ordhackathon.slack.com/team/U01GXRKCY3X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guillaume.lefebvre@fors.unil.ch" TargetMode="External"/><Relationship Id="rId12" Type="http://schemas.openxmlformats.org/officeDocument/2006/relationships/hyperlink" Target="https://ordhackathon.slack.com/team/U01JK0KMLT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ita.gautschy@dasch.swiss" TargetMode="External"/><Relationship Id="rId11" Type="http://schemas.openxmlformats.org/officeDocument/2006/relationships/hyperlink" Target="https://ordhackathon.slack.com/team/U01KPN3E8TS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ordhackathon.slack.com/team/U01K443P7GC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bojana.tasic@fors.unil.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860798"/>
            <a:ext cx="11555895" cy="165652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sz="4800" b="1" dirty="0"/>
              <a:t>#</a:t>
            </a:r>
            <a:r>
              <a:rPr lang="en-GB" sz="4800" b="1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 SWISS repositories</a:t>
            </a:r>
            <a:br>
              <a:rPr lang="en-GB" sz="4800" b="1" i="0" u="none" strike="noStrike" cap="none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GB" sz="2800" b="1" i="0" u="none" strike="noStrike" cap="none" spc="0" dirty="0" err="1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SWISSUbase</a:t>
            </a: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Taking Quality to the</a:t>
            </a:r>
            <a:r>
              <a:rPr lang="en-GB" sz="2800" b="1" i="0" u="none" strike="noStrike" cap="none" spc="0" dirty="0">
                <a:solidFill>
                  <a:schemeClr val="bg1">
                    <a:lumMod val="65000"/>
                  </a:schemeClr>
                </a:solidFill>
              </a:rPr>
              <a:t> Next Level)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0329" y="3052241"/>
            <a:ext cx="11701670" cy="2032943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lang="en-GB" sz="2000" b="1"/>
              <a:t>Rita Gautschy (DaSCH), Guillaume Lefebvre (FORS), Daniela Subotic (DaSCH), Bojana Tasic (FORS) </a:t>
            </a:r>
            <a:endParaRPr lang="en-GB" sz="200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29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7" y="5735637"/>
            <a:ext cx="2222499" cy="1041399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3"/>
            <a:ext cx="2235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Metric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032" y="930095"/>
            <a:ext cx="6081143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Step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3" cy="48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Step 2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2" cy="48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Self assessment – Final step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527" y="983253"/>
            <a:ext cx="6081142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140" y="983253"/>
            <a:ext cx="6059915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Step 1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6" cy="4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Step 5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6" cy="4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Maturity evaluation – Final step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19" y="983253"/>
            <a:ext cx="4635955" cy="48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9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Demo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324" y="1074210"/>
            <a:ext cx="8206105" cy="46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Findings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263352" y="1556792"/>
            <a:ext cx="11928648" cy="2748008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Discipline specific metrics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Compliance with the EOSC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recently published recommendations of the European Open Science Cloud (</a:t>
            </a:r>
            <a:r>
              <a:rPr lang="en-US" u="sng" dirty="0"/>
              <a:t>[EOSC]</a:t>
            </a:r>
            <a:r>
              <a:rPr lang="en-US" dirty="0"/>
              <a:t>(</a:t>
            </a:r>
            <a:r>
              <a:rPr lang="en-US" dirty="0">
                <a:hlinkClick r:id="rId6"/>
              </a:rPr>
              <a:t>https://www.eosc-portal.eu/about/eosc)</a:t>
            </a:r>
            <a:r>
              <a:rPr lang="en-US" dirty="0"/>
              <a:t>):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Recommendations on certifying services required to enable FAIR within EOSC (</a:t>
            </a:r>
            <a:r>
              <a:rPr lang="en-US" u="sng" dirty="0">
                <a:hlinkClick r:id="rId7"/>
              </a:rPr>
              <a:t>https://doi.org/10.2777/127253</a:t>
            </a:r>
            <a:r>
              <a:rPr lang="en-US" dirty="0"/>
              <a:t>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Recommendations on FAIR metrics for EOSC Data service professionals (</a:t>
            </a:r>
            <a:r>
              <a:rPr lang="en-US" u="sng" dirty="0">
                <a:hlinkClick r:id="rId8"/>
              </a:rPr>
              <a:t>https://doi.org/10.2777/70791</a:t>
            </a:r>
            <a:r>
              <a:rPr lang="en-US" u="sng" dirty="0"/>
              <a:t> </a:t>
            </a:r>
            <a:r>
              <a:rPr lang="en-US" dirty="0"/>
              <a:t>)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Group of experts</a:t>
            </a:r>
          </a:p>
        </p:txBody>
      </p:sp>
    </p:spTree>
    <p:extLst>
      <p:ext uri="{BB962C8B-B14F-4D97-AF65-F5344CB8AC3E}">
        <p14:creationId xmlns:p14="http://schemas.microsoft.com/office/powerpoint/2010/main" val="30918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Benefits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18A86824-EA3E-5147-A176-410E66B3074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0502214" cy="2748008"/>
          </a:xfrm>
        </p:spPr>
        <p:txBody>
          <a:bodyPr numCol="1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An overview of all repositories with their maturity level that will help researchers to find the best repository for their needs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Receive feedback from researchers what are the most important points for deciding for or against a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Help repositories to see where they stand in comparison to the expectations from the research community and in which direction to further develop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Make the process of evaluation of repositories more transparent to the research community</a:t>
            </a:r>
          </a:p>
        </p:txBody>
      </p:sp>
    </p:spTree>
    <p:extLst>
      <p:ext uri="{BB962C8B-B14F-4D97-AF65-F5344CB8AC3E}">
        <p14:creationId xmlns:p14="http://schemas.microsoft.com/office/powerpoint/2010/main" val="120233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Future…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1701670" cy="2748008"/>
          </a:xfrm>
        </p:spPr>
        <p:txBody>
          <a:bodyPr numCol="1"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Finish the implementation if the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Finalise list of indicators, compliant with the EOSC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Finalise the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GB" dirty="0"/>
              <a:t>Approach The Open Science Delegation (</a:t>
            </a:r>
            <a:r>
              <a:rPr lang="en-GB" dirty="0" err="1"/>
              <a:t>DelOS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05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More…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068DFE75-4E20-DD48-ABCA-334A462B33A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90330" y="1556792"/>
            <a:ext cx="11701670" cy="2748008"/>
          </a:xfrm>
        </p:spPr>
        <p:txBody>
          <a:bodyPr numCol="1"/>
          <a:lstStyle/>
          <a:p>
            <a:pPr algn="l">
              <a:defRPr/>
            </a:pPr>
            <a:r>
              <a:rPr lang="en-GB" dirty="0">
                <a:hlinkClick r:id="rId6"/>
              </a:rPr>
              <a:t>https://github.com/ORD-Hackathon/hackathon-2021/tree/swiss-repositories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03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3"/>
            <a:ext cx="11555894" cy="82257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Contact us</a:t>
            </a:r>
            <a:endParaRPr lang="en-GB" sz="4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29" y="5735637"/>
            <a:ext cx="2235200" cy="685800"/>
          </a:xfrm>
          <a:prstGeom prst="rect">
            <a:avLst/>
          </a:prstGeom>
        </p:spPr>
      </p:pic>
      <p:pic>
        <p:nvPicPr>
          <p:cNvPr id="6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7" y="5735637"/>
            <a:ext cx="2222499" cy="1041399"/>
          </a:xfrm>
          <a:prstGeom prst="rect">
            <a:avLst/>
          </a:prstGeom>
        </p:spPr>
      </p:pic>
      <p:pic>
        <p:nvPicPr>
          <p:cNvPr id="7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3"/>
            <a:ext cx="2235200" cy="685800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0329" y="1489251"/>
            <a:ext cx="11701669" cy="3657597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lang="en-GB" b="1" dirty="0"/>
              <a:t>via email</a:t>
            </a:r>
            <a:endParaRPr b="1" dirty="0"/>
          </a:p>
          <a:p>
            <a:pPr>
              <a:defRPr/>
            </a:pPr>
            <a:r>
              <a:rPr lang="en-GB" dirty="0">
                <a:hlinkClick r:id="rId6"/>
              </a:rPr>
              <a:t>rita.gautschy@dasch.swiss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guillaume.lefebvre@fors.unil.ch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>
                <a:hlinkClick r:id="rId8"/>
              </a:rPr>
              <a:t>daniela.subotic@dasch.swiss</a:t>
            </a:r>
            <a:r>
              <a:rPr lang="en-GB" dirty="0"/>
              <a:t>, </a:t>
            </a:r>
            <a:r>
              <a:rPr lang="en-GB" dirty="0">
                <a:hlinkClick r:id="rId9"/>
              </a:rPr>
              <a:t>bojana.tasic@fors.unil.ch</a:t>
            </a:r>
            <a:r>
              <a:rPr lang="en-GB" dirty="0"/>
              <a:t> </a:t>
            </a:r>
          </a:p>
          <a:p>
            <a:pPr>
              <a:defRPr/>
            </a:pPr>
            <a:endParaRPr lang="en-GB" b="1" dirty="0"/>
          </a:p>
          <a:p>
            <a:pPr>
              <a:defRPr/>
            </a:pPr>
            <a:r>
              <a:rPr lang="en-GB" b="1" dirty="0"/>
              <a:t>via slack</a:t>
            </a:r>
            <a:endParaRPr b="1" dirty="0"/>
          </a:p>
          <a:p>
            <a:pPr>
              <a:defRPr/>
            </a:pPr>
            <a:r>
              <a:rPr lang="en-US" dirty="0">
                <a:hlinkClick r:id="rId10"/>
              </a:rPr>
              <a:t>@Rita Gautschy 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@Guillaume Lefebvre</a:t>
            </a:r>
            <a:r>
              <a:rPr lang="en-US" dirty="0"/>
              <a:t>, </a:t>
            </a:r>
            <a:r>
              <a:rPr lang="en-US" dirty="0">
                <a:hlinkClick r:id="rId12"/>
              </a:rPr>
              <a:t>@Daniela Subotic</a:t>
            </a:r>
            <a:r>
              <a:rPr lang="en-US" dirty="0"/>
              <a:t> , </a:t>
            </a:r>
            <a:r>
              <a:rPr lang="en-US" dirty="0">
                <a:hlinkClick r:id="rId13"/>
              </a:rPr>
              <a:t>@Bojana Tasic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/>
              <a:t>How it started…</a:t>
            </a:r>
            <a:endParaRPr lang="en-GB" sz="480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45C49D-8A6B-2547-8156-A9A77077E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656" y="1268760"/>
            <a:ext cx="556069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Workflow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D26BD3-FE95-4E4D-8732-D3F119296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1610632"/>
            <a:ext cx="10800000" cy="35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9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Data model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3B43C6-BF38-554B-B59A-A19BA858E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1349295"/>
            <a:ext cx="10800000" cy="40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/>
              <a:t>Metrics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43B0A-EA94-5A41-BF77-FBC5FED36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672" y="1214077"/>
            <a:ext cx="5256584" cy="43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3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Catalogue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64" y="909073"/>
            <a:ext cx="8479699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Categories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416" y="930095"/>
            <a:ext cx="7478376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490329" y="212034"/>
            <a:ext cx="11555895" cy="8225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GB" sz="4800" b="1" dirty="0" err="1"/>
              <a:t>Mockups</a:t>
            </a:r>
            <a:r>
              <a:rPr lang="en-GB" sz="4800" b="1" dirty="0"/>
              <a:t>: Metrics – Indicators</a:t>
            </a:r>
            <a:endParaRPr lang="en-GB" sz="4800" dirty="0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330" y="5735637"/>
            <a:ext cx="2235200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95678" y="5735637"/>
            <a:ext cx="2222500" cy="1041400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5169" y="5735637"/>
            <a:ext cx="2235200" cy="685800"/>
          </a:xfrm>
          <a:prstGeom prst="rect">
            <a:avLst/>
          </a:prstGeom>
        </p:spPr>
      </p:pic>
      <p:pic>
        <p:nvPicPr>
          <p:cNvPr id="9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400839" y="5718174"/>
            <a:ext cx="22352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3D029-E000-0B49-9D46-93ACF190C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128" y="930095"/>
            <a:ext cx="6816952" cy="4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358</Words>
  <Application>Microsoft Macintosh PowerPoint</Application>
  <DocSecurity>0</DocSecurity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#10 SWISS repositories (SWISSUbase – Taking Quality to the Next Level)</vt:lpstr>
      <vt:lpstr>Benefits</vt:lpstr>
      <vt:lpstr>How it started…</vt:lpstr>
      <vt:lpstr>Workflow</vt:lpstr>
      <vt:lpstr>Data model</vt:lpstr>
      <vt:lpstr>Metrics</vt:lpstr>
      <vt:lpstr>Mockups: Catalogue</vt:lpstr>
      <vt:lpstr>Mockups: Metrics – Categories</vt:lpstr>
      <vt:lpstr>Mockups: Metrics – Indicators</vt:lpstr>
      <vt:lpstr>Mockups: Metrics – Metric 1</vt:lpstr>
      <vt:lpstr>Mockups: Self assessment – Step 1</vt:lpstr>
      <vt:lpstr>Mockups: Self assessment – Step 2</vt:lpstr>
      <vt:lpstr>Mockups: Self assessment – Final step</vt:lpstr>
      <vt:lpstr>Mockups: Maturity evaluation</vt:lpstr>
      <vt:lpstr>Mockups: Maturity evaluation – Step 1</vt:lpstr>
      <vt:lpstr>Mockups: Maturity evaluation – Step 5</vt:lpstr>
      <vt:lpstr>Mockups: Maturity evaluation – Final step</vt:lpstr>
      <vt:lpstr>Demo</vt:lpstr>
      <vt:lpstr>Findings</vt:lpstr>
      <vt:lpstr>Future…</vt:lpstr>
      <vt:lpstr>More…</vt:lpstr>
      <vt:lpstr>Contact us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Conference SWISS OPEN RESEARCH DATA HACKATHON </dc:title>
  <dc:subject/>
  <dc:creator>Microsoft Office User</dc:creator>
  <cp:keywords/>
  <dc:description/>
  <cp:lastModifiedBy>Bojana Tasic</cp:lastModifiedBy>
  <cp:revision>38</cp:revision>
  <dcterms:created xsi:type="dcterms:W3CDTF">2021-01-11T09:25:30Z</dcterms:created>
  <dcterms:modified xsi:type="dcterms:W3CDTF">2021-01-20T11:33:44Z</dcterms:modified>
  <cp:category/>
  <dc:identifier/>
  <cp:contentStatus/>
  <dc:language/>
  <cp:version/>
</cp:coreProperties>
</file>