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09410"/>
              </p:ext>
            </p:extLst>
          </p:nvPr>
        </p:nvGraphicFramePr>
        <p:xfrm>
          <a:off x="260796" y="812749"/>
          <a:ext cx="8622408" cy="4145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11,115,996.34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2469625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28,336,298.32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31,411,827.35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2475965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40,159,160.79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2467981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13,103,362.94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939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</a:t>
                      </a: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1105, N°92 - REYNA DE LOS ANGELES, N°1106 Y N°79 CRISTO REDENTOR EN LOS DISTRITOS DE ABANCAY Y SAN PEDRO DE CACHORA DE LA 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Estimado 6,870,000.00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Pendiente para el año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05 II.EE.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270 Alum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74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41310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hlinkClick r:id="rId3" action="ppaction://hlinksldjump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4" action="ppaction://hlinksldjump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15,656,328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126 alumnos 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5" action="ppaction://hlinksldjump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11,595,000.00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6" action="ppaction://hlinksldjump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9,320,000.00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7" action="ppaction://hlinksldjump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9,220,000.00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20648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73830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7306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3146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1472</Words>
  <Application>Microsoft Office PowerPoint</Application>
  <PresentationFormat>Presentación en pantalla (16:9)</PresentationFormat>
  <Paragraphs>260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Narrow</vt:lpstr>
      <vt:lpstr>Lato Light</vt:lpstr>
      <vt:lpstr>Lato Black</vt:lpstr>
      <vt:lpstr>Arial</vt:lpstr>
      <vt:lpstr>Calibri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39</cp:revision>
  <dcterms:modified xsi:type="dcterms:W3CDTF">2020-07-14T16:02:33Z</dcterms:modified>
</cp:coreProperties>
</file>